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 varScale="1">
        <p:scale>
          <a:sx n="90" d="100"/>
          <a:sy n="90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2E6B-3E8D-8149-8F98-5DAFE6656F99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A9C7-E0BD-6848-B399-5AA9EB29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EA9C7-E0BD-6848-B399-5AA9EB29B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D367-3161-7243-A2AD-D6A7D371F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E81E1-5A99-8344-9061-8CDEA23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53F3-2A14-2D40-8A8E-7901236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72CC-2E1F-1E44-B08D-AC8A2553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F0F5-5BD1-A04D-B5D7-4E580D8C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BAD3-9DB1-1349-854F-57CC0302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C88F7-5F1C-1240-8F9F-F7EEB94FF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DB63-67C7-0E42-B999-C4F1B86E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1647-C180-924F-9165-B4189264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BEEA-8412-9640-BC18-87E0C1E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54841-E073-F64C-B1B3-101382D3E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856E1-B4FF-7A4D-93E6-9DB110123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8921-DA85-F549-A5C6-E3040ABF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C569-6A0B-324F-AAF6-CB41D31E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71E4-2AFF-C54A-86A6-E5B711EC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7E4-BD86-7143-B80B-BB42EC04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3652-77F5-4A41-892E-67629E50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8933-A526-5C40-8C1D-F28983BE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EEE4-B7E2-8443-AD80-A5C7E36C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3DCB-0409-2442-8D17-F63B26FE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B7AC-69A8-C24D-9E04-9C1F2F43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D217D-04AD-684A-8EF0-B5042540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3CE0-E995-6F4D-A4B3-5F521D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B0F2-9187-7A4D-9F37-4E238130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CC16-5C34-8D41-9111-DBAF90B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40B0-31DE-F143-B118-C4B608B5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69B6-F40B-BD4C-831E-41338038B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C7E35-89EA-CA4B-A68B-2C30DC04E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59E6C-E936-1542-9D2C-34866093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9E98-1EE1-C94E-B299-70D30D63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55F3E-5E64-2C4F-B7D8-20AFC799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2ED5-776F-4A4A-A114-4E5F30B6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93E0F-8C7B-AB4A-BECB-1C16A8CE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8F86D-34CF-0248-86AB-720F2B56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63F4B-B75B-DD43-902C-8392DD17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5EBAC-4BFA-5941-9B0E-23A9F9AE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496BE-8899-0243-9377-95788AB3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EA24-C652-F64B-86B8-44FD5E31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65061-29A6-8742-B8AC-C7FFE942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7BAB-1F81-A543-8D25-69AE92E1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7979-2D90-3042-B046-9B880881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75B3-1650-F943-A25A-F3D159B0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5596-FDC7-014F-90C7-F4DC805C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4ADBD-43F8-584B-9DB9-2E9DCB7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E1D41-B9C1-394D-848F-BBCB8A6C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77E0-DFCE-9D4C-8732-7A751ED1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C071-920B-D148-B8AF-21B12134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714B-6BC8-444B-B45B-265FE3E9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D6172-2C17-D44C-A8BE-6E19B85D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77A0-A147-B646-B6E2-BBDA52AC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3656-77D8-D940-B32B-45965F7E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DB4A-4CC2-3F4A-A0A3-56A3D150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25F9-D037-8749-A26F-7955CDC9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A2787-7314-174E-9C94-E092DCB0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4BA5E-CD90-FB4A-BD71-3115A08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3BD6-C30B-1548-9937-0914F3B1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2B57-8FEE-2447-AAA3-A26D54C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4E2F-4A9D-4348-B4D5-9AA7CF53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BD876-524F-534C-B063-F69D7152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E26B-A882-EA4C-BEF9-1EB28094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CB5C-795B-D642-8745-6605BC68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7C2E-C349-1A45-9647-00C306E2D73F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D44F-12AF-DA49-AAD5-C199E50B1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AC35-62AE-8F47-B221-970C4346A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6144-1C86-894B-B2DB-12026B90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uoregon.edu/lhendri2/GEOG590_WebMapping/AncestorMap/AncestorMapCode_Scroll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5E7-00CE-FC47-B754-36A7BC2AF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Mapping Maternal Ancestors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6BBDF-1703-384F-93A0-0E54E8C47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Lauren Hendricks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GEOG 590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June 4, 2018</a:t>
            </a:r>
          </a:p>
        </p:txBody>
      </p:sp>
    </p:spTree>
    <p:extLst>
      <p:ext uri="{BB962C8B-B14F-4D97-AF65-F5344CB8AC3E}">
        <p14:creationId xmlns:p14="http://schemas.microsoft.com/office/powerpoint/2010/main" val="2904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771596-7BBC-F047-B343-672CE836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094"/>
            <a:ext cx="12192000" cy="5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D4D23460-89B1-9D49-BAB0-26785ACB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481"/>
            <a:ext cx="12192000" cy="6053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48329-8862-BF4B-9053-B3A0E495BFBF}"/>
              </a:ext>
            </a:extLst>
          </p:cNvPr>
          <p:cNvSpPr txBox="1"/>
          <p:nvPr/>
        </p:nvSpPr>
        <p:spPr>
          <a:xfrm>
            <a:off x="0" y="6581001"/>
            <a:ext cx="697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err="1">
                <a:hlinkClick r:id="rId3"/>
              </a:rPr>
              <a:t>pages.uoregon.edu</a:t>
            </a:r>
            <a:r>
              <a:rPr lang="en-US" sz="1200" dirty="0">
                <a:hlinkClick r:id="rId3"/>
              </a:rPr>
              <a:t>/lhendri2/GEOG590_WebMapping/</a:t>
            </a:r>
            <a:r>
              <a:rPr lang="en-US" sz="1200" dirty="0" err="1">
                <a:hlinkClick r:id="rId3"/>
              </a:rPr>
              <a:t>AncestorMap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AncestorMapCode_Scrolling.html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07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Mapping Maternal Ancestors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Hendricks</dc:creator>
  <cp:lastModifiedBy>Lauren Hendricks</cp:lastModifiedBy>
  <cp:revision>2</cp:revision>
  <dcterms:created xsi:type="dcterms:W3CDTF">2018-06-04T05:17:31Z</dcterms:created>
  <dcterms:modified xsi:type="dcterms:W3CDTF">2018-06-04T05:37:10Z</dcterms:modified>
</cp:coreProperties>
</file>