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d7303b9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d7303b9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d7303b9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d7303b9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d7303b9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d7303b9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d7303b9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d7303b9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d7303b9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d7303b9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d7303b9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d7303b9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d7303b9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d7303b9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d7303b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d7303b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d7303b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d7303b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d7303b9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d7303b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92.168.1.233:8080/Funweb/main/main.j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980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빅데이터활용 자바 파이썬 개발자 양성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9066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서버 프로그램 구현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48150" y="3615300"/>
            <a:ext cx="1775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2020.10.13. 이병훈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기능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262025" y="1191750"/>
            <a:ext cx="505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▣ 추가 기능 구현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회원 가입 시 이메일 전송 기능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지도 첨부 (카카오 맵 API)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길 찾기 기능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542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700" u="sng">
                <a:solidFill>
                  <a:schemeClr val="hlink"/>
                </a:solidFill>
                <a:hlinkClick r:id="rId3"/>
              </a:rPr>
              <a:t>http://192.168.1.233:8080/Funweb/main/main.jsp</a:t>
            </a:r>
            <a:endParaRPr sz="2700"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시연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ko"/>
              <a:t>개발 환경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ko"/>
              <a:t>개인 프로젝트 주제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ko"/>
              <a:t>개인 프로젝트 설계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ko"/>
              <a:t>구현 기능 및 내용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90125"/>
            <a:ext cx="85206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▣ 사용 언어 : Java / JSP / Javascript / HTML /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▣ IDE : Eclipse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▣ Database :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▣ WAS : Apache Tomcat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프로젝트 주제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2140500" y="257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프로젝트 주제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프로젝트 설계_UseCaseDiagram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-3434" t="0"/>
          <a:stretch/>
        </p:blipFill>
        <p:spPr>
          <a:xfrm>
            <a:off x="716700" y="1400850"/>
            <a:ext cx="7843998" cy="3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프로젝트 설계_ClassDiagram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-1907" r="426" t="0"/>
          <a:stretch/>
        </p:blipFill>
        <p:spPr>
          <a:xfrm>
            <a:off x="534450" y="1175850"/>
            <a:ext cx="677400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프로젝트 설계_SequenceDiagram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2310" l="3067" r="-1376" t="-2310"/>
          <a:stretch/>
        </p:blipFill>
        <p:spPr>
          <a:xfrm>
            <a:off x="1542250" y="1542125"/>
            <a:ext cx="7601752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프로젝트 설계_DataBase 구조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75" y="1129975"/>
            <a:ext cx="2747500" cy="31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1910" r="-1910" t="0"/>
          <a:stretch/>
        </p:blipFill>
        <p:spPr>
          <a:xfrm>
            <a:off x="3009375" y="2935575"/>
            <a:ext cx="3183050" cy="13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225" y="1154250"/>
            <a:ext cx="3124876" cy="15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6">
            <a:alphaModFix/>
          </a:blip>
          <a:srcRect b="-10204" l="0" r="0" t="0"/>
          <a:stretch/>
        </p:blipFill>
        <p:spPr>
          <a:xfrm>
            <a:off x="6283325" y="2981800"/>
            <a:ext cx="2747501" cy="14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6300" y="1154250"/>
            <a:ext cx="2704525" cy="15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기능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301600" y="1039925"/>
            <a:ext cx="27618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▣ </a:t>
            </a:r>
            <a:r>
              <a:rPr b="1" lang="ko" sz="1400"/>
              <a:t>회원 가입 및 로그인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회원 가입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아이디 중복 검사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우편번호 검색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필수 사항 입력 시 가입 가능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✓ </a:t>
            </a:r>
            <a:r>
              <a:rPr lang="ko" sz="1300"/>
              <a:t>로그인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회원 정보 수정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회원 정보 삭제</a:t>
            </a:r>
            <a:endParaRPr sz="12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285850" y="1039925"/>
            <a:ext cx="28395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▣ 게시판 및 댓글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게시판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로그인 시 글쓰기 가능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등록된 게시글 검색 가능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댓글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로그인 시 댓글 작성 가능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갤러리 게시판 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사진 업로드 가능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✓ 파일첨부 게시판</a:t>
            </a:r>
            <a:endParaRPr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첨부파일 다운로드 가능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050175" y="1383350"/>
            <a:ext cx="27618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