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0E77-603F-463D-AEFE-83AE3AE729B4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72E1-BE42-4837-9131-B01572255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402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0E77-603F-463D-AEFE-83AE3AE729B4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72E1-BE42-4837-9131-B01572255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70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0E77-603F-463D-AEFE-83AE3AE729B4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72E1-BE42-4837-9131-B01572255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51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0E77-603F-463D-AEFE-83AE3AE729B4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72E1-BE42-4837-9131-B01572255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783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0E77-603F-463D-AEFE-83AE3AE729B4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72E1-BE42-4837-9131-B01572255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308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0E77-603F-463D-AEFE-83AE3AE729B4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72E1-BE42-4837-9131-B01572255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958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0E77-603F-463D-AEFE-83AE3AE729B4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72E1-BE42-4837-9131-B01572255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066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0E77-603F-463D-AEFE-83AE3AE729B4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72E1-BE42-4837-9131-B01572255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421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0E77-603F-463D-AEFE-83AE3AE729B4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72E1-BE42-4837-9131-B01572255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31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0E77-603F-463D-AEFE-83AE3AE729B4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72E1-BE42-4837-9131-B01572255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481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0E77-603F-463D-AEFE-83AE3AE729B4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72E1-BE42-4837-9131-B01572255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163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20E77-603F-463D-AEFE-83AE3AE729B4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572E1-BE42-4837-9131-B01572255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3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One acronym at a time.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Sailing through the Corporate Seas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4597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4071" y="591669"/>
            <a:ext cx="10336305" cy="968469"/>
          </a:xfrm>
        </p:spPr>
        <p:txBody>
          <a:bodyPr>
            <a:normAutofit fontScale="90000"/>
          </a:bodyPr>
          <a:lstStyle/>
          <a:p>
            <a:r>
              <a:rPr lang="da-DK" sz="4800" b="1" dirty="0" smtClean="0"/>
              <a:t>Digital Signature Validation for SFMS Messages</a:t>
            </a:r>
            <a:endParaRPr lang="da-DK" sz="48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44071" y="2616855"/>
            <a:ext cx="105378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Verified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PKCS#7-based digital signatures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attached to SFMS message payloads.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Worked with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vendor-provided signatures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ensure integrity and compliance with expected format.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provided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X.509 certificates and public keys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validate the signatures against the original payload.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Ensured that the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detached signatures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matched expected standards and verified using cryptographic checks.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Reported discrepancies and helped identify potential issues in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vendor-side signing process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9750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4071" y="591669"/>
            <a:ext cx="10336305" cy="968469"/>
          </a:xfrm>
        </p:spPr>
        <p:txBody>
          <a:bodyPr>
            <a:normAutofit/>
          </a:bodyPr>
          <a:lstStyle/>
          <a:p>
            <a:endParaRPr lang="en-US" sz="48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24000" y="3262563"/>
            <a:ext cx="105380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 I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mention the </a:t>
            </a:r>
            <a:r>
              <a:rPr kumimoji="0" lang="en-US" altLang="en-US" sz="20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gis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part?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543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906" y="2357719"/>
            <a:ext cx="11533094" cy="12443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27</a:t>
            </a:r>
            <a:r>
              <a:rPr lang="en-US" baseline="30000" dirty="0" smtClean="0"/>
              <a:t>th</a:t>
            </a:r>
            <a:r>
              <a:rPr lang="en-US" dirty="0" smtClean="0"/>
              <a:t> September : Pre Placement Talk</a:t>
            </a:r>
            <a:br>
              <a:rPr lang="en-US" dirty="0" smtClean="0"/>
            </a:br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October: Resume Shortlisting</a:t>
            </a:r>
            <a:br>
              <a:rPr lang="en-US" dirty="0" smtClean="0"/>
            </a:br>
            <a:r>
              <a:rPr lang="en-US" dirty="0" smtClean="0"/>
              <a:t>18</a:t>
            </a:r>
            <a:r>
              <a:rPr lang="en-US" baseline="30000" dirty="0" smtClean="0"/>
              <a:t>th</a:t>
            </a:r>
            <a:r>
              <a:rPr lang="en-US" dirty="0" smtClean="0"/>
              <a:t> October : GD + Interview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492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19</a:t>
            </a:r>
            <a:r>
              <a:rPr lang="en-US" baseline="30000" dirty="0" smtClean="0"/>
              <a:t>th</a:t>
            </a:r>
            <a:r>
              <a:rPr lang="en-US" dirty="0" smtClean="0"/>
              <a:t> May : Internship begins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895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Day 1: Orientation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Understood the organization, met my buddies, mentors, team, had a few great sessions and an amazing 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0068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6753" y="-801546"/>
            <a:ext cx="9144000" cy="2387600"/>
          </a:xfrm>
        </p:spPr>
        <p:txBody>
          <a:bodyPr/>
          <a:lstStyle/>
          <a:p>
            <a:r>
              <a:rPr lang="en-US" dirty="0" err="1" smtClean="0"/>
              <a:t>InDocs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4340" y="1490919"/>
            <a:ext cx="9144000" cy="1655762"/>
          </a:xfrm>
        </p:spPr>
        <p:txBody>
          <a:bodyPr/>
          <a:lstStyle/>
          <a:p>
            <a:r>
              <a:rPr lang="en-US" dirty="0" smtClean="0"/>
              <a:t>Business Enablement</a:t>
            </a:r>
            <a:endParaRPr lang="en-IN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113494" y="1864305"/>
            <a:ext cx="2510118" cy="16722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68071" y="3583446"/>
            <a:ext cx="256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Testing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8561294" y="3676877"/>
            <a:ext cx="256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Production Readiness</a:t>
            </a:r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850776" y="1864305"/>
            <a:ext cx="2393577" cy="16722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319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6753" y="-801546"/>
            <a:ext cx="9144000" cy="2387600"/>
          </a:xfrm>
        </p:spPr>
        <p:txBody>
          <a:bodyPr/>
          <a:lstStyle/>
          <a:p>
            <a:r>
              <a:rPr lang="en-US" dirty="0" smtClean="0"/>
              <a:t>SFMS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4340" y="1490919"/>
            <a:ext cx="9144000" cy="1655762"/>
          </a:xfrm>
        </p:spPr>
        <p:txBody>
          <a:bodyPr/>
          <a:lstStyle/>
          <a:p>
            <a:r>
              <a:rPr lang="en-US" dirty="0" smtClean="0"/>
              <a:t>External Mandate</a:t>
            </a:r>
            <a:endParaRPr lang="en-IN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113494" y="1864305"/>
            <a:ext cx="2510118" cy="16722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68071" y="3583446"/>
            <a:ext cx="256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Testing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8561294" y="3676877"/>
            <a:ext cx="256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Production Readiness</a:t>
            </a:r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850776" y="1864305"/>
            <a:ext cx="2393577" cy="16722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562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6753" y="-801546"/>
            <a:ext cx="9144000" cy="2387600"/>
          </a:xfrm>
        </p:spPr>
        <p:txBody>
          <a:bodyPr/>
          <a:lstStyle/>
          <a:p>
            <a:r>
              <a:rPr lang="en-US" dirty="0" smtClean="0"/>
              <a:t>Bank Account Validation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4340" y="1490919"/>
            <a:ext cx="9144000" cy="1655762"/>
          </a:xfrm>
        </p:spPr>
        <p:txBody>
          <a:bodyPr/>
          <a:lstStyle/>
          <a:p>
            <a:r>
              <a:rPr lang="en-US" dirty="0" smtClean="0"/>
              <a:t>External Mandate</a:t>
            </a:r>
            <a:endParaRPr lang="en-IN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113494" y="1864305"/>
            <a:ext cx="2510118" cy="16722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68071" y="3583446"/>
            <a:ext cx="256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Requirement Analysis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9247094" y="3536576"/>
            <a:ext cx="256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Design</a:t>
            </a:r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850776" y="1864305"/>
            <a:ext cx="2393577" cy="16722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614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6753" y="-801546"/>
            <a:ext cx="9144000" cy="2387600"/>
          </a:xfrm>
        </p:spPr>
        <p:txBody>
          <a:bodyPr/>
          <a:lstStyle/>
          <a:p>
            <a:r>
              <a:rPr lang="en-US" dirty="0" smtClean="0"/>
              <a:t>IIAS: </a:t>
            </a:r>
            <a:r>
              <a:rPr lang="en-US" dirty="0" err="1" smtClean="0"/>
              <a:t>NeverDown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4340" y="1490919"/>
            <a:ext cx="9144000" cy="1655762"/>
          </a:xfrm>
        </p:spPr>
        <p:txBody>
          <a:bodyPr/>
          <a:lstStyle/>
          <a:p>
            <a:r>
              <a:rPr lang="en-US" dirty="0" smtClean="0"/>
              <a:t>Business Enablement</a:t>
            </a:r>
            <a:endParaRPr lang="en-IN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113494" y="1864305"/>
            <a:ext cx="2510118" cy="16722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68071" y="3583446"/>
            <a:ext cx="256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Requirement Analysis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9247094" y="3536576"/>
            <a:ext cx="256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Design</a:t>
            </a:r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850776" y="1864305"/>
            <a:ext cx="2393577" cy="16722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759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4071" y="591669"/>
            <a:ext cx="10336305" cy="968469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Automated Text File Parser using VBA</a:t>
            </a:r>
            <a:endParaRPr lang="en-US" sz="48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24000" y="2031457"/>
            <a:ext cx="1053801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Developed a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VBA-based parser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automate transformation of raw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.txt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files into structured Excel sheets.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a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template-driven approach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where an Excel sheet defined the field names, lengths, and data types.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Designed logic to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dynamically extract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map data using the template rules.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Generated an output file in the expected format,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reducing manual effort and errors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Handled complex string parsing, formatting, and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conditional logic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within VBA.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Went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ahead and created a parser for another template proactively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596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237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Unicode MS</vt:lpstr>
      <vt:lpstr>Calibri</vt:lpstr>
      <vt:lpstr>Calibri Light</vt:lpstr>
      <vt:lpstr>Office Theme</vt:lpstr>
      <vt:lpstr>Sailing through the Corporate Seas</vt:lpstr>
      <vt:lpstr>27th September : Pre Placement Talk 5th October: Resume Shortlisting 18th October : GD + Interview</vt:lpstr>
      <vt:lpstr>19th May : Internship begins</vt:lpstr>
      <vt:lpstr>Day 1: Orientation</vt:lpstr>
      <vt:lpstr>InDocs</vt:lpstr>
      <vt:lpstr>SFMS</vt:lpstr>
      <vt:lpstr>Bank Account Validation</vt:lpstr>
      <vt:lpstr>IIAS: NeverDown</vt:lpstr>
      <vt:lpstr>Automated Text File Parser using VBA</vt:lpstr>
      <vt:lpstr>Digital Signature Validation for SFMS Messages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6</cp:revision>
  <dcterms:created xsi:type="dcterms:W3CDTF">2025-07-06T18:24:56Z</dcterms:created>
  <dcterms:modified xsi:type="dcterms:W3CDTF">2025-07-06T19:19:21Z</dcterms:modified>
</cp:coreProperties>
</file>