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fld id="{BFF972DE-87E1-4C63-AFD9-A0D53C1272D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6648" tIns="48325" rIns="96648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C8FFBA77-072E-4642-A992-81C5FBD4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FBA77-072E-4642-A992-81C5FBD4C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FBA77-072E-4642-A992-81C5FBD4C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9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87E7-15A1-400F-BB0D-F50578AFF37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0B53-D25D-420E-B933-ED5761B6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785584" y="197122"/>
            <a:ext cx="4297680" cy="42976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05351">
            <a:off x="2614521" y="691107"/>
            <a:ext cx="2706812" cy="166235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377795"/>
              </a:avLst>
            </a:prstTxWarp>
            <a:spAutoFit/>
          </a:bodyPr>
          <a:lstStyle/>
          <a:p>
            <a:pPr algn="ctr"/>
            <a:r>
              <a:rPr lang="en-US" sz="6600" cap="none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Kids’ Gift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6826" y="2944725"/>
            <a:ext cx="2532183" cy="12183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81926"/>
              </a:avLst>
            </a:prstTxWarp>
            <a:spAutoFit/>
          </a:bodyPr>
          <a:lstStyle/>
          <a:p>
            <a:pPr algn="ctr"/>
            <a:r>
              <a:rPr lang="en-US" sz="6600" spc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Tracker</a:t>
            </a:r>
            <a:endParaRPr lang="en-US" sz="6600" cap="none" spc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97775BF-EA72-4F13-81BC-F1716895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59" y="1239822"/>
            <a:ext cx="2514936" cy="22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85584" y="197122"/>
            <a:ext cx="4297680" cy="4297680"/>
            <a:chOff x="1785584" y="197122"/>
            <a:chExt cx="4297680" cy="4297680"/>
          </a:xfrm>
        </p:grpSpPr>
        <p:sp>
          <p:nvSpPr>
            <p:cNvPr id="11" name="Oval 10"/>
            <p:cNvSpPr/>
            <p:nvPr/>
          </p:nvSpPr>
          <p:spPr>
            <a:xfrm>
              <a:off x="1785584" y="197122"/>
              <a:ext cx="4297680" cy="4297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0835" y="1429880"/>
              <a:ext cx="2708964" cy="200587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716825" y="781047"/>
              <a:ext cx="2532184" cy="15422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377795"/>
                </a:avLst>
              </a:prstTxWarp>
              <a:spAutoFit/>
            </a:bodyPr>
            <a:lstStyle/>
            <a:p>
              <a:pPr algn="ctr"/>
              <a:r>
                <a:rPr lang="en-US" sz="6600" cap="none" spc="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Charlie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45694" y="3379930"/>
              <a:ext cx="1649046" cy="7315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81926"/>
                </a:avLst>
              </a:prstTxWarp>
              <a:spAutoFit/>
            </a:bodyPr>
            <a:lstStyle/>
            <a:p>
              <a:pPr algn="ctr"/>
              <a:r>
                <a:rPr lang="en-US" sz="6600" spc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Ozzy</a:t>
              </a:r>
              <a:endParaRPr lang="en-US" sz="6600" cap="none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46532" y="2252175"/>
              <a:ext cx="1270589" cy="7158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1001446"/>
                </a:avLst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&amp;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87" y="1253482"/>
            <a:ext cx="3429000" cy="3429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070145" y="5320743"/>
            <a:ext cx="457200" cy="4572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72390" y="5382863"/>
            <a:ext cx="269381" cy="164073"/>
          </a:xfrm>
          <a:prstGeom prst="rect">
            <a:avLst/>
          </a:prstGeom>
          <a:noFill/>
          <a:ln w="12700">
            <a:noFill/>
          </a:ln>
        </p:spPr>
        <p:txBody>
          <a:bodyPr wrap="none" lIns="91440" tIns="45720" rIns="91440" bIns="45720">
            <a:prstTxWarp prst="textArchUp">
              <a:avLst>
                <a:gd name="adj" fmla="val 11377795"/>
              </a:avLst>
            </a:prstTxWarp>
            <a:spAutoFit/>
          </a:bodyPr>
          <a:lstStyle/>
          <a:p>
            <a:pPr algn="ctr"/>
            <a:r>
              <a:rPr lang="en-US" sz="6600" cap="none" spc="600" dirty="0">
                <a:ln w="0"/>
                <a:solidFill>
                  <a:schemeClr val="tx1"/>
                </a:solidFill>
                <a:latin typeface="Book Antiqua" panose="02040602050305030304" pitchFamily="18" charset="0"/>
              </a:rPr>
              <a:t>Charlie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14838" y="5655369"/>
            <a:ext cx="175430" cy="77821"/>
          </a:xfrm>
          <a:prstGeom prst="rect">
            <a:avLst/>
          </a:prstGeom>
          <a:noFill/>
          <a:ln w="12700">
            <a:noFill/>
          </a:ln>
        </p:spPr>
        <p:txBody>
          <a:bodyPr wrap="none" lIns="91440" tIns="45720" rIns="91440" bIns="45720">
            <a:prstTxWarp prst="textArchDown">
              <a:avLst>
                <a:gd name="adj" fmla="val 381926"/>
              </a:avLst>
            </a:prstTxWarp>
            <a:spAutoFit/>
          </a:bodyPr>
          <a:lstStyle/>
          <a:p>
            <a:pPr algn="ctr"/>
            <a:r>
              <a:rPr lang="en-US" sz="6600" spc="600" dirty="0">
                <a:ln w="0"/>
                <a:latin typeface="Book Antiqua" panose="02040602050305030304" pitchFamily="18" charset="0"/>
              </a:rPr>
              <a:t>Ozzy</a:t>
            </a:r>
            <a:endParaRPr lang="en-US" sz="6600" cap="none" spc="600" dirty="0">
              <a:ln w="0"/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25565" y="5539366"/>
            <a:ext cx="135169" cy="76150"/>
          </a:xfrm>
          <a:prstGeom prst="rect">
            <a:avLst/>
          </a:prstGeom>
          <a:noFill/>
          <a:ln w="12700">
            <a:noFill/>
          </a:ln>
        </p:spPr>
        <p:txBody>
          <a:bodyPr wrap="none" lIns="91440" tIns="45720" rIns="91440" bIns="45720">
            <a:prstTxWarp prst="textArchDown">
              <a:avLst>
                <a:gd name="adj" fmla="val 21001446"/>
              </a:avLst>
            </a:prstTxWarp>
            <a:spAutoFit/>
          </a:bodyPr>
          <a:lstStyle/>
          <a:p>
            <a:pPr algn="ctr"/>
            <a:r>
              <a:rPr lang="en-US" sz="400" dirty="0">
                <a:ln w="0"/>
                <a:latin typeface="Book Antiqua" panose="02040602050305030304" pitchFamily="18" charset="0"/>
              </a:rPr>
              <a:t>&amp;</a:t>
            </a:r>
            <a:endParaRPr lang="en-US" sz="400" cap="none" spc="0" dirty="0">
              <a:ln w="0"/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6" name="Graphic 1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9056" y="5454269"/>
            <a:ext cx="289539" cy="213391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921558" y="5151072"/>
            <a:ext cx="640080" cy="640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033" y="5342178"/>
            <a:ext cx="403463" cy="2987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60253" y="5238040"/>
            <a:ext cx="377134" cy="22970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377795"/>
              </a:avLst>
            </a:prstTxWarp>
            <a:spAutoFit/>
          </a:bodyPr>
          <a:lstStyle/>
          <a:p>
            <a:pPr algn="ctr"/>
            <a:r>
              <a:rPr lang="en-US" sz="6600" cap="none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Charlie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24128" y="5625107"/>
            <a:ext cx="245603" cy="10895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81926"/>
              </a:avLst>
            </a:prstTxWarp>
            <a:spAutoFit/>
          </a:bodyPr>
          <a:lstStyle/>
          <a:p>
            <a:pPr algn="ctr"/>
            <a:r>
              <a:rPr lang="en-US" sz="6600" spc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Ozzy</a:t>
            </a:r>
            <a:endParaRPr lang="en-US" sz="6600" cap="none" spc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9146" y="5457144"/>
            <a:ext cx="189237" cy="1066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001446"/>
              </a:avLst>
            </a:prstTxWarp>
            <a:spAutoFit/>
          </a:bodyPr>
          <a:lstStyle/>
          <a:p>
            <a:pPr algn="ctr"/>
            <a:r>
              <a:rPr lang="en-US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&amp;</a:t>
            </a:r>
            <a:endParaRPr lang="en-US" sz="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2897" y="5441915"/>
            <a:ext cx="365594" cy="268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568" y="5817796"/>
            <a:ext cx="561938" cy="521092"/>
          </a:xfrm>
          <a:prstGeom prst="rect">
            <a:avLst/>
          </a:prstGeom>
        </p:spPr>
      </p:pic>
      <p:pic>
        <p:nvPicPr>
          <p:cNvPr id="24" name="Graphic 2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5607" y="5929919"/>
            <a:ext cx="352933" cy="2613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657" y="5441915"/>
            <a:ext cx="365594" cy="26801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334241" y="5667660"/>
            <a:ext cx="365760" cy="365760"/>
            <a:chOff x="1785584" y="197122"/>
            <a:chExt cx="4297680" cy="4297680"/>
          </a:xfrm>
        </p:grpSpPr>
        <p:sp>
          <p:nvSpPr>
            <p:cNvPr id="25" name="Oval 24"/>
            <p:cNvSpPr/>
            <p:nvPr/>
          </p:nvSpPr>
          <p:spPr>
            <a:xfrm>
              <a:off x="1785584" y="197122"/>
              <a:ext cx="4297680" cy="4297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0835" y="1429880"/>
              <a:ext cx="2708964" cy="2005874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716825" y="781047"/>
              <a:ext cx="2532184" cy="15422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377795"/>
                </a:avLst>
              </a:prstTxWarp>
              <a:spAutoFit/>
            </a:bodyPr>
            <a:lstStyle/>
            <a:p>
              <a:pPr algn="ctr"/>
              <a:r>
                <a:rPr lang="en-US" sz="6600" cap="none" spc="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Charlie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45694" y="3379930"/>
              <a:ext cx="1649046" cy="7315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81926"/>
                </a:avLst>
              </a:prstTxWarp>
              <a:spAutoFit/>
            </a:bodyPr>
            <a:lstStyle/>
            <a:p>
              <a:pPr algn="ctr"/>
              <a:r>
                <a:rPr lang="en-US" sz="6600" spc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Ozzy</a:t>
              </a:r>
              <a:endParaRPr lang="en-US" sz="6600" cap="none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46532" y="2252175"/>
              <a:ext cx="1270589" cy="7158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1001446"/>
                </a:avLst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&amp;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66889" y="4510992"/>
            <a:ext cx="640080" cy="640080"/>
            <a:chOff x="1785584" y="197122"/>
            <a:chExt cx="4297680" cy="4297680"/>
          </a:xfrm>
        </p:grpSpPr>
        <p:sp>
          <p:nvSpPr>
            <p:cNvPr id="32" name="Oval 31"/>
            <p:cNvSpPr/>
            <p:nvPr/>
          </p:nvSpPr>
          <p:spPr>
            <a:xfrm>
              <a:off x="1785584" y="197122"/>
              <a:ext cx="4297680" cy="4297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0835" y="1429880"/>
              <a:ext cx="2708964" cy="2005874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2716825" y="781047"/>
              <a:ext cx="2532184" cy="15422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377795"/>
                </a:avLst>
              </a:prstTxWarp>
              <a:spAutoFit/>
            </a:bodyPr>
            <a:lstStyle/>
            <a:p>
              <a:pPr algn="ctr"/>
              <a:r>
                <a:rPr lang="en-US" sz="6600" cap="none" spc="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Charlie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45697" y="3379928"/>
              <a:ext cx="1649049" cy="7315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81926"/>
                </a:avLst>
              </a:prstTxWarp>
              <a:spAutoFit/>
            </a:bodyPr>
            <a:lstStyle/>
            <a:p>
              <a:pPr algn="ctr"/>
              <a:r>
                <a:rPr lang="en-US" sz="6600" spc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Ozzy</a:t>
              </a:r>
              <a:endParaRPr lang="en-US" sz="6600" cap="none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46532" y="2252175"/>
              <a:ext cx="1270589" cy="7158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1001446"/>
                </a:avLst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 Antiqua" panose="02040602050305030304" pitchFamily="18" charset="0"/>
                </a:rPr>
                <a:t>&amp;</a:t>
              </a:r>
              <a:endPara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901" y="5918294"/>
            <a:ext cx="751106" cy="696510"/>
          </a:xfrm>
          <a:prstGeom prst="rect">
            <a:avLst/>
          </a:prstGeom>
        </p:spPr>
      </p:pic>
      <p:pic>
        <p:nvPicPr>
          <p:cNvPr id="38" name="Graphic 3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3687" y="5907409"/>
            <a:ext cx="370473" cy="2743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6254" y="3435754"/>
            <a:ext cx="388386" cy="2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21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 Bilhaut</dc:creator>
  <cp:lastModifiedBy>Lise Bilhaut</cp:lastModifiedBy>
  <cp:revision>34</cp:revision>
  <cp:lastPrinted>2017-04-16T03:07:24Z</cp:lastPrinted>
  <dcterms:created xsi:type="dcterms:W3CDTF">2017-04-07T20:39:00Z</dcterms:created>
  <dcterms:modified xsi:type="dcterms:W3CDTF">2019-10-03T15:14:24Z</dcterms:modified>
</cp:coreProperties>
</file>