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08D509A-73A9-4D40-9D8B-BB3AF46B7DA9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8</a:t>
            </a:r>
            <a:r>
              <a:rPr lang="zh-TW" altLang="en-US" dirty="0" smtClean="0"/>
              <a:t>組：李知遠、葉欣榮、吳聲宗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8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電影購票系統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提供影片資訊、評價、價格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提供購票服務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5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主畫面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影片相關資訊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包含資訊、評價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註冊會員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建立資料庫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會員登入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購票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依地區的電影院的價格設定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9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 smtClean="0"/>
              <a:t>語言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JAVASCRIPT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PHP</a:t>
            </a:r>
          </a:p>
          <a:p>
            <a:endParaRPr lang="en-US" altLang="zh-TW" dirty="0"/>
          </a:p>
          <a:p>
            <a:r>
              <a:rPr lang="en-US" altLang="zh-TW" dirty="0" smtClean="0"/>
              <a:t>MYSQL</a:t>
            </a:r>
          </a:p>
          <a:p>
            <a:endParaRPr lang="en-US" altLang="zh-TW" dirty="0"/>
          </a:p>
          <a:p>
            <a:r>
              <a:rPr lang="en-US" altLang="zh-TW" dirty="0" smtClean="0"/>
              <a:t>XAMPP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3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</TotalTime>
  <Words>67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地鐵</vt:lpstr>
      <vt:lpstr>多媒體系統 Final Project</vt:lpstr>
      <vt:lpstr>電影購票系統</vt:lpstr>
      <vt:lpstr>目前功能</vt:lpstr>
      <vt:lpstr>使用語言&amp;工具</vt:lpstr>
    </vt:vector>
  </TitlesOfParts>
  <Company>Admin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多媒體系統 Final Project</dc:title>
  <dc:creator>Admin</dc:creator>
  <cp:lastModifiedBy>yuan</cp:lastModifiedBy>
  <cp:revision>5</cp:revision>
  <dcterms:created xsi:type="dcterms:W3CDTF">2016-05-19T02:22:28Z</dcterms:created>
  <dcterms:modified xsi:type="dcterms:W3CDTF">2016-05-23T13:45:21Z</dcterms:modified>
</cp:coreProperties>
</file>