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86E5-A798-4D4D-A684-1BC7C21E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BA093-C730-4A87-A316-356A32BB7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1BAA-07BD-4FAB-B3EC-1B90F2C5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53BF-E8C9-4167-A42F-BED9040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242C-E506-42B0-87E4-A1DEEC4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FFFE-0328-42F4-9A2F-4E9E3EC8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0D59-86C3-48BD-9467-DA27F30B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D925-D6C5-4B76-A5FD-0563B2F9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CCA4-D817-4DAC-9F4D-D778A543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F3A-8632-4280-8ACE-8976093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86A8-9722-4552-B2CD-0D942C1F4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95590-03CB-48EA-8227-46C948DF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BF46-70C6-4D2F-8FE4-8FB5A910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5124-B7E3-4651-97F9-000452D6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197D-F0FB-45D0-A172-C4761BC0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F87-9E2A-4C5B-9851-0BE32F48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D9F-89AA-496C-A368-93F5B61B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B757-EF00-4FA0-A889-370BF98C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51EA-6CD7-40B0-9713-73C25040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76C9-0B21-4F10-A6DE-FC164864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D0F3-0BFA-41B8-90F6-5D1C2FF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9670-B96A-4E45-BEE5-5969FA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7A16-FE22-49C2-82CC-2AF1E5CC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0EE8-CFEE-46A4-902F-17DD6854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14B5-B0EC-45C3-9162-0E87A57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D0D-BE45-4A55-AE7D-04F13E50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C0C1-0357-49C9-8C5A-BB54781AA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8252-82E4-488B-9944-C64D3DBF6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FB06-E1DD-468B-957D-69ECD7F7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3A3B1-4747-4CA6-9F84-FF016D01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22F1-FB10-44E8-A3A7-F03468D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DE58-62DD-45E1-8244-30103A3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2E52-EA32-43D4-AEA2-BACB9D9A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BC15-7426-4E97-9E89-F5856A9B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AB90-AA56-4E83-91FD-5E5B3861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B654-B971-4821-B0CB-B6A4BAC05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4C7F0-5824-482C-81E2-2A032E96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89A5F-D7B8-4713-83F6-D5149C97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659CD-AA15-47F0-932F-FDAEF86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1D3B-BAE6-42A0-BF26-49A90497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5838C-109F-4C3E-B755-3979C7CB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0C3A-334E-4D34-8176-753104D6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1437-B2BD-49CE-BC7A-D2631DE2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28A8A-DC6E-45FB-852E-533BB28B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B68EC-B925-4DEF-9F3B-EF019E91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3C139-7442-40A5-A0CF-582A517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C250-E585-43B4-931F-932FFA68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10D1-C43B-496E-BF3B-8EFF0027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CEFA-58C8-4048-80D2-30A63529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2CF1-635C-4C7C-B2E4-EC67ECC7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B4D9-02F8-4393-A3FB-E0C50FC0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D13E-70DD-46B0-8D0C-D75621B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262F-9528-42C0-98DD-58D1F1FB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8535E-C0EA-431E-B80C-261BF8C1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CD30-DC8C-43B7-ADB2-749BD1AB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878F-1959-4ED8-9814-27EF520F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9682-C849-4B87-83D6-7C52C9D4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5358-642C-4A82-A2FA-A499269C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3364-0CA2-4854-BB73-71C5F742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6A5E-D567-428E-A79B-39DF1EAD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C627-70AF-4E80-9005-8AC46175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595D-5D72-4241-8FAC-2BF1D811C0C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8F6B-CDA4-4588-8202-6B58166B1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3A61-1519-49E8-9A0C-559FC188C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769A-E042-4363-9216-BD2B8580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cart.com/datasets/grocery-shopping-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464-A505-4F56-BD4C-F776B497D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algn="l"/>
            <a:r>
              <a:rPr lang="en-US" dirty="0"/>
              <a:t>Grocery Shopping Habits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A50-0696-4080-87EA-8484F6B7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0199"/>
            <a:ext cx="9144000" cy="1025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Applications</a:t>
            </a:r>
          </a:p>
          <a:p>
            <a:pPr algn="l"/>
            <a:r>
              <a:rPr lang="en-US" sz="1800" dirty="0"/>
              <a:t>Lucas Jennings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8590B-3F49-46F1-9160-D1170BB58585}"/>
              </a:ext>
            </a:extLst>
          </p:cNvPr>
          <p:cNvSpPr txBox="1"/>
          <p:nvPr/>
        </p:nvSpPr>
        <p:spPr>
          <a:xfrm>
            <a:off x="7275871" y="5657671"/>
            <a:ext cx="4847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Github.com/lbjennings/Springboard</a:t>
            </a:r>
          </a:p>
          <a:p>
            <a:pPr algn="r"/>
            <a:r>
              <a:rPr lang="en-US" dirty="0"/>
              <a:t>LinkedIn.com/lbjennings</a:t>
            </a:r>
          </a:p>
          <a:p>
            <a:pPr algn="r"/>
            <a:r>
              <a:rPr lang="en-US" dirty="0"/>
              <a:t>Springboard Course Work</a:t>
            </a:r>
          </a:p>
          <a:p>
            <a:pPr algn="r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8020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7F5E-8371-450B-88C9-9FD4E204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8E8-A5B1-4AB1-A5AC-B081E495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4787"/>
            <a:ext cx="10515600" cy="11821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 best at predicting reorders</a:t>
            </a:r>
          </a:p>
          <a:p>
            <a:pPr algn="ctr"/>
            <a:r>
              <a:rPr lang="en-US" dirty="0"/>
              <a:t>Single Vector Machine best at predicting reorders overall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B3240-9E50-4C49-AC4F-781741E2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71" y="1690686"/>
            <a:ext cx="4648815" cy="319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D0F21-060C-4B5E-AD82-14C0CB04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3" y="1690688"/>
            <a:ext cx="4648816" cy="31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E99-F103-490D-A3D8-68517EC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Change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D9B3-BDEC-4326-AF76-88E75CC5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96" y="5719198"/>
            <a:ext cx="10515600" cy="89791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Opportunity to drive sells by driving reorders </a:t>
            </a:r>
          </a:p>
          <a:p>
            <a:pPr algn="ctr"/>
            <a:r>
              <a:rPr lang="en-US" dirty="0"/>
              <a:t>Helping Customers get more of the things they like and want.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C68D1-4AB1-45C5-835C-05D59CC6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3" y="1299177"/>
            <a:ext cx="6538451" cy="42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BD84-E303-442A-AEE2-927121D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Recommender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DD26-2CCE-46DB-8D8F-AC26E8DC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906"/>
            <a:ext cx="12192000" cy="4486275"/>
          </a:xfrm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to move forward. A way to measure success.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in Reorders after 7 days.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Happier Customers.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Reason not to Act</a:t>
            </a:r>
          </a:p>
        </p:txBody>
      </p:sp>
    </p:spTree>
    <p:extLst>
      <p:ext uri="{BB962C8B-B14F-4D97-AF65-F5344CB8AC3E}">
        <p14:creationId xmlns:p14="http://schemas.microsoft.com/office/powerpoint/2010/main" val="26911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2F4-1692-4EAB-9B9A-107E196E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Buried Under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F779-CDFE-4BD5-A8BD-2A93EC37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8" y="144216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Million Orders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 K Customers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K Products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 Aisles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Departments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2975B-3DF6-42ED-9499-4A62C8C78306}"/>
              </a:ext>
            </a:extLst>
          </p:cNvPr>
          <p:cNvSpPr txBox="1"/>
          <p:nvPr/>
        </p:nvSpPr>
        <p:spPr>
          <a:xfrm>
            <a:off x="2920180" y="6169709"/>
            <a:ext cx="78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 Instacart Online Grocery Shopping Dataset 2017”, Accessed from </a:t>
            </a:r>
            <a:r>
              <a:rPr lang="en-US" sz="1200" dirty="0">
                <a:hlinkClick r:id="rId2"/>
              </a:rPr>
              <a:t>https://www.instacart.com/datasets/grocery-shopping-2017</a:t>
            </a:r>
            <a:r>
              <a:rPr lang="en-US" sz="1200" dirty="0"/>
              <a:t> on 17 Jan 2018"</a:t>
            </a:r>
          </a:p>
        </p:txBody>
      </p:sp>
    </p:spTree>
    <p:extLst>
      <p:ext uri="{BB962C8B-B14F-4D97-AF65-F5344CB8AC3E}">
        <p14:creationId xmlns:p14="http://schemas.microsoft.com/office/powerpoint/2010/main" val="183257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38D-8596-410C-8084-168263B5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Helps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1E22-EF45-489C-A097-9ADA26DF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74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Uncovers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sense of direction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handle seize opportunities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asset to both customers and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AE9-8047-4BE8-AB44-B5227579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66F5-519B-4540-BD16-4B9C7AA7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0706"/>
            <a:ext cx="12168449" cy="57072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customer purchases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/>
              <a:t>The typical basket has </a:t>
            </a:r>
            <a:r>
              <a:rPr lang="en-US" sz="7100" dirty="0"/>
              <a:t>6</a:t>
            </a:r>
            <a:r>
              <a:rPr lang="en-US" sz="3600" dirty="0"/>
              <a:t> Reorders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r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item is a reorder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time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r">
              <a:buNone/>
            </a:pPr>
            <a:r>
              <a:rPr lang="en-US" sz="10400" dirty="0"/>
              <a:t>Reorders drive sells</a:t>
            </a:r>
          </a:p>
          <a:p>
            <a:pPr algn="ctr"/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70940-B06C-42ED-9FF9-06D96990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22" y="2425540"/>
            <a:ext cx="2842444" cy="1723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90CC4-07C8-47F4-A291-8CA9CFC8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971" y="0"/>
            <a:ext cx="2964674" cy="2002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421A6-272C-4514-B422-84AF9A12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8440" y="2249932"/>
            <a:ext cx="4509060" cy="2605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9CFB-1780-4E22-9A47-200D866DA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9898" y="4416319"/>
            <a:ext cx="4890499" cy="27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C056A-DB47-4E03-84EF-2787FD1C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627" y="-44244"/>
            <a:ext cx="1467031" cy="895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45C07-9538-4151-B168-FC4CAC98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51" y="1349061"/>
            <a:ext cx="8453749" cy="550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AED82-7F10-40D5-A97B-8C3F8606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041"/>
          </a:xfrm>
        </p:spPr>
        <p:txBody>
          <a:bodyPr/>
          <a:lstStyle/>
          <a:p>
            <a:pPr algn="ctr"/>
            <a:r>
              <a:rPr lang="en-US" dirty="0"/>
              <a:t>How can we help the customer?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9D1F-1F56-4401-9443-7EE0E26B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392"/>
            <a:ext cx="3274142" cy="576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Reorders drop after 7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Lets help the customer remember products.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recommend items on their next visit.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479FD-9BA3-46F3-B382-BB78D2C50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126" y="1304818"/>
            <a:ext cx="2001317" cy="11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6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3584-2479-42D8-A4BE-B8238327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provide the tools.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576E0-6DF7-43A7-9143-CE33F6C5FD68}"/>
              </a:ext>
            </a:extLst>
          </p:cNvPr>
          <p:cNvSpPr txBox="1"/>
          <p:nvPr/>
        </p:nvSpPr>
        <p:spPr>
          <a:xfrm>
            <a:off x="7060176" y="1644521"/>
            <a:ext cx="274320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Vector Decomposition: A method that uses collaborative filtering to recommend product that users liked previously as well similar customers preferences.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55E1B-A9BA-4635-BC96-DDBE0C9959DA}"/>
              </a:ext>
            </a:extLst>
          </p:cNvPr>
          <p:cNvSpPr txBox="1"/>
          <p:nvPr/>
        </p:nvSpPr>
        <p:spPr>
          <a:xfrm>
            <a:off x="701777" y="1690688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Single Vector Machine</a:t>
            </a:r>
          </a:p>
          <a:p>
            <a:pPr algn="ctr"/>
            <a:endParaRPr lang="en-US" dirty="0"/>
          </a:p>
          <a:p>
            <a:r>
              <a:rPr lang="en-US" dirty="0"/>
              <a:t> A technique that uses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3720A-88CD-4804-947E-A42869C51B4D}"/>
              </a:ext>
            </a:extLst>
          </p:cNvPr>
          <p:cNvSpPr txBox="1"/>
          <p:nvPr/>
        </p:nvSpPr>
        <p:spPr>
          <a:xfrm>
            <a:off x="3785420" y="1644521"/>
            <a:ext cx="27432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Classifier: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8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8FA-03B0-4E50-A158-3390A1A0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9999-A395-4BD5-90E3-77C8FD62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553497"/>
            <a:ext cx="5270091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r>
              <a:rPr lang="en-US" dirty="0"/>
              <a:t>A technique that is nice with data with lots of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BDAD-5B27-4875-A2C6-D77B3085F712}"/>
              </a:ext>
            </a:extLst>
          </p:cNvPr>
          <p:cNvSpPr txBox="1"/>
          <p:nvPr/>
        </p:nvSpPr>
        <p:spPr>
          <a:xfrm>
            <a:off x="6164826" y="3814916"/>
            <a:ext cx="6027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Does not scale well. Usually will have to readjust the tuning parameters as data size grows.</a:t>
            </a:r>
          </a:p>
          <a:p>
            <a:r>
              <a:rPr lang="en-US" dirty="0"/>
              <a:t>Computationally expensive to tune as data grows. </a:t>
            </a:r>
          </a:p>
        </p:txBody>
      </p:sp>
    </p:spTree>
    <p:extLst>
      <p:ext uri="{BB962C8B-B14F-4D97-AF65-F5344CB8AC3E}">
        <p14:creationId xmlns:p14="http://schemas.microsoft.com/office/powerpoint/2010/main" val="384496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9999-A395-4BD5-90E3-77C8FD62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553497"/>
            <a:ext cx="5270091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r>
              <a:rPr lang="en-US" dirty="0"/>
              <a:t>Easy to understand how the decision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BDAD-5B27-4875-A2C6-D77B3085F712}"/>
              </a:ext>
            </a:extLst>
          </p:cNvPr>
          <p:cNvSpPr txBox="1"/>
          <p:nvPr/>
        </p:nvSpPr>
        <p:spPr>
          <a:xfrm>
            <a:off x="6164827" y="3429000"/>
            <a:ext cx="602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Tends to overfit on training data.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BF34C-85FA-47A7-805B-2CB704AAF4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Random Forest Classifier	</a:t>
            </a:r>
          </a:p>
        </p:txBody>
      </p:sp>
    </p:spTree>
    <p:extLst>
      <p:ext uri="{BB962C8B-B14F-4D97-AF65-F5344CB8AC3E}">
        <p14:creationId xmlns:p14="http://schemas.microsoft.com/office/powerpoint/2010/main" val="1442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9999-A395-4BD5-90E3-77C8FD62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553497"/>
            <a:ext cx="5270091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r>
              <a:rPr lang="en-US" dirty="0"/>
              <a:t>A technique that is nice with data with lots of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BDAD-5B27-4875-A2C6-D77B3085F712}"/>
              </a:ext>
            </a:extLst>
          </p:cNvPr>
          <p:cNvSpPr txBox="1"/>
          <p:nvPr/>
        </p:nvSpPr>
        <p:spPr>
          <a:xfrm>
            <a:off x="6164826" y="3814916"/>
            <a:ext cx="6027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Does not scale well. Usually will have to readjust the tuning parameters as data size grows.</a:t>
            </a:r>
          </a:p>
          <a:p>
            <a:r>
              <a:rPr lang="en-US" dirty="0"/>
              <a:t>Computationally expensive to tune as data grows.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CA0DA0-ADC9-4B6B-9209-E3DEA15414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Single Vector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237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Grocery Shopping Habits</vt:lpstr>
      <vt:lpstr>Buried Under Data</vt:lpstr>
      <vt:lpstr>Data Science Helps </vt:lpstr>
      <vt:lpstr>The Data Story</vt:lpstr>
      <vt:lpstr>How can we help the customer?  </vt:lpstr>
      <vt:lpstr>Machine Learning Models provide the tools.</vt:lpstr>
      <vt:lpstr>SVM</vt:lpstr>
      <vt:lpstr>PowerPoint Presentation</vt:lpstr>
      <vt:lpstr>PowerPoint Presentation</vt:lpstr>
      <vt:lpstr>Results</vt:lpstr>
      <vt:lpstr>Lets Change This!</vt:lpstr>
      <vt:lpstr>Build A Recommender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Shopping Habits</dc:title>
  <dc:creator>Lucas Jennings</dc:creator>
  <cp:lastModifiedBy>Lucas Jennings</cp:lastModifiedBy>
  <cp:revision>11</cp:revision>
  <dcterms:created xsi:type="dcterms:W3CDTF">2018-04-26T06:47:47Z</dcterms:created>
  <dcterms:modified xsi:type="dcterms:W3CDTF">2018-04-26T08:20:28Z</dcterms:modified>
</cp:coreProperties>
</file>