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5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6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2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0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3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FBBE-FBDF-4C03-B023-361CC9B6408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16C6-ADC3-407F-895C-141FA5D7B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10320" y="4419221"/>
            <a:ext cx="10581100" cy="1662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65027" y="4694836"/>
            <a:ext cx="2006221" cy="6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RFID</a:t>
            </a:r>
            <a:r>
              <a:rPr lang="zh-CN" altLang="en-US" dirty="0" smtClean="0"/>
              <a:t>读写程序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4486" y="4713357"/>
            <a:ext cx="2006221" cy="6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用户维护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23945" y="4713357"/>
            <a:ext cx="2006221" cy="6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，公众号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53404" y="4713357"/>
            <a:ext cx="2006221" cy="6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23107" y="5420472"/>
            <a:ext cx="2006221" cy="6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促销策略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96278" y="1505601"/>
            <a:ext cx="1542198" cy="286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商品分类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商品维护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价格策略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96278" y="968996"/>
            <a:ext cx="1542198" cy="5366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商品系统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2636286" y="1494225"/>
            <a:ext cx="1542198" cy="2862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商品入库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选择价格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支付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退货（退库）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盘库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636286" y="957620"/>
            <a:ext cx="1542198" cy="5366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盒子系统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894486" y="5420472"/>
            <a:ext cx="2006221" cy="6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登录验证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23944" y="5428980"/>
            <a:ext cx="2006221" cy="6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OPENAPI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62647" y="1510145"/>
            <a:ext cx="1837893" cy="2862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商品贴码入库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分发商品（出库）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退货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盘库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262648" y="973540"/>
            <a:ext cx="1837892" cy="5366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前置仓系统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6230202" y="1498769"/>
            <a:ext cx="1594510" cy="2862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供应商维护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商品采购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入库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退货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盘库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230202" y="962164"/>
            <a:ext cx="1594509" cy="5366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供应链系统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7954373" y="1505601"/>
            <a:ext cx="1594510" cy="286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事件监控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商品追讨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954373" y="968996"/>
            <a:ext cx="1594509" cy="5366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客服系统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678543" y="1494225"/>
            <a:ext cx="1594510" cy="286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销售报表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利润率报表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动销报表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9678543" y="957620"/>
            <a:ext cx="1594509" cy="5366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加盟商系统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8409943" y="5397562"/>
            <a:ext cx="2006221" cy="6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基础信息维护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064526" y="6028237"/>
            <a:ext cx="9130352" cy="757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注：黄色系统为可选系统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74209" y="0"/>
            <a:ext cx="8585416" cy="7642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</a:rPr>
              <a:t>系统划分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6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盒子硬件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671246" y="3098034"/>
            <a:ext cx="3357349" cy="137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</a:t>
            </a:r>
            <a:r>
              <a:rPr lang="zh-CN" altLang="en-US" dirty="0" smtClean="0"/>
              <a:t>控</a:t>
            </a:r>
            <a:r>
              <a:rPr lang="zh-CN" altLang="en-US" dirty="0" smtClean="0"/>
              <a:t>机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60311" y="1678668"/>
            <a:ext cx="1419368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收银台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18932" y="1678668"/>
            <a:ext cx="1419368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空调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72837" y="1665020"/>
            <a:ext cx="1419368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冷藏柜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731458" y="1665020"/>
            <a:ext cx="1419368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冰箱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60311" y="2840361"/>
            <a:ext cx="1419368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</a:t>
            </a:r>
            <a:r>
              <a:rPr lang="zh-CN" altLang="en-US" dirty="0" smtClean="0"/>
              <a:t>码屏幕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60311" y="4002054"/>
            <a:ext cx="1419368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门禁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731458" y="2813703"/>
            <a:ext cx="1419368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天线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731458" y="3962386"/>
            <a:ext cx="1419368" cy="764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广告牌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228528" y="5268029"/>
            <a:ext cx="2242784" cy="1107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通讯服务器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14779" y="5246736"/>
            <a:ext cx="2242784" cy="1107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2"/>
            <a:endCxn id="4" idx="0"/>
          </p:cNvCxnSpPr>
          <p:nvPr/>
        </p:nvCxnSpPr>
        <p:spPr>
          <a:xfrm>
            <a:off x="4328616" y="2442943"/>
            <a:ext cx="102130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4" idx="0"/>
          </p:cNvCxnSpPr>
          <p:nvPr/>
        </p:nvCxnSpPr>
        <p:spPr>
          <a:xfrm>
            <a:off x="2169995" y="2442943"/>
            <a:ext cx="3179926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4" idx="1"/>
          </p:cNvCxnSpPr>
          <p:nvPr/>
        </p:nvCxnSpPr>
        <p:spPr>
          <a:xfrm>
            <a:off x="2879679" y="3222499"/>
            <a:ext cx="791567" cy="56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4" idx="1"/>
          </p:cNvCxnSpPr>
          <p:nvPr/>
        </p:nvCxnSpPr>
        <p:spPr>
          <a:xfrm flipV="1">
            <a:off x="2879679" y="3787246"/>
            <a:ext cx="791567" cy="59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4" idx="0"/>
          </p:cNvCxnSpPr>
          <p:nvPr/>
        </p:nvCxnSpPr>
        <p:spPr>
          <a:xfrm flipH="1">
            <a:off x="5349921" y="2429295"/>
            <a:ext cx="932600" cy="66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1"/>
            <a:endCxn id="4" idx="0"/>
          </p:cNvCxnSpPr>
          <p:nvPr/>
        </p:nvCxnSpPr>
        <p:spPr>
          <a:xfrm flipH="1">
            <a:off x="5349921" y="2047158"/>
            <a:ext cx="2381537" cy="105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1"/>
            <a:endCxn id="4" idx="3"/>
          </p:cNvCxnSpPr>
          <p:nvPr/>
        </p:nvCxnSpPr>
        <p:spPr>
          <a:xfrm flipH="1">
            <a:off x="7028595" y="3195841"/>
            <a:ext cx="702863" cy="59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1"/>
            <a:endCxn id="4" idx="3"/>
          </p:cNvCxnSpPr>
          <p:nvPr/>
        </p:nvCxnSpPr>
        <p:spPr>
          <a:xfrm flipH="1" flipV="1">
            <a:off x="7028595" y="3787246"/>
            <a:ext cx="702863" cy="55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5171250" y="4473045"/>
            <a:ext cx="357339" cy="794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互联网</a:t>
            </a:r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>
            <a:off x="6471312" y="5763986"/>
            <a:ext cx="1224890" cy="115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38200" y="1392072"/>
            <a:ext cx="9170163" cy="3575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0008363" y="1732448"/>
            <a:ext cx="954206" cy="28949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缤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果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盒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子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2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565"/>
            <a:ext cx="10515600" cy="984369"/>
          </a:xfrm>
        </p:spPr>
        <p:txBody>
          <a:bodyPr/>
          <a:lstStyle/>
          <a:p>
            <a:r>
              <a:rPr lang="zh-CN" altLang="en-US" dirty="0" smtClean="0"/>
              <a:t>用户关注流程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9934"/>
            <a:ext cx="9916236" cy="55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3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现有支付流程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21" y="1351127"/>
            <a:ext cx="8353516" cy="50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新支付流程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4100"/>
            <a:ext cx="9525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1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173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盒子硬件</vt:lpstr>
      <vt:lpstr>用户关注流程</vt:lpstr>
      <vt:lpstr>现有支付流程</vt:lpstr>
      <vt:lpstr>新支付流程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lius</dc:creator>
  <cp:lastModifiedBy>lius</cp:lastModifiedBy>
  <cp:revision>28</cp:revision>
  <dcterms:created xsi:type="dcterms:W3CDTF">2017-06-28T09:20:50Z</dcterms:created>
  <dcterms:modified xsi:type="dcterms:W3CDTF">2017-07-06T04:52:39Z</dcterms:modified>
</cp:coreProperties>
</file>