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2835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90" d="100"/>
          <a:sy n="90" d="100"/>
        </p:scale>
        <p:origin x="232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014"/>
            <a:ext cx="9144000" cy="987096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9176"/>
            <a:ext cx="9144000" cy="68453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9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6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0952"/>
            <a:ext cx="2628900" cy="2402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0952"/>
            <a:ext cx="7734300" cy="2402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06850"/>
            <a:ext cx="10515600" cy="117939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97403"/>
            <a:ext cx="10515600" cy="620216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54761"/>
            <a:ext cx="5181600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54761"/>
            <a:ext cx="5181600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0952"/>
            <a:ext cx="10515600" cy="548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95036"/>
            <a:ext cx="5157787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35663"/>
            <a:ext cx="5157787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95036"/>
            <a:ext cx="5183188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35663"/>
            <a:ext cx="5183188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9018"/>
            <a:ext cx="3932237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08227"/>
            <a:ext cx="6172200" cy="201488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50583"/>
            <a:ext cx="3932237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6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9018"/>
            <a:ext cx="3932237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08227"/>
            <a:ext cx="6172200" cy="201488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50583"/>
            <a:ext cx="3932237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2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0952"/>
            <a:ext cx="1051560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54761"/>
            <a:ext cx="1051560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27880"/>
            <a:ext cx="274320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78F5-D25A-BF4A-BEFF-78A1CC18C5AC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27880"/>
            <a:ext cx="411480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27880"/>
            <a:ext cx="274320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CEFD-472C-E844-AD5B-D87BA48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C1B4C-2853-CB54-88B1-F21FFC9E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76" y="700081"/>
            <a:ext cx="5388275" cy="200225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70E7A-0236-65C9-46C9-7A0BD1F5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675"/>
            <a:ext cx="6492240" cy="1418759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6CDC0-DE03-1281-CD49-11AEC31422BB}"/>
              </a:ext>
            </a:extLst>
          </p:cNvPr>
          <p:cNvSpPr txBox="1"/>
          <p:nvPr/>
        </p:nvSpPr>
        <p:spPr>
          <a:xfrm>
            <a:off x="1420010" y="238505"/>
            <a:ext cx="336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User’s request to Leave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F9CBA-93C7-A53F-D6EF-357AFD353775}"/>
              </a:ext>
            </a:extLst>
          </p:cNvPr>
          <p:cNvSpPr txBox="1"/>
          <p:nvPr/>
        </p:nvSpPr>
        <p:spPr>
          <a:xfrm>
            <a:off x="6809592" y="141686"/>
            <a:ext cx="526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PI/manager request to remove a user from project.</a:t>
            </a:r>
          </a:p>
        </p:txBody>
      </p:sp>
    </p:spTree>
    <p:extLst>
      <p:ext uri="{BB962C8B-B14F-4D97-AF65-F5344CB8AC3E}">
        <p14:creationId xmlns:p14="http://schemas.microsoft.com/office/powerpoint/2010/main" val="287849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16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2023-02-06T21:55:48Z</dcterms:created>
  <dcterms:modified xsi:type="dcterms:W3CDTF">2023-02-06T22:08:52Z</dcterms:modified>
</cp:coreProperties>
</file>