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41351-895B-6795-A0EE-59010A374154}" v="1280" dt="2020-04-19T21:45:35.901"/>
    <p1510:client id="{A316D020-788D-47A1-B5BD-00CAEEBB6801}" v="11" dt="2020-04-16T00:34:29.639"/>
    <p1510:client id="{D6AA12F2-93C7-883A-6E30-2AEAE3E61B2D}" v="5" dt="2020-04-19T18:01:07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Bodwell" userId="40034145-3666-4fce-883f-110ef14c647d" providerId="ADAL" clId="{A316D020-788D-47A1-B5BD-00CAEEBB6801}"/>
    <pc:docChg chg="addSld delSld modSld">
      <pc:chgData name="Luke Bodwell" userId="40034145-3666-4fce-883f-110ef14c647d" providerId="ADAL" clId="{A316D020-788D-47A1-B5BD-00CAEEBB6801}" dt="2020-04-16T00:34:29.639" v="9" actId="20577"/>
      <pc:docMkLst>
        <pc:docMk/>
      </pc:docMkLst>
      <pc:sldChg chg="del">
        <pc:chgData name="Luke Bodwell" userId="40034145-3666-4fce-883f-110ef14c647d" providerId="ADAL" clId="{A316D020-788D-47A1-B5BD-00CAEEBB6801}" dt="2020-04-16T00:34:23.522" v="1" actId="2696"/>
        <pc:sldMkLst>
          <pc:docMk/>
          <pc:sldMk cId="109857222" sldId="256"/>
        </pc:sldMkLst>
      </pc:sldChg>
      <pc:sldChg chg="modSp add">
        <pc:chgData name="Luke Bodwell" userId="40034145-3666-4fce-883f-110ef14c647d" providerId="ADAL" clId="{A316D020-788D-47A1-B5BD-00CAEEBB6801}" dt="2020-04-16T00:34:29.639" v="9" actId="20577"/>
        <pc:sldMkLst>
          <pc:docMk/>
          <pc:sldMk cId="905767964" sldId="257"/>
        </pc:sldMkLst>
        <pc:spChg chg="mod">
          <ac:chgData name="Luke Bodwell" userId="40034145-3666-4fce-883f-110ef14c647d" providerId="ADAL" clId="{A316D020-788D-47A1-B5BD-00CAEEBB6801}" dt="2020-04-16T00:34:29.639" v="9" actId="20577"/>
          <ac:spMkLst>
            <pc:docMk/>
            <pc:sldMk cId="905767964" sldId="257"/>
            <ac:spMk id="2" creationId="{B6FAA4E3-12BF-44A7-9C05-E2DA7A9843C5}"/>
          </ac:spMkLst>
        </pc:spChg>
      </pc:sldChg>
      <pc:sldChg chg="add">
        <pc:chgData name="Luke Bodwell" userId="40034145-3666-4fce-883f-110ef14c647d" providerId="ADAL" clId="{A316D020-788D-47A1-B5BD-00CAEEBB6801}" dt="2020-04-16T00:34:20.426" v="0"/>
        <pc:sldMkLst>
          <pc:docMk/>
          <pc:sldMk cId="3233467802" sldId="258"/>
        </pc:sldMkLst>
      </pc:sldChg>
      <pc:sldChg chg="add">
        <pc:chgData name="Luke Bodwell" userId="40034145-3666-4fce-883f-110ef14c647d" providerId="ADAL" clId="{A316D020-788D-47A1-B5BD-00CAEEBB6801}" dt="2020-04-16T00:34:20.426" v="0"/>
        <pc:sldMkLst>
          <pc:docMk/>
          <pc:sldMk cId="203405605" sldId="259"/>
        </pc:sldMkLst>
      </pc:sldChg>
      <pc:sldChg chg="add">
        <pc:chgData name="Luke Bodwell" userId="40034145-3666-4fce-883f-110ef14c647d" providerId="ADAL" clId="{A316D020-788D-47A1-B5BD-00CAEEBB6801}" dt="2020-04-16T00:34:20.426" v="0"/>
        <pc:sldMkLst>
          <pc:docMk/>
          <pc:sldMk cId="173165252" sldId="260"/>
        </pc:sldMkLst>
      </pc:sldChg>
      <pc:sldChg chg="add">
        <pc:chgData name="Luke Bodwell" userId="40034145-3666-4fce-883f-110ef14c647d" providerId="ADAL" clId="{A316D020-788D-47A1-B5BD-00CAEEBB6801}" dt="2020-04-16T00:34:20.426" v="0"/>
        <pc:sldMkLst>
          <pc:docMk/>
          <pc:sldMk cId="3755884589" sldId="261"/>
        </pc:sldMkLst>
      </pc:sldChg>
      <pc:sldChg chg="add">
        <pc:chgData name="Luke Bodwell" userId="40034145-3666-4fce-883f-110ef14c647d" providerId="ADAL" clId="{A316D020-788D-47A1-B5BD-00CAEEBB6801}" dt="2020-04-16T00:34:20.426" v="0"/>
        <pc:sldMkLst>
          <pc:docMk/>
          <pc:sldMk cId="731696971" sldId="262"/>
        </pc:sldMkLst>
      </pc:sldChg>
      <pc:sldChg chg="add">
        <pc:chgData name="Luke Bodwell" userId="40034145-3666-4fce-883f-110ef14c647d" providerId="ADAL" clId="{A316D020-788D-47A1-B5BD-00CAEEBB6801}" dt="2020-04-16T00:34:20.426" v="0"/>
        <pc:sldMkLst>
          <pc:docMk/>
          <pc:sldMk cId="2999454200" sldId="263"/>
        </pc:sldMkLst>
      </pc:sldChg>
    </pc:docChg>
  </pc:docChgLst>
  <pc:docChgLst>
    <pc:chgData name="Taylor, Gavin" userId="S::gtaylor@wpi.edu::994ac6b7-11df-4645-a39b-9dedf391bfc6" providerId="AD" clId="Web-{4CB977A9-D134-02FF-3C10-0D1A8D082D0B}"/>
    <pc:docChg chg="modSld">
      <pc:chgData name="Taylor, Gavin" userId="S::gtaylor@wpi.edu::994ac6b7-11df-4645-a39b-9dedf391bfc6" providerId="AD" clId="Web-{4CB977A9-D134-02FF-3C10-0D1A8D082D0B}" dt="2020-04-17T20:50:27.747" v="210" actId="20577"/>
      <pc:docMkLst>
        <pc:docMk/>
      </pc:docMkLst>
      <pc:sldChg chg="modSp">
        <pc:chgData name="Taylor, Gavin" userId="S::gtaylor@wpi.edu::994ac6b7-11df-4645-a39b-9dedf391bfc6" providerId="AD" clId="Web-{4CB977A9-D134-02FF-3C10-0D1A8D082D0B}" dt="2020-04-17T20:49:24.682" v="208" actId="20577"/>
        <pc:sldMkLst>
          <pc:docMk/>
          <pc:sldMk cId="203405605" sldId="259"/>
        </pc:sldMkLst>
        <pc:spChg chg="mod">
          <ac:chgData name="Taylor, Gavin" userId="S::gtaylor@wpi.edu::994ac6b7-11df-4645-a39b-9dedf391bfc6" providerId="AD" clId="Web-{4CB977A9-D134-02FF-3C10-0D1A8D082D0B}" dt="2020-04-17T20:49:24.682" v="208" actId="20577"/>
          <ac:spMkLst>
            <pc:docMk/>
            <pc:sldMk cId="203405605" sldId="259"/>
            <ac:spMk id="3" creationId="{8B03DCAB-F77F-4164-9B6E-CF4338534561}"/>
          </ac:spMkLst>
        </pc:spChg>
      </pc:sldChg>
      <pc:sldChg chg="modSp">
        <pc:chgData name="Taylor, Gavin" userId="S::gtaylor@wpi.edu::994ac6b7-11df-4645-a39b-9dedf391bfc6" providerId="AD" clId="Web-{4CB977A9-D134-02FF-3C10-0D1A8D082D0B}" dt="2020-04-17T17:55:18.019" v="165" actId="20577"/>
        <pc:sldMkLst>
          <pc:docMk/>
          <pc:sldMk cId="173165252" sldId="260"/>
        </pc:sldMkLst>
        <pc:spChg chg="mod">
          <ac:chgData name="Taylor, Gavin" userId="S::gtaylor@wpi.edu::994ac6b7-11df-4645-a39b-9dedf391bfc6" providerId="AD" clId="Web-{4CB977A9-D134-02FF-3C10-0D1A8D082D0B}" dt="2020-04-17T17:55:18.019" v="165" actId="20577"/>
          <ac:spMkLst>
            <pc:docMk/>
            <pc:sldMk cId="173165252" sldId="260"/>
            <ac:spMk id="3" creationId="{36F0DF2D-054A-487A-BAEC-E1A9F4308604}"/>
          </ac:spMkLst>
        </pc:spChg>
      </pc:sldChg>
    </pc:docChg>
  </pc:docChgLst>
  <pc:docChgLst>
    <pc:chgData name="Taylor, Gavin" userId="S::gtaylor@wpi.edu::994ac6b7-11df-4645-a39b-9dedf391bfc6" providerId="AD" clId="Web-{D9193752-B9FB-6ADB-1800-0561DD2B0C65}"/>
    <pc:docChg chg="modSld">
      <pc:chgData name="Taylor, Gavin" userId="S::gtaylor@wpi.edu::994ac6b7-11df-4645-a39b-9dedf391bfc6" providerId="AD" clId="Web-{D9193752-B9FB-6ADB-1800-0561DD2B0C65}" dt="2020-04-16T00:50:12.500" v="316" actId="20577"/>
      <pc:docMkLst>
        <pc:docMk/>
      </pc:docMkLst>
      <pc:sldChg chg="modSp">
        <pc:chgData name="Taylor, Gavin" userId="S::gtaylor@wpi.edu::994ac6b7-11df-4645-a39b-9dedf391bfc6" providerId="AD" clId="Web-{D9193752-B9FB-6ADB-1800-0561DD2B0C65}" dt="2020-04-16T00:37:07.739" v="32" actId="20577"/>
        <pc:sldMkLst>
          <pc:docMk/>
          <pc:sldMk cId="3233467802" sldId="258"/>
        </pc:sldMkLst>
        <pc:spChg chg="mod">
          <ac:chgData name="Taylor, Gavin" userId="S::gtaylor@wpi.edu::994ac6b7-11df-4645-a39b-9dedf391bfc6" providerId="AD" clId="Web-{D9193752-B9FB-6ADB-1800-0561DD2B0C65}" dt="2020-04-16T00:37:07.739" v="32" actId="20577"/>
          <ac:spMkLst>
            <pc:docMk/>
            <pc:sldMk cId="3233467802" sldId="258"/>
            <ac:spMk id="2" creationId="{029980EC-70A1-47E2-92C8-AE13CF3706A8}"/>
          </ac:spMkLst>
        </pc:spChg>
        <pc:spChg chg="mod">
          <ac:chgData name="Taylor, Gavin" userId="S::gtaylor@wpi.edu::994ac6b7-11df-4645-a39b-9dedf391bfc6" providerId="AD" clId="Web-{D9193752-B9FB-6ADB-1800-0561DD2B0C65}" dt="2020-04-16T00:34:36.659" v="0" actId="20577"/>
          <ac:spMkLst>
            <pc:docMk/>
            <pc:sldMk cId="3233467802" sldId="258"/>
            <ac:spMk id="3" creationId="{4AA79CD1-CBD8-4176-AE8E-F1A904062B55}"/>
          </ac:spMkLst>
        </pc:spChg>
      </pc:sldChg>
      <pc:sldChg chg="modSp">
        <pc:chgData name="Taylor, Gavin" userId="S::gtaylor@wpi.edu::994ac6b7-11df-4645-a39b-9dedf391bfc6" providerId="AD" clId="Web-{D9193752-B9FB-6ADB-1800-0561DD2B0C65}" dt="2020-04-16T00:46:49.575" v="199" actId="20577"/>
        <pc:sldMkLst>
          <pc:docMk/>
          <pc:sldMk cId="203405605" sldId="259"/>
        </pc:sldMkLst>
        <pc:spChg chg="mod">
          <ac:chgData name="Taylor, Gavin" userId="S::gtaylor@wpi.edu::994ac6b7-11df-4645-a39b-9dedf391bfc6" providerId="AD" clId="Web-{D9193752-B9FB-6ADB-1800-0561DD2B0C65}" dt="2020-04-16T00:46:49.575" v="199" actId="20577"/>
          <ac:spMkLst>
            <pc:docMk/>
            <pc:sldMk cId="203405605" sldId="259"/>
            <ac:spMk id="3" creationId="{8B03DCAB-F77F-4164-9B6E-CF4338534561}"/>
          </ac:spMkLst>
        </pc:spChg>
      </pc:sldChg>
      <pc:sldChg chg="modSp">
        <pc:chgData name="Taylor, Gavin" userId="S::gtaylor@wpi.edu::994ac6b7-11df-4645-a39b-9dedf391bfc6" providerId="AD" clId="Web-{D9193752-B9FB-6ADB-1800-0561DD2B0C65}" dt="2020-04-16T00:50:12.500" v="315" actId="20577"/>
        <pc:sldMkLst>
          <pc:docMk/>
          <pc:sldMk cId="173165252" sldId="260"/>
        </pc:sldMkLst>
        <pc:spChg chg="mod">
          <ac:chgData name="Taylor, Gavin" userId="S::gtaylor@wpi.edu::994ac6b7-11df-4645-a39b-9dedf391bfc6" providerId="AD" clId="Web-{D9193752-B9FB-6ADB-1800-0561DD2B0C65}" dt="2020-04-16T00:50:12.500" v="315" actId="20577"/>
          <ac:spMkLst>
            <pc:docMk/>
            <pc:sldMk cId="173165252" sldId="260"/>
            <ac:spMk id="3" creationId="{36F0DF2D-054A-487A-BAEC-E1A9F4308604}"/>
          </ac:spMkLst>
        </pc:spChg>
      </pc:sldChg>
      <pc:sldChg chg="delSp">
        <pc:chgData name="Taylor, Gavin" userId="S::gtaylor@wpi.edu::994ac6b7-11df-4645-a39b-9dedf391bfc6" providerId="AD" clId="Web-{D9193752-B9FB-6ADB-1800-0561DD2B0C65}" dt="2020-04-16T00:34:49.003" v="9"/>
        <pc:sldMkLst>
          <pc:docMk/>
          <pc:sldMk cId="3755884589" sldId="261"/>
        </pc:sldMkLst>
        <pc:picChg chg="del">
          <ac:chgData name="Taylor, Gavin" userId="S::gtaylor@wpi.edu::994ac6b7-11df-4645-a39b-9dedf391bfc6" providerId="AD" clId="Web-{D9193752-B9FB-6ADB-1800-0561DD2B0C65}" dt="2020-04-16T00:34:49.003" v="9"/>
          <ac:picMkLst>
            <pc:docMk/>
            <pc:sldMk cId="3755884589" sldId="261"/>
            <ac:picMk id="3" creationId="{A3B2FEFD-5208-4FDF-B6E2-C33098D551A2}"/>
          </ac:picMkLst>
        </pc:picChg>
      </pc:sldChg>
      <pc:sldChg chg="delSp">
        <pc:chgData name="Taylor, Gavin" userId="S::gtaylor@wpi.edu::994ac6b7-11df-4645-a39b-9dedf391bfc6" providerId="AD" clId="Web-{D9193752-B9FB-6ADB-1800-0561DD2B0C65}" dt="2020-04-16T00:34:50.925" v="10"/>
        <pc:sldMkLst>
          <pc:docMk/>
          <pc:sldMk cId="731696971" sldId="262"/>
        </pc:sldMkLst>
        <pc:picChg chg="del">
          <ac:chgData name="Taylor, Gavin" userId="S::gtaylor@wpi.edu::994ac6b7-11df-4645-a39b-9dedf391bfc6" providerId="AD" clId="Web-{D9193752-B9FB-6ADB-1800-0561DD2B0C65}" dt="2020-04-16T00:34:50.925" v="10"/>
          <ac:picMkLst>
            <pc:docMk/>
            <pc:sldMk cId="731696971" sldId="262"/>
            <ac:picMk id="3" creationId="{E95B96B4-6505-41DC-8DA9-8D18AF34075F}"/>
          </ac:picMkLst>
        </pc:picChg>
      </pc:sldChg>
      <pc:sldChg chg="delSp">
        <pc:chgData name="Taylor, Gavin" userId="S::gtaylor@wpi.edu::994ac6b7-11df-4645-a39b-9dedf391bfc6" providerId="AD" clId="Web-{D9193752-B9FB-6ADB-1800-0561DD2B0C65}" dt="2020-04-16T00:34:53.206" v="11"/>
        <pc:sldMkLst>
          <pc:docMk/>
          <pc:sldMk cId="2999454200" sldId="263"/>
        </pc:sldMkLst>
        <pc:picChg chg="del">
          <ac:chgData name="Taylor, Gavin" userId="S::gtaylor@wpi.edu::994ac6b7-11df-4645-a39b-9dedf391bfc6" providerId="AD" clId="Web-{D9193752-B9FB-6ADB-1800-0561DD2B0C65}" dt="2020-04-16T00:34:53.206" v="11"/>
          <ac:picMkLst>
            <pc:docMk/>
            <pc:sldMk cId="2999454200" sldId="263"/>
            <ac:picMk id="3" creationId="{3F7278A6-9DB3-45F6-A3B5-110817B5AE5C}"/>
          </ac:picMkLst>
        </pc:picChg>
      </pc:sldChg>
    </pc:docChg>
  </pc:docChgLst>
  <pc:docChgLst>
    <pc:chgData name="Taylor, Gavin" userId="S::gtaylor@wpi.edu::994ac6b7-11df-4645-a39b-9dedf391bfc6" providerId="AD" clId="Web-{13041351-895B-6795-A0EE-59010A374154}"/>
    <pc:docChg chg="addSld delSld modSld">
      <pc:chgData name="Taylor, Gavin" userId="S::gtaylor@wpi.edu::994ac6b7-11df-4645-a39b-9dedf391bfc6" providerId="AD" clId="Web-{13041351-895B-6795-A0EE-59010A374154}" dt="2020-04-19T21:45:35.901" v="1263"/>
      <pc:docMkLst>
        <pc:docMk/>
      </pc:docMkLst>
      <pc:sldChg chg="modSp">
        <pc:chgData name="Taylor, Gavin" userId="S::gtaylor@wpi.edu::994ac6b7-11df-4645-a39b-9dedf391bfc6" providerId="AD" clId="Web-{13041351-895B-6795-A0EE-59010A374154}" dt="2020-04-19T21:45:33.995" v="1261" actId="20577"/>
        <pc:sldMkLst>
          <pc:docMk/>
          <pc:sldMk cId="3233467802" sldId="258"/>
        </pc:sldMkLst>
        <pc:spChg chg="mod">
          <ac:chgData name="Taylor, Gavin" userId="S::gtaylor@wpi.edu::994ac6b7-11df-4645-a39b-9dedf391bfc6" providerId="AD" clId="Web-{13041351-895B-6795-A0EE-59010A374154}" dt="2020-04-19T21:35:15.309" v="508" actId="20577"/>
          <ac:spMkLst>
            <pc:docMk/>
            <pc:sldMk cId="3233467802" sldId="258"/>
            <ac:spMk id="2" creationId="{029980EC-70A1-47E2-92C8-AE13CF3706A8}"/>
          </ac:spMkLst>
        </pc:spChg>
        <pc:spChg chg="mod">
          <ac:chgData name="Taylor, Gavin" userId="S::gtaylor@wpi.edu::994ac6b7-11df-4645-a39b-9dedf391bfc6" providerId="AD" clId="Web-{13041351-895B-6795-A0EE-59010A374154}" dt="2020-04-19T21:45:33.995" v="1261" actId="20577"/>
          <ac:spMkLst>
            <pc:docMk/>
            <pc:sldMk cId="3233467802" sldId="258"/>
            <ac:spMk id="3" creationId="{4AA79CD1-CBD8-4176-AE8E-F1A904062B55}"/>
          </ac:spMkLst>
        </pc:spChg>
      </pc:sldChg>
      <pc:sldChg chg="modSp">
        <pc:chgData name="Taylor, Gavin" userId="S::gtaylor@wpi.edu::994ac6b7-11df-4645-a39b-9dedf391bfc6" providerId="AD" clId="Web-{13041351-895B-6795-A0EE-59010A374154}" dt="2020-04-19T21:43:55.928" v="1208" actId="20577"/>
        <pc:sldMkLst>
          <pc:docMk/>
          <pc:sldMk cId="203405605" sldId="259"/>
        </pc:sldMkLst>
        <pc:spChg chg="mod">
          <ac:chgData name="Taylor, Gavin" userId="S::gtaylor@wpi.edu::994ac6b7-11df-4645-a39b-9dedf391bfc6" providerId="AD" clId="Web-{13041351-895B-6795-A0EE-59010A374154}" dt="2020-04-19T21:43:55.928" v="1208" actId="20577"/>
          <ac:spMkLst>
            <pc:docMk/>
            <pc:sldMk cId="203405605" sldId="259"/>
            <ac:spMk id="3" creationId="{8B03DCAB-F77F-4164-9B6E-CF4338534561}"/>
          </ac:spMkLst>
        </pc:spChg>
      </pc:sldChg>
      <pc:sldChg chg="modSp del">
        <pc:chgData name="Taylor, Gavin" userId="S::gtaylor@wpi.edu::994ac6b7-11df-4645-a39b-9dedf391bfc6" providerId="AD" clId="Web-{13041351-895B-6795-A0EE-59010A374154}" dt="2020-04-19T21:45:35.901" v="1263"/>
        <pc:sldMkLst>
          <pc:docMk/>
          <pc:sldMk cId="173165252" sldId="260"/>
        </pc:sldMkLst>
        <pc:spChg chg="mod">
          <ac:chgData name="Taylor, Gavin" userId="S::gtaylor@wpi.edu::994ac6b7-11df-4645-a39b-9dedf391bfc6" providerId="AD" clId="Web-{13041351-895B-6795-A0EE-59010A374154}" dt="2020-04-19T21:35:26.512" v="516" actId="20577"/>
          <ac:spMkLst>
            <pc:docMk/>
            <pc:sldMk cId="173165252" sldId="260"/>
            <ac:spMk id="2" creationId="{3345329D-58B0-495B-AECA-F5852DE036E8}"/>
          </ac:spMkLst>
        </pc:spChg>
        <pc:spChg chg="mod">
          <ac:chgData name="Taylor, Gavin" userId="S::gtaylor@wpi.edu::994ac6b7-11df-4645-a39b-9dedf391bfc6" providerId="AD" clId="Web-{13041351-895B-6795-A0EE-59010A374154}" dt="2020-04-19T21:45:18.291" v="1251" actId="20577"/>
          <ac:spMkLst>
            <pc:docMk/>
            <pc:sldMk cId="173165252" sldId="260"/>
            <ac:spMk id="3" creationId="{36F0DF2D-054A-487A-BAEC-E1A9F4308604}"/>
          </ac:spMkLst>
        </pc:spChg>
      </pc:sldChg>
      <pc:sldChg chg="addSp delSp modSp">
        <pc:chgData name="Taylor, Gavin" userId="S::gtaylor@wpi.edu::994ac6b7-11df-4645-a39b-9dedf391bfc6" providerId="AD" clId="Web-{13041351-895B-6795-A0EE-59010A374154}" dt="2020-04-19T21:32:57.443" v="456"/>
        <pc:sldMkLst>
          <pc:docMk/>
          <pc:sldMk cId="3755884589" sldId="261"/>
        </pc:sldMkLst>
        <pc:spChg chg="add mod">
          <ac:chgData name="Taylor, Gavin" userId="S::gtaylor@wpi.edu::994ac6b7-11df-4645-a39b-9dedf391bfc6" providerId="AD" clId="Web-{13041351-895B-6795-A0EE-59010A374154}" dt="2020-04-19T21:31:47.455" v="427" actId="1076"/>
          <ac:spMkLst>
            <pc:docMk/>
            <pc:sldMk cId="3755884589" sldId="261"/>
            <ac:spMk id="8" creationId="{CB2A2247-A71D-46EF-83E4-F349CBCDA5D6}"/>
          </ac:spMkLst>
        </pc:spChg>
        <pc:spChg chg="add mod">
          <ac:chgData name="Taylor, Gavin" userId="S::gtaylor@wpi.edu::994ac6b7-11df-4645-a39b-9dedf391bfc6" providerId="AD" clId="Web-{13041351-895B-6795-A0EE-59010A374154}" dt="2020-04-19T21:32:24.426" v="454" actId="1076"/>
          <ac:spMkLst>
            <pc:docMk/>
            <pc:sldMk cId="3755884589" sldId="261"/>
            <ac:spMk id="11" creationId="{103B39EA-62E5-437B-9E90-48E67C0B9194}"/>
          </ac:spMkLst>
        </pc:spChg>
        <pc:picChg chg="del mod">
          <ac:chgData name="Taylor, Gavin" userId="S::gtaylor@wpi.edu::994ac6b7-11df-4645-a39b-9dedf391bfc6" providerId="AD" clId="Web-{13041351-895B-6795-A0EE-59010A374154}" dt="2020-04-19T21:13:36.434" v="1"/>
          <ac:picMkLst>
            <pc:docMk/>
            <pc:sldMk cId="3755884589" sldId="261"/>
            <ac:picMk id="3" creationId="{186DB7FA-0E77-4FEB-BB67-8B5F065EBE90}"/>
          </ac:picMkLst>
        </pc:picChg>
        <pc:picChg chg="add del mod">
          <ac:chgData name="Taylor, Gavin" userId="S::gtaylor@wpi.edu::994ac6b7-11df-4645-a39b-9dedf391bfc6" providerId="AD" clId="Web-{13041351-895B-6795-A0EE-59010A374154}" dt="2020-04-19T21:16:11.707" v="12"/>
          <ac:picMkLst>
            <pc:docMk/>
            <pc:sldMk cId="3755884589" sldId="261"/>
            <ac:picMk id="4" creationId="{3AD71233-CC2C-46A1-82FB-E6D4753CAAA5}"/>
          </ac:picMkLst>
        </pc:picChg>
        <pc:picChg chg="add mod">
          <ac:chgData name="Taylor, Gavin" userId="S::gtaylor@wpi.edu::994ac6b7-11df-4645-a39b-9dedf391bfc6" providerId="AD" clId="Web-{13041351-895B-6795-A0EE-59010A374154}" dt="2020-04-19T21:16:23.301" v="16" actId="1076"/>
          <ac:picMkLst>
            <pc:docMk/>
            <pc:sldMk cId="3755884589" sldId="261"/>
            <ac:picMk id="6" creationId="{CB9A46D3-97AA-460B-B2E7-FF9AFFCE2C49}"/>
          </ac:picMkLst>
        </pc:picChg>
        <pc:cxnChg chg="add mod">
          <ac:chgData name="Taylor, Gavin" userId="S::gtaylor@wpi.edu::994ac6b7-11df-4645-a39b-9dedf391bfc6" providerId="AD" clId="Web-{13041351-895B-6795-A0EE-59010A374154}" dt="2020-04-19T21:32:57.443" v="456"/>
          <ac:cxnSpMkLst>
            <pc:docMk/>
            <pc:sldMk cId="3755884589" sldId="261"/>
            <ac:cxnSpMk id="9" creationId="{72B57E1A-DF5C-4E23-AE25-D184AB4A09BE}"/>
          </ac:cxnSpMkLst>
        </pc:cxnChg>
        <pc:cxnChg chg="add mod">
          <ac:chgData name="Taylor, Gavin" userId="S::gtaylor@wpi.edu::994ac6b7-11df-4645-a39b-9dedf391bfc6" providerId="AD" clId="Web-{13041351-895B-6795-A0EE-59010A374154}" dt="2020-04-19T21:32:51.880" v="455"/>
          <ac:cxnSpMkLst>
            <pc:docMk/>
            <pc:sldMk cId="3755884589" sldId="261"/>
            <ac:cxnSpMk id="10" creationId="{3CC5D56E-82A2-4DF0-9043-5B4DDCC51037}"/>
          </ac:cxnSpMkLst>
        </pc:cxnChg>
      </pc:sldChg>
      <pc:sldChg chg="addSp modSp">
        <pc:chgData name="Taylor, Gavin" userId="S::gtaylor@wpi.edu::994ac6b7-11df-4645-a39b-9dedf391bfc6" providerId="AD" clId="Web-{13041351-895B-6795-A0EE-59010A374154}" dt="2020-04-19T21:33:30.179" v="468" actId="14100"/>
        <pc:sldMkLst>
          <pc:docMk/>
          <pc:sldMk cId="731696971" sldId="262"/>
        </pc:sldMkLst>
        <pc:spChg chg="add mod">
          <ac:chgData name="Taylor, Gavin" userId="S::gtaylor@wpi.edu::994ac6b7-11df-4645-a39b-9dedf391bfc6" providerId="AD" clId="Web-{13041351-895B-6795-A0EE-59010A374154}" dt="2020-04-19T21:33:30.179" v="468" actId="14100"/>
          <ac:spMkLst>
            <pc:docMk/>
            <pc:sldMk cId="731696971" sldId="262"/>
            <ac:spMk id="7" creationId="{71EF38FD-1590-4713-A4E0-3412381133C5}"/>
          </ac:spMkLst>
        </pc:spChg>
        <pc:picChg chg="add mod">
          <ac:chgData name="Taylor, Gavin" userId="S::gtaylor@wpi.edu::994ac6b7-11df-4645-a39b-9dedf391bfc6" providerId="AD" clId="Web-{13041351-895B-6795-A0EE-59010A374154}" dt="2020-04-19T21:14:14.748" v="11" actId="1076"/>
          <ac:picMkLst>
            <pc:docMk/>
            <pc:sldMk cId="731696971" sldId="262"/>
            <ac:picMk id="3" creationId="{FEC5C733-DD62-438B-B6F5-7F221D1B75DD}"/>
          </ac:picMkLst>
        </pc:picChg>
        <pc:cxnChg chg="add mod">
          <ac:chgData name="Taylor, Gavin" userId="S::gtaylor@wpi.edu::994ac6b7-11df-4645-a39b-9dedf391bfc6" providerId="AD" clId="Web-{13041351-895B-6795-A0EE-59010A374154}" dt="2020-04-19T21:33:14.912" v="460" actId="1076"/>
          <ac:cxnSpMkLst>
            <pc:docMk/>
            <pc:sldMk cId="731696971" sldId="262"/>
            <ac:cxnSpMk id="6" creationId="{6F2EA1FA-CD4B-4C4A-9A5E-46BBFEA4CA74}"/>
          </ac:cxnSpMkLst>
        </pc:cxnChg>
      </pc:sldChg>
      <pc:sldChg chg="addSp modSp">
        <pc:chgData name="Taylor, Gavin" userId="S::gtaylor@wpi.edu::994ac6b7-11df-4645-a39b-9dedf391bfc6" providerId="AD" clId="Web-{13041351-895B-6795-A0EE-59010A374154}" dt="2020-04-19T21:34:02.477" v="499" actId="1076"/>
        <pc:sldMkLst>
          <pc:docMk/>
          <pc:sldMk cId="2999454200" sldId="263"/>
        </pc:sldMkLst>
        <pc:spChg chg="add mod">
          <ac:chgData name="Taylor, Gavin" userId="S::gtaylor@wpi.edu::994ac6b7-11df-4645-a39b-9dedf391bfc6" providerId="AD" clId="Web-{13041351-895B-6795-A0EE-59010A374154}" dt="2020-04-19T21:34:02.477" v="499" actId="1076"/>
          <ac:spMkLst>
            <pc:docMk/>
            <pc:sldMk cId="2999454200" sldId="263"/>
            <ac:spMk id="7" creationId="{417B358B-1F5C-4F72-96CF-EDD0FE354E89}"/>
          </ac:spMkLst>
        </pc:spChg>
        <pc:picChg chg="add mod">
          <ac:chgData name="Taylor, Gavin" userId="S::gtaylor@wpi.edu::994ac6b7-11df-4645-a39b-9dedf391bfc6" providerId="AD" clId="Web-{13041351-895B-6795-A0EE-59010A374154}" dt="2020-04-19T21:25:07.826" v="19" actId="1076"/>
          <ac:picMkLst>
            <pc:docMk/>
            <pc:sldMk cId="2999454200" sldId="263"/>
            <ac:picMk id="3" creationId="{0B686414-CD9D-4091-BB04-4420DBE72131}"/>
          </ac:picMkLst>
        </pc:picChg>
        <pc:cxnChg chg="add mod">
          <ac:chgData name="Taylor, Gavin" userId="S::gtaylor@wpi.edu::994ac6b7-11df-4645-a39b-9dedf391bfc6" providerId="AD" clId="Web-{13041351-895B-6795-A0EE-59010A374154}" dt="2020-04-19T21:33:46.523" v="471" actId="14100"/>
          <ac:cxnSpMkLst>
            <pc:docMk/>
            <pc:sldMk cId="2999454200" sldId="263"/>
            <ac:cxnSpMk id="6" creationId="{59E2CF5B-EF8D-42D6-B8DC-45B085FF6882}"/>
          </ac:cxnSpMkLst>
        </pc:cxnChg>
      </pc:sldChg>
      <pc:sldChg chg="modSp new">
        <pc:chgData name="Taylor, Gavin" userId="S::gtaylor@wpi.edu::994ac6b7-11df-4645-a39b-9dedf391bfc6" providerId="AD" clId="Web-{13041351-895B-6795-A0EE-59010A374154}" dt="2020-04-19T21:41:40.030" v="996" actId="20577"/>
        <pc:sldMkLst>
          <pc:docMk/>
          <pc:sldMk cId="3733008032" sldId="264"/>
        </pc:sldMkLst>
        <pc:spChg chg="mod">
          <ac:chgData name="Taylor, Gavin" userId="S::gtaylor@wpi.edu::994ac6b7-11df-4645-a39b-9dedf391bfc6" providerId="AD" clId="Web-{13041351-895B-6795-A0EE-59010A374154}" dt="2020-04-19T21:35:38.044" v="530" actId="20577"/>
          <ac:spMkLst>
            <pc:docMk/>
            <pc:sldMk cId="3733008032" sldId="264"/>
            <ac:spMk id="2" creationId="{249450C9-E4C7-433D-9256-29DB5B1254D3}"/>
          </ac:spMkLst>
        </pc:spChg>
        <pc:spChg chg="mod">
          <ac:chgData name="Taylor, Gavin" userId="S::gtaylor@wpi.edu::994ac6b7-11df-4645-a39b-9dedf391bfc6" providerId="AD" clId="Web-{13041351-895B-6795-A0EE-59010A374154}" dt="2020-04-19T21:41:40.030" v="996" actId="20577"/>
          <ac:spMkLst>
            <pc:docMk/>
            <pc:sldMk cId="3733008032" sldId="264"/>
            <ac:spMk id="3" creationId="{C90A231C-60FB-49A0-BF3A-4FBF842B7BA2}"/>
          </ac:spMkLst>
        </pc:spChg>
      </pc:sldChg>
    </pc:docChg>
  </pc:docChgLst>
  <pc:docChgLst>
    <pc:chgData name="Taylor, Gavin" userId="S::gtaylor@wpi.edu::994ac6b7-11df-4645-a39b-9dedf391bfc6" providerId="AD" clId="Web-{D6AA12F2-93C7-883A-6E30-2AEAE3E61B2D}"/>
    <pc:docChg chg="modSld">
      <pc:chgData name="Taylor, Gavin" userId="S::gtaylor@wpi.edu::994ac6b7-11df-4645-a39b-9dedf391bfc6" providerId="AD" clId="Web-{D6AA12F2-93C7-883A-6E30-2AEAE3E61B2D}" dt="2020-04-19T18:01:07.996" v="3" actId="14100"/>
      <pc:docMkLst>
        <pc:docMk/>
      </pc:docMkLst>
      <pc:sldChg chg="addSp modSp">
        <pc:chgData name="Taylor, Gavin" userId="S::gtaylor@wpi.edu::994ac6b7-11df-4645-a39b-9dedf391bfc6" providerId="AD" clId="Web-{D6AA12F2-93C7-883A-6E30-2AEAE3E61B2D}" dt="2020-04-19T18:01:07.996" v="3" actId="14100"/>
        <pc:sldMkLst>
          <pc:docMk/>
          <pc:sldMk cId="3755884589" sldId="261"/>
        </pc:sldMkLst>
        <pc:picChg chg="add mod">
          <ac:chgData name="Taylor, Gavin" userId="S::gtaylor@wpi.edu::994ac6b7-11df-4645-a39b-9dedf391bfc6" providerId="AD" clId="Web-{D6AA12F2-93C7-883A-6E30-2AEAE3E61B2D}" dt="2020-04-19T18:01:07.996" v="3" actId="14100"/>
          <ac:picMkLst>
            <pc:docMk/>
            <pc:sldMk cId="3755884589" sldId="261"/>
            <ac:picMk id="3" creationId="{186DB7FA-0E77-4FEB-BB67-8B5F065EBE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A4E3-12BF-44A7-9C05-E2DA7A984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A06 Game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E0AA9-063A-456E-A579-CE40746CD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Canadian Donut (Luke Bodwell and Gavin Taylor)</a:t>
            </a:r>
          </a:p>
          <a:p>
            <a:endParaRPr lang="en-US"/>
          </a:p>
        </p:txBody>
      </p:sp>
      <p:pic>
        <p:nvPicPr>
          <p:cNvPr id="5" name="Picture 5" descr="A picture containing clock, room&#10;&#10;Description generated with very high confidence">
            <a:extLst>
              <a:ext uri="{FF2B5EF4-FFF2-40B4-BE49-F238E27FC236}">
                <a16:creationId xmlns:a16="http://schemas.microsoft.com/office/drawing/2014/main" id="{1593891D-5F3F-46ED-B3B7-8E4A2A90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4371975"/>
            <a:ext cx="38576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6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80EC-70A1-47E2-92C8-AE13CF37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Title: Corona Cure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9CD1-CBD8-4176-AE8E-F1A90406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Log line: </a:t>
            </a:r>
            <a:r>
              <a:rPr lang="en-US" dirty="0">
                <a:ea typeface="+mn-lt"/>
                <a:cs typeface="+mn-lt"/>
              </a:rPr>
              <a:t>Avoid the sick for a corona vaccine.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346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CA5F-0B51-4B06-8B09-4033ED18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Essential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DCAB-F77F-4164-9B6E-CF433853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Different maze-like levels to search for items</a:t>
            </a:r>
          </a:p>
          <a:p>
            <a:r>
              <a:rPr lang="en-US" dirty="0">
                <a:cs typeface="Calibri"/>
              </a:rPr>
              <a:t>Green squares represent infected people</a:t>
            </a:r>
          </a:p>
          <a:p>
            <a:r>
              <a:rPr lang="en-US" dirty="0">
                <a:cs typeface="Calibri"/>
              </a:rPr>
              <a:t>Pink squares represent helpful items such as health</a:t>
            </a:r>
          </a:p>
          <a:p>
            <a:r>
              <a:rPr lang="en-US" dirty="0">
                <a:cs typeface="Calibri"/>
              </a:rPr>
              <a:t>Yellow squares represent the cure, of which you need 5 to successfully create the cure</a:t>
            </a:r>
          </a:p>
          <a:p>
            <a:r>
              <a:rPr lang="en-US" dirty="0">
                <a:cs typeface="Calibri"/>
              </a:rPr>
              <a:t>If you get touched by infected people, then you lose health for each time they touch you</a:t>
            </a:r>
          </a:p>
          <a:p>
            <a:r>
              <a:rPr lang="en-US" dirty="0">
                <a:cs typeface="Calibri"/>
              </a:rPr>
              <a:t>Impact sounds will be for taking damage, one chip-tune of some sort will be for gaining health, and a second will be for picking up vaccine pieces. 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0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50C9-E4C7-433D-9256-29DB5B12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Artist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231C-60FB-49A0-BF3A-4FBF842B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premise of this game is to put the player in the shoes of the health care works that are working day in and out to help find a cure for this virus. With enemies that resemble infected people always gravitating towards them, you get a sense of the struggle that is constantly being around sick people while trying to help them. In addition to keeping things semi-realistic, the process to developing a cure takes time with multiple discoveries, so thus the player needs to find numerous pieces to the cure to create the vaccine.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0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1F94-7AB2-4A62-842D-86436167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Mockup 1</a:t>
            </a:r>
          </a:p>
        </p:txBody>
      </p:sp>
      <p:pic>
        <p:nvPicPr>
          <p:cNvPr id="6" name="Picture 6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B9A46D3-97AA-460B-B2E7-FF9AFFCE2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661" y="1692058"/>
            <a:ext cx="4902529" cy="4902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A2247-A71D-46EF-83E4-F349CBCDA5D6}"/>
              </a:ext>
            </a:extLst>
          </p:cNvPr>
          <p:cNvSpPr txBox="1"/>
          <p:nvPr/>
        </p:nvSpPr>
        <p:spPr>
          <a:xfrm>
            <a:off x="1429265" y="4291911"/>
            <a:ext cx="1394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Main Player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B57E1A-DF5C-4E23-AE25-D184AB4A09BE}"/>
              </a:ext>
            </a:extLst>
          </p:cNvPr>
          <p:cNvCxnSpPr/>
          <p:nvPr/>
        </p:nvCxnSpPr>
        <p:spPr>
          <a:xfrm>
            <a:off x="2733674" y="4473917"/>
            <a:ext cx="832021" cy="8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5D56E-82A2-4DF0-9043-5B4DDCC51037}"/>
              </a:ext>
            </a:extLst>
          </p:cNvPr>
          <p:cNvCxnSpPr>
            <a:cxnSpLocks/>
          </p:cNvCxnSpPr>
          <p:nvPr/>
        </p:nvCxnSpPr>
        <p:spPr>
          <a:xfrm flipV="1">
            <a:off x="2785161" y="5923775"/>
            <a:ext cx="1542534" cy="22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3B39EA-62E5-437B-9E90-48E67C0B9194}"/>
              </a:ext>
            </a:extLst>
          </p:cNvPr>
          <p:cNvSpPr txBox="1"/>
          <p:nvPr/>
        </p:nvSpPr>
        <p:spPr>
          <a:xfrm>
            <a:off x="1035393" y="5751556"/>
            <a:ext cx="16516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Infected people</a:t>
            </a:r>
          </a:p>
        </p:txBody>
      </p:sp>
    </p:spTree>
    <p:extLst>
      <p:ext uri="{BB962C8B-B14F-4D97-AF65-F5344CB8AC3E}">
        <p14:creationId xmlns:p14="http://schemas.microsoft.com/office/powerpoint/2010/main" val="375588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1F94-7AB2-4A62-842D-86436167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Mockup 2</a:t>
            </a:r>
          </a:p>
        </p:txBody>
      </p:sp>
      <p:pic>
        <p:nvPicPr>
          <p:cNvPr id="3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FEC5C733-DD62-438B-B6F5-7F221D1B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62" y="1769076"/>
            <a:ext cx="4607010" cy="460701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2EA1FA-CD4B-4C4A-9A5E-46BBFEA4CA74}"/>
              </a:ext>
            </a:extLst>
          </p:cNvPr>
          <p:cNvCxnSpPr/>
          <p:nvPr/>
        </p:nvCxnSpPr>
        <p:spPr>
          <a:xfrm flipH="1">
            <a:off x="7581641" y="4762242"/>
            <a:ext cx="1361303" cy="8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EF38FD-1590-4713-A4E0-3412381133C5}"/>
              </a:ext>
            </a:extLst>
          </p:cNvPr>
          <p:cNvSpPr txBox="1"/>
          <p:nvPr/>
        </p:nvSpPr>
        <p:spPr>
          <a:xfrm>
            <a:off x="9038968" y="4611128"/>
            <a:ext cx="879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Health</a:t>
            </a:r>
          </a:p>
        </p:txBody>
      </p:sp>
    </p:spTree>
    <p:extLst>
      <p:ext uri="{BB962C8B-B14F-4D97-AF65-F5344CB8AC3E}">
        <p14:creationId xmlns:p14="http://schemas.microsoft.com/office/powerpoint/2010/main" val="73169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1F94-7AB2-4A62-842D-86436167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Mockup 3</a:t>
            </a:r>
          </a:p>
        </p:txBody>
      </p:sp>
      <p:pic>
        <p:nvPicPr>
          <p:cNvPr id="3" name="Picture 3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B686414-CD9D-4091-BB04-4420DBE7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535" y="1830859"/>
            <a:ext cx="4555524" cy="455552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E2CF5B-EF8D-42D6-B8DC-45B085FF6882}"/>
              </a:ext>
            </a:extLst>
          </p:cNvPr>
          <p:cNvCxnSpPr/>
          <p:nvPr/>
        </p:nvCxnSpPr>
        <p:spPr>
          <a:xfrm>
            <a:off x="2960215" y="2713079"/>
            <a:ext cx="1521939" cy="8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7B358B-1F5C-4F72-96CF-EDD0FE354E89}"/>
              </a:ext>
            </a:extLst>
          </p:cNvPr>
          <p:cNvSpPr txBox="1"/>
          <p:nvPr/>
        </p:nvSpPr>
        <p:spPr>
          <a:xfrm>
            <a:off x="955589" y="2531075"/>
            <a:ext cx="21768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Piece of the vaccine</a:t>
            </a:r>
          </a:p>
        </p:txBody>
      </p:sp>
    </p:spTree>
    <p:extLst>
      <p:ext uri="{BB962C8B-B14F-4D97-AF65-F5344CB8AC3E}">
        <p14:creationId xmlns:p14="http://schemas.microsoft.com/office/powerpoint/2010/main" val="299945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A06 Game Treatment</vt:lpstr>
      <vt:lpstr>Game Title: Corona Cure</vt:lpstr>
      <vt:lpstr>Essential Features</vt:lpstr>
      <vt:lpstr>Artist Statement</vt:lpstr>
      <vt:lpstr>Screen Mockup 1</vt:lpstr>
      <vt:lpstr>Screen Mockup 2</vt:lpstr>
      <vt:lpstr>Screen Mockup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Luke Bodwell</cp:lastModifiedBy>
  <cp:revision>217</cp:revision>
  <dcterms:created xsi:type="dcterms:W3CDTF">2020-04-16T00:32:35Z</dcterms:created>
  <dcterms:modified xsi:type="dcterms:W3CDTF">2020-04-20T02:31:27Z</dcterms:modified>
</cp:coreProperties>
</file>