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4" r:id="rId5"/>
    <p:sldId id="261" r:id="rId6"/>
    <p:sldId id="262" r:id="rId7"/>
    <p:sldId id="26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316D020-788D-47A1-B5BD-00CAEEBB6801}" v="20" dt="2020-05-14T00:02:19.367"/>
    <p1510:client id="{CF426403-5529-01CE-AA9C-DCDB801DE1FE}" v="390" dt="2020-05-14T00:15:19.3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ylor, Gavin" userId="S::gtaylor@wpi.edu::994ac6b7-11df-4645-a39b-9dedf391bfc6" providerId="AD" clId="Web-{D6AA12F2-93C7-883A-6E30-2AEAE3E61B2D}"/>
    <pc:docChg chg="modSld">
      <pc:chgData name="Taylor, Gavin" userId="S::gtaylor@wpi.edu::994ac6b7-11df-4645-a39b-9dedf391bfc6" providerId="AD" clId="Web-{D6AA12F2-93C7-883A-6E30-2AEAE3E61B2D}" dt="2020-04-19T18:01:07.996" v="3" actId="14100"/>
      <pc:docMkLst>
        <pc:docMk/>
      </pc:docMkLst>
      <pc:sldChg chg="addSp modSp">
        <pc:chgData name="Taylor, Gavin" userId="S::gtaylor@wpi.edu::994ac6b7-11df-4645-a39b-9dedf391bfc6" providerId="AD" clId="Web-{D6AA12F2-93C7-883A-6E30-2AEAE3E61B2D}" dt="2020-04-19T18:01:07.996" v="3" actId="14100"/>
        <pc:sldMkLst>
          <pc:docMk/>
          <pc:sldMk cId="3755884589" sldId="261"/>
        </pc:sldMkLst>
        <pc:picChg chg="add mod">
          <ac:chgData name="Taylor, Gavin" userId="S::gtaylor@wpi.edu::994ac6b7-11df-4645-a39b-9dedf391bfc6" providerId="AD" clId="Web-{D6AA12F2-93C7-883A-6E30-2AEAE3E61B2D}" dt="2020-04-19T18:01:07.996" v="3" actId="14100"/>
          <ac:picMkLst>
            <pc:docMk/>
            <pc:sldMk cId="3755884589" sldId="261"/>
            <ac:picMk id="3" creationId="{186DB7FA-0E77-4FEB-BB67-8B5F065EBE90}"/>
          </ac:picMkLst>
        </pc:picChg>
      </pc:sldChg>
    </pc:docChg>
  </pc:docChgLst>
  <pc:docChgLst>
    <pc:chgData name="Taylor, Gavin" userId="S::gtaylor@wpi.edu::994ac6b7-11df-4645-a39b-9dedf391bfc6" providerId="AD" clId="Web-{4CB977A9-D134-02FF-3C10-0D1A8D082D0B}"/>
    <pc:docChg chg="modSld">
      <pc:chgData name="Taylor, Gavin" userId="S::gtaylor@wpi.edu::994ac6b7-11df-4645-a39b-9dedf391bfc6" providerId="AD" clId="Web-{4CB977A9-D134-02FF-3C10-0D1A8D082D0B}" dt="2020-04-17T20:50:27.747" v="210" actId="20577"/>
      <pc:docMkLst>
        <pc:docMk/>
      </pc:docMkLst>
      <pc:sldChg chg="modSp">
        <pc:chgData name="Taylor, Gavin" userId="S::gtaylor@wpi.edu::994ac6b7-11df-4645-a39b-9dedf391bfc6" providerId="AD" clId="Web-{4CB977A9-D134-02FF-3C10-0D1A8D082D0B}" dt="2020-04-17T20:49:24.682" v="208" actId="20577"/>
        <pc:sldMkLst>
          <pc:docMk/>
          <pc:sldMk cId="203405605" sldId="259"/>
        </pc:sldMkLst>
        <pc:spChg chg="mod">
          <ac:chgData name="Taylor, Gavin" userId="S::gtaylor@wpi.edu::994ac6b7-11df-4645-a39b-9dedf391bfc6" providerId="AD" clId="Web-{4CB977A9-D134-02FF-3C10-0D1A8D082D0B}" dt="2020-04-17T20:49:24.682" v="208" actId="20577"/>
          <ac:spMkLst>
            <pc:docMk/>
            <pc:sldMk cId="203405605" sldId="259"/>
            <ac:spMk id="3" creationId="{8B03DCAB-F77F-4164-9B6E-CF4338534561}"/>
          </ac:spMkLst>
        </pc:spChg>
      </pc:sldChg>
      <pc:sldChg chg="modSp">
        <pc:chgData name="Taylor, Gavin" userId="S::gtaylor@wpi.edu::994ac6b7-11df-4645-a39b-9dedf391bfc6" providerId="AD" clId="Web-{4CB977A9-D134-02FF-3C10-0D1A8D082D0B}" dt="2020-04-17T17:55:18.019" v="165" actId="20577"/>
        <pc:sldMkLst>
          <pc:docMk/>
          <pc:sldMk cId="173165252" sldId="260"/>
        </pc:sldMkLst>
        <pc:spChg chg="mod">
          <ac:chgData name="Taylor, Gavin" userId="S::gtaylor@wpi.edu::994ac6b7-11df-4645-a39b-9dedf391bfc6" providerId="AD" clId="Web-{4CB977A9-D134-02FF-3C10-0D1A8D082D0B}" dt="2020-04-17T17:55:18.019" v="165" actId="20577"/>
          <ac:spMkLst>
            <pc:docMk/>
            <pc:sldMk cId="173165252" sldId="260"/>
            <ac:spMk id="3" creationId="{36F0DF2D-054A-487A-BAEC-E1A9F4308604}"/>
          </ac:spMkLst>
        </pc:spChg>
      </pc:sldChg>
    </pc:docChg>
  </pc:docChgLst>
  <pc:docChgLst>
    <pc:chgData name="Taylor, Gavin" userId="S::gtaylor@wpi.edu::994ac6b7-11df-4645-a39b-9dedf391bfc6" providerId="AD" clId="Web-{13041351-895B-6795-A0EE-59010A374154}"/>
    <pc:docChg chg="addSld delSld modSld">
      <pc:chgData name="Taylor, Gavin" userId="S::gtaylor@wpi.edu::994ac6b7-11df-4645-a39b-9dedf391bfc6" providerId="AD" clId="Web-{13041351-895B-6795-A0EE-59010A374154}" dt="2020-04-19T21:45:35.901" v="1263"/>
      <pc:docMkLst>
        <pc:docMk/>
      </pc:docMkLst>
      <pc:sldChg chg="modSp">
        <pc:chgData name="Taylor, Gavin" userId="S::gtaylor@wpi.edu::994ac6b7-11df-4645-a39b-9dedf391bfc6" providerId="AD" clId="Web-{13041351-895B-6795-A0EE-59010A374154}" dt="2020-04-19T21:45:33.995" v="1261" actId="20577"/>
        <pc:sldMkLst>
          <pc:docMk/>
          <pc:sldMk cId="3233467802" sldId="258"/>
        </pc:sldMkLst>
        <pc:spChg chg="mod">
          <ac:chgData name="Taylor, Gavin" userId="S::gtaylor@wpi.edu::994ac6b7-11df-4645-a39b-9dedf391bfc6" providerId="AD" clId="Web-{13041351-895B-6795-A0EE-59010A374154}" dt="2020-04-19T21:35:15.309" v="508" actId="20577"/>
          <ac:spMkLst>
            <pc:docMk/>
            <pc:sldMk cId="3233467802" sldId="258"/>
            <ac:spMk id="2" creationId="{029980EC-70A1-47E2-92C8-AE13CF3706A8}"/>
          </ac:spMkLst>
        </pc:spChg>
        <pc:spChg chg="mod">
          <ac:chgData name="Taylor, Gavin" userId="S::gtaylor@wpi.edu::994ac6b7-11df-4645-a39b-9dedf391bfc6" providerId="AD" clId="Web-{13041351-895B-6795-A0EE-59010A374154}" dt="2020-04-19T21:45:33.995" v="1261" actId="20577"/>
          <ac:spMkLst>
            <pc:docMk/>
            <pc:sldMk cId="3233467802" sldId="258"/>
            <ac:spMk id="3" creationId="{4AA79CD1-CBD8-4176-AE8E-F1A904062B55}"/>
          </ac:spMkLst>
        </pc:spChg>
      </pc:sldChg>
      <pc:sldChg chg="modSp">
        <pc:chgData name="Taylor, Gavin" userId="S::gtaylor@wpi.edu::994ac6b7-11df-4645-a39b-9dedf391bfc6" providerId="AD" clId="Web-{13041351-895B-6795-A0EE-59010A374154}" dt="2020-04-19T21:43:55.928" v="1208" actId="20577"/>
        <pc:sldMkLst>
          <pc:docMk/>
          <pc:sldMk cId="203405605" sldId="259"/>
        </pc:sldMkLst>
        <pc:spChg chg="mod">
          <ac:chgData name="Taylor, Gavin" userId="S::gtaylor@wpi.edu::994ac6b7-11df-4645-a39b-9dedf391bfc6" providerId="AD" clId="Web-{13041351-895B-6795-A0EE-59010A374154}" dt="2020-04-19T21:43:55.928" v="1208" actId="20577"/>
          <ac:spMkLst>
            <pc:docMk/>
            <pc:sldMk cId="203405605" sldId="259"/>
            <ac:spMk id="3" creationId="{8B03DCAB-F77F-4164-9B6E-CF4338534561}"/>
          </ac:spMkLst>
        </pc:spChg>
      </pc:sldChg>
      <pc:sldChg chg="modSp del">
        <pc:chgData name="Taylor, Gavin" userId="S::gtaylor@wpi.edu::994ac6b7-11df-4645-a39b-9dedf391bfc6" providerId="AD" clId="Web-{13041351-895B-6795-A0EE-59010A374154}" dt="2020-04-19T21:45:35.901" v="1263"/>
        <pc:sldMkLst>
          <pc:docMk/>
          <pc:sldMk cId="173165252" sldId="260"/>
        </pc:sldMkLst>
        <pc:spChg chg="mod">
          <ac:chgData name="Taylor, Gavin" userId="S::gtaylor@wpi.edu::994ac6b7-11df-4645-a39b-9dedf391bfc6" providerId="AD" clId="Web-{13041351-895B-6795-A0EE-59010A374154}" dt="2020-04-19T21:35:26.512" v="516" actId="20577"/>
          <ac:spMkLst>
            <pc:docMk/>
            <pc:sldMk cId="173165252" sldId="260"/>
            <ac:spMk id="2" creationId="{3345329D-58B0-495B-AECA-F5852DE036E8}"/>
          </ac:spMkLst>
        </pc:spChg>
        <pc:spChg chg="mod">
          <ac:chgData name="Taylor, Gavin" userId="S::gtaylor@wpi.edu::994ac6b7-11df-4645-a39b-9dedf391bfc6" providerId="AD" clId="Web-{13041351-895B-6795-A0EE-59010A374154}" dt="2020-04-19T21:45:18.291" v="1251" actId="20577"/>
          <ac:spMkLst>
            <pc:docMk/>
            <pc:sldMk cId="173165252" sldId="260"/>
            <ac:spMk id="3" creationId="{36F0DF2D-054A-487A-BAEC-E1A9F4308604}"/>
          </ac:spMkLst>
        </pc:spChg>
      </pc:sldChg>
      <pc:sldChg chg="addSp delSp modSp">
        <pc:chgData name="Taylor, Gavin" userId="S::gtaylor@wpi.edu::994ac6b7-11df-4645-a39b-9dedf391bfc6" providerId="AD" clId="Web-{13041351-895B-6795-A0EE-59010A374154}" dt="2020-04-19T21:32:57.443" v="456"/>
        <pc:sldMkLst>
          <pc:docMk/>
          <pc:sldMk cId="3755884589" sldId="261"/>
        </pc:sldMkLst>
        <pc:spChg chg="add mod">
          <ac:chgData name="Taylor, Gavin" userId="S::gtaylor@wpi.edu::994ac6b7-11df-4645-a39b-9dedf391bfc6" providerId="AD" clId="Web-{13041351-895B-6795-A0EE-59010A374154}" dt="2020-04-19T21:31:47.455" v="427" actId="1076"/>
          <ac:spMkLst>
            <pc:docMk/>
            <pc:sldMk cId="3755884589" sldId="261"/>
            <ac:spMk id="8" creationId="{CB2A2247-A71D-46EF-83E4-F349CBCDA5D6}"/>
          </ac:spMkLst>
        </pc:spChg>
        <pc:spChg chg="add mod">
          <ac:chgData name="Taylor, Gavin" userId="S::gtaylor@wpi.edu::994ac6b7-11df-4645-a39b-9dedf391bfc6" providerId="AD" clId="Web-{13041351-895B-6795-A0EE-59010A374154}" dt="2020-04-19T21:32:24.426" v="454" actId="1076"/>
          <ac:spMkLst>
            <pc:docMk/>
            <pc:sldMk cId="3755884589" sldId="261"/>
            <ac:spMk id="11" creationId="{103B39EA-62E5-437B-9E90-48E67C0B9194}"/>
          </ac:spMkLst>
        </pc:spChg>
        <pc:picChg chg="del mod">
          <ac:chgData name="Taylor, Gavin" userId="S::gtaylor@wpi.edu::994ac6b7-11df-4645-a39b-9dedf391bfc6" providerId="AD" clId="Web-{13041351-895B-6795-A0EE-59010A374154}" dt="2020-04-19T21:13:36.434" v="1"/>
          <ac:picMkLst>
            <pc:docMk/>
            <pc:sldMk cId="3755884589" sldId="261"/>
            <ac:picMk id="3" creationId="{186DB7FA-0E77-4FEB-BB67-8B5F065EBE90}"/>
          </ac:picMkLst>
        </pc:picChg>
        <pc:picChg chg="add del mod">
          <ac:chgData name="Taylor, Gavin" userId="S::gtaylor@wpi.edu::994ac6b7-11df-4645-a39b-9dedf391bfc6" providerId="AD" clId="Web-{13041351-895B-6795-A0EE-59010A374154}" dt="2020-04-19T21:16:11.707" v="12"/>
          <ac:picMkLst>
            <pc:docMk/>
            <pc:sldMk cId="3755884589" sldId="261"/>
            <ac:picMk id="4" creationId="{3AD71233-CC2C-46A1-82FB-E6D4753CAAA5}"/>
          </ac:picMkLst>
        </pc:picChg>
        <pc:picChg chg="add mod">
          <ac:chgData name="Taylor, Gavin" userId="S::gtaylor@wpi.edu::994ac6b7-11df-4645-a39b-9dedf391bfc6" providerId="AD" clId="Web-{13041351-895B-6795-A0EE-59010A374154}" dt="2020-04-19T21:16:23.301" v="16" actId="1076"/>
          <ac:picMkLst>
            <pc:docMk/>
            <pc:sldMk cId="3755884589" sldId="261"/>
            <ac:picMk id="6" creationId="{CB9A46D3-97AA-460B-B2E7-FF9AFFCE2C49}"/>
          </ac:picMkLst>
        </pc:picChg>
        <pc:cxnChg chg="add mod">
          <ac:chgData name="Taylor, Gavin" userId="S::gtaylor@wpi.edu::994ac6b7-11df-4645-a39b-9dedf391bfc6" providerId="AD" clId="Web-{13041351-895B-6795-A0EE-59010A374154}" dt="2020-04-19T21:32:57.443" v="456"/>
          <ac:cxnSpMkLst>
            <pc:docMk/>
            <pc:sldMk cId="3755884589" sldId="261"/>
            <ac:cxnSpMk id="9" creationId="{72B57E1A-DF5C-4E23-AE25-D184AB4A09BE}"/>
          </ac:cxnSpMkLst>
        </pc:cxnChg>
        <pc:cxnChg chg="add mod">
          <ac:chgData name="Taylor, Gavin" userId="S::gtaylor@wpi.edu::994ac6b7-11df-4645-a39b-9dedf391bfc6" providerId="AD" clId="Web-{13041351-895B-6795-A0EE-59010A374154}" dt="2020-04-19T21:32:51.880" v="455"/>
          <ac:cxnSpMkLst>
            <pc:docMk/>
            <pc:sldMk cId="3755884589" sldId="261"/>
            <ac:cxnSpMk id="10" creationId="{3CC5D56E-82A2-4DF0-9043-5B4DDCC51037}"/>
          </ac:cxnSpMkLst>
        </pc:cxnChg>
      </pc:sldChg>
      <pc:sldChg chg="addSp modSp">
        <pc:chgData name="Taylor, Gavin" userId="S::gtaylor@wpi.edu::994ac6b7-11df-4645-a39b-9dedf391bfc6" providerId="AD" clId="Web-{13041351-895B-6795-A0EE-59010A374154}" dt="2020-04-19T21:33:30.179" v="468" actId="14100"/>
        <pc:sldMkLst>
          <pc:docMk/>
          <pc:sldMk cId="731696971" sldId="262"/>
        </pc:sldMkLst>
        <pc:spChg chg="add mod">
          <ac:chgData name="Taylor, Gavin" userId="S::gtaylor@wpi.edu::994ac6b7-11df-4645-a39b-9dedf391bfc6" providerId="AD" clId="Web-{13041351-895B-6795-A0EE-59010A374154}" dt="2020-04-19T21:33:30.179" v="468" actId="14100"/>
          <ac:spMkLst>
            <pc:docMk/>
            <pc:sldMk cId="731696971" sldId="262"/>
            <ac:spMk id="7" creationId="{71EF38FD-1590-4713-A4E0-3412381133C5}"/>
          </ac:spMkLst>
        </pc:spChg>
        <pc:picChg chg="add mod">
          <ac:chgData name="Taylor, Gavin" userId="S::gtaylor@wpi.edu::994ac6b7-11df-4645-a39b-9dedf391bfc6" providerId="AD" clId="Web-{13041351-895B-6795-A0EE-59010A374154}" dt="2020-04-19T21:14:14.748" v="11" actId="1076"/>
          <ac:picMkLst>
            <pc:docMk/>
            <pc:sldMk cId="731696971" sldId="262"/>
            <ac:picMk id="3" creationId="{FEC5C733-DD62-438B-B6F5-7F221D1B75DD}"/>
          </ac:picMkLst>
        </pc:picChg>
        <pc:cxnChg chg="add mod">
          <ac:chgData name="Taylor, Gavin" userId="S::gtaylor@wpi.edu::994ac6b7-11df-4645-a39b-9dedf391bfc6" providerId="AD" clId="Web-{13041351-895B-6795-A0EE-59010A374154}" dt="2020-04-19T21:33:14.912" v="460" actId="1076"/>
          <ac:cxnSpMkLst>
            <pc:docMk/>
            <pc:sldMk cId="731696971" sldId="262"/>
            <ac:cxnSpMk id="6" creationId="{6F2EA1FA-CD4B-4C4A-9A5E-46BBFEA4CA74}"/>
          </ac:cxnSpMkLst>
        </pc:cxnChg>
      </pc:sldChg>
      <pc:sldChg chg="addSp modSp">
        <pc:chgData name="Taylor, Gavin" userId="S::gtaylor@wpi.edu::994ac6b7-11df-4645-a39b-9dedf391bfc6" providerId="AD" clId="Web-{13041351-895B-6795-A0EE-59010A374154}" dt="2020-04-19T21:34:02.477" v="499" actId="1076"/>
        <pc:sldMkLst>
          <pc:docMk/>
          <pc:sldMk cId="2999454200" sldId="263"/>
        </pc:sldMkLst>
        <pc:spChg chg="add mod">
          <ac:chgData name="Taylor, Gavin" userId="S::gtaylor@wpi.edu::994ac6b7-11df-4645-a39b-9dedf391bfc6" providerId="AD" clId="Web-{13041351-895B-6795-A0EE-59010A374154}" dt="2020-04-19T21:34:02.477" v="499" actId="1076"/>
          <ac:spMkLst>
            <pc:docMk/>
            <pc:sldMk cId="2999454200" sldId="263"/>
            <ac:spMk id="7" creationId="{417B358B-1F5C-4F72-96CF-EDD0FE354E89}"/>
          </ac:spMkLst>
        </pc:spChg>
        <pc:picChg chg="add mod">
          <ac:chgData name="Taylor, Gavin" userId="S::gtaylor@wpi.edu::994ac6b7-11df-4645-a39b-9dedf391bfc6" providerId="AD" clId="Web-{13041351-895B-6795-A0EE-59010A374154}" dt="2020-04-19T21:25:07.826" v="19" actId="1076"/>
          <ac:picMkLst>
            <pc:docMk/>
            <pc:sldMk cId="2999454200" sldId="263"/>
            <ac:picMk id="3" creationId="{0B686414-CD9D-4091-BB04-4420DBE72131}"/>
          </ac:picMkLst>
        </pc:picChg>
        <pc:cxnChg chg="add mod">
          <ac:chgData name="Taylor, Gavin" userId="S::gtaylor@wpi.edu::994ac6b7-11df-4645-a39b-9dedf391bfc6" providerId="AD" clId="Web-{13041351-895B-6795-A0EE-59010A374154}" dt="2020-04-19T21:33:46.523" v="471" actId="14100"/>
          <ac:cxnSpMkLst>
            <pc:docMk/>
            <pc:sldMk cId="2999454200" sldId="263"/>
            <ac:cxnSpMk id="6" creationId="{59E2CF5B-EF8D-42D6-B8DC-45B085FF6882}"/>
          </ac:cxnSpMkLst>
        </pc:cxnChg>
      </pc:sldChg>
      <pc:sldChg chg="modSp new">
        <pc:chgData name="Taylor, Gavin" userId="S::gtaylor@wpi.edu::994ac6b7-11df-4645-a39b-9dedf391bfc6" providerId="AD" clId="Web-{13041351-895B-6795-A0EE-59010A374154}" dt="2020-04-19T21:41:40.030" v="996" actId="20577"/>
        <pc:sldMkLst>
          <pc:docMk/>
          <pc:sldMk cId="3733008032" sldId="264"/>
        </pc:sldMkLst>
        <pc:spChg chg="mod">
          <ac:chgData name="Taylor, Gavin" userId="S::gtaylor@wpi.edu::994ac6b7-11df-4645-a39b-9dedf391bfc6" providerId="AD" clId="Web-{13041351-895B-6795-A0EE-59010A374154}" dt="2020-04-19T21:35:38.044" v="530" actId="20577"/>
          <ac:spMkLst>
            <pc:docMk/>
            <pc:sldMk cId="3733008032" sldId="264"/>
            <ac:spMk id="2" creationId="{249450C9-E4C7-433D-9256-29DB5B1254D3}"/>
          </ac:spMkLst>
        </pc:spChg>
        <pc:spChg chg="mod">
          <ac:chgData name="Taylor, Gavin" userId="S::gtaylor@wpi.edu::994ac6b7-11df-4645-a39b-9dedf391bfc6" providerId="AD" clId="Web-{13041351-895B-6795-A0EE-59010A374154}" dt="2020-04-19T21:41:40.030" v="996" actId="20577"/>
          <ac:spMkLst>
            <pc:docMk/>
            <pc:sldMk cId="3733008032" sldId="264"/>
            <ac:spMk id="3" creationId="{C90A231C-60FB-49A0-BF3A-4FBF842B7BA2}"/>
          </ac:spMkLst>
        </pc:spChg>
      </pc:sldChg>
    </pc:docChg>
  </pc:docChgLst>
  <pc:docChgLst>
    <pc:chgData name="Taylor, Gavin" userId="S::gtaylor@wpi.edu::994ac6b7-11df-4645-a39b-9dedf391bfc6" providerId="AD" clId="Web-{CF426403-5529-01CE-AA9C-DCDB801DE1FE}"/>
    <pc:docChg chg="addSld delSld modSld">
      <pc:chgData name="Taylor, Gavin" userId="S::gtaylor@wpi.edu::994ac6b7-11df-4645-a39b-9dedf391bfc6" providerId="AD" clId="Web-{CF426403-5529-01CE-AA9C-DCDB801DE1FE}" dt="2020-05-14T00:15:19.389" v="378" actId="20577"/>
      <pc:docMkLst>
        <pc:docMk/>
      </pc:docMkLst>
      <pc:sldChg chg="modSp">
        <pc:chgData name="Taylor, Gavin" userId="S::gtaylor@wpi.edu::994ac6b7-11df-4645-a39b-9dedf391bfc6" providerId="AD" clId="Web-{CF426403-5529-01CE-AA9C-DCDB801DE1FE}" dt="2020-05-14T00:15:19.389" v="377" actId="20577"/>
        <pc:sldMkLst>
          <pc:docMk/>
          <pc:sldMk cId="905767964" sldId="257"/>
        </pc:sldMkLst>
        <pc:spChg chg="mod">
          <ac:chgData name="Taylor, Gavin" userId="S::gtaylor@wpi.edu::994ac6b7-11df-4645-a39b-9dedf391bfc6" providerId="AD" clId="Web-{CF426403-5529-01CE-AA9C-DCDB801DE1FE}" dt="2020-05-14T00:15:19.389" v="377" actId="20577"/>
          <ac:spMkLst>
            <pc:docMk/>
            <pc:sldMk cId="905767964" sldId="257"/>
            <ac:spMk id="2" creationId="{B6FAA4E3-12BF-44A7-9C05-E2DA7A9843C5}"/>
          </ac:spMkLst>
        </pc:spChg>
      </pc:sldChg>
      <pc:sldChg chg="modSp">
        <pc:chgData name="Taylor, Gavin" userId="S::gtaylor@wpi.edu::994ac6b7-11df-4645-a39b-9dedf391bfc6" providerId="AD" clId="Web-{CF426403-5529-01CE-AA9C-DCDB801DE1FE}" dt="2020-05-14T00:03:27.343" v="156" actId="20577"/>
        <pc:sldMkLst>
          <pc:docMk/>
          <pc:sldMk cId="203405605" sldId="259"/>
        </pc:sldMkLst>
        <pc:spChg chg="mod">
          <ac:chgData name="Taylor, Gavin" userId="S::gtaylor@wpi.edu::994ac6b7-11df-4645-a39b-9dedf391bfc6" providerId="AD" clId="Web-{CF426403-5529-01CE-AA9C-DCDB801DE1FE}" dt="2020-05-14T00:03:27.343" v="156" actId="20577"/>
          <ac:spMkLst>
            <pc:docMk/>
            <pc:sldMk cId="203405605" sldId="259"/>
            <ac:spMk id="3" creationId="{8B03DCAB-F77F-4164-9B6E-CF4338534561}"/>
          </ac:spMkLst>
        </pc:spChg>
      </pc:sldChg>
      <pc:sldChg chg="addSp delSp modSp">
        <pc:chgData name="Taylor, Gavin" userId="S::gtaylor@wpi.edu::994ac6b7-11df-4645-a39b-9dedf391bfc6" providerId="AD" clId="Web-{CF426403-5529-01CE-AA9C-DCDB801DE1FE}" dt="2020-05-14T00:12:41.952" v="319" actId="20577"/>
        <pc:sldMkLst>
          <pc:docMk/>
          <pc:sldMk cId="3755884589" sldId="261"/>
        </pc:sldMkLst>
        <pc:spChg chg="del">
          <ac:chgData name="Taylor, Gavin" userId="S::gtaylor@wpi.edu::994ac6b7-11df-4645-a39b-9dedf391bfc6" providerId="AD" clId="Web-{CF426403-5529-01CE-AA9C-DCDB801DE1FE}" dt="2020-05-14T00:06:56.530" v="162"/>
          <ac:spMkLst>
            <pc:docMk/>
            <pc:sldMk cId="3755884589" sldId="261"/>
            <ac:spMk id="8" creationId="{CB2A2247-A71D-46EF-83E4-F349CBCDA5D6}"/>
          </ac:spMkLst>
        </pc:spChg>
        <pc:spChg chg="del">
          <ac:chgData name="Taylor, Gavin" userId="S::gtaylor@wpi.edu::994ac6b7-11df-4645-a39b-9dedf391bfc6" providerId="AD" clId="Web-{CF426403-5529-01CE-AA9C-DCDB801DE1FE}" dt="2020-05-14T00:06:56.530" v="159"/>
          <ac:spMkLst>
            <pc:docMk/>
            <pc:sldMk cId="3755884589" sldId="261"/>
            <ac:spMk id="11" creationId="{103B39EA-62E5-437B-9E90-48E67C0B9194}"/>
          </ac:spMkLst>
        </pc:spChg>
        <pc:spChg chg="add mod">
          <ac:chgData name="Taylor, Gavin" userId="S::gtaylor@wpi.edu::994ac6b7-11df-4645-a39b-9dedf391bfc6" providerId="AD" clId="Web-{CF426403-5529-01CE-AA9C-DCDB801DE1FE}" dt="2020-05-14T00:11:50.046" v="287"/>
          <ac:spMkLst>
            <pc:docMk/>
            <pc:sldMk cId="3755884589" sldId="261"/>
            <ac:spMk id="18" creationId="{A1B31DCF-0455-4FEE-8EA9-94D2FB293FDB}"/>
          </ac:spMkLst>
        </pc:spChg>
        <pc:spChg chg="add mod">
          <ac:chgData name="Taylor, Gavin" userId="S::gtaylor@wpi.edu::994ac6b7-11df-4645-a39b-9dedf391bfc6" providerId="AD" clId="Web-{CF426403-5529-01CE-AA9C-DCDB801DE1FE}" dt="2020-05-14T00:12:07.108" v="305" actId="1076"/>
          <ac:spMkLst>
            <pc:docMk/>
            <pc:sldMk cId="3755884589" sldId="261"/>
            <ac:spMk id="22" creationId="{D03706B0-D9D4-4AEE-BCEE-1E56E899343B}"/>
          </ac:spMkLst>
        </pc:spChg>
        <pc:spChg chg="add mod">
          <ac:chgData name="Taylor, Gavin" userId="S::gtaylor@wpi.edu::994ac6b7-11df-4645-a39b-9dedf391bfc6" providerId="AD" clId="Web-{CF426403-5529-01CE-AA9C-DCDB801DE1FE}" dt="2020-05-14T00:12:41.952" v="319" actId="20577"/>
          <ac:spMkLst>
            <pc:docMk/>
            <pc:sldMk cId="3755884589" sldId="261"/>
            <ac:spMk id="24" creationId="{3EF2D98E-36B7-4AF4-B04D-8FBD95F3F72C}"/>
          </ac:spMkLst>
        </pc:spChg>
        <pc:picChg chg="add del mod">
          <ac:chgData name="Taylor, Gavin" userId="S::gtaylor@wpi.edu::994ac6b7-11df-4645-a39b-9dedf391bfc6" providerId="AD" clId="Web-{CF426403-5529-01CE-AA9C-DCDB801DE1FE}" dt="2020-05-14T00:07:47.624" v="221"/>
          <ac:picMkLst>
            <pc:docMk/>
            <pc:sldMk cId="3755884589" sldId="261"/>
            <ac:picMk id="3" creationId="{96D578E3-FD1E-4340-BFCE-BD1FEF9D8A92}"/>
          </ac:picMkLst>
        </pc:picChg>
        <pc:picChg chg="add mod">
          <ac:chgData name="Taylor, Gavin" userId="S::gtaylor@wpi.edu::994ac6b7-11df-4645-a39b-9dedf391bfc6" providerId="AD" clId="Web-{CF426403-5529-01CE-AA9C-DCDB801DE1FE}" dt="2020-05-14T00:07:59.093" v="226" actId="1076"/>
          <ac:picMkLst>
            <pc:docMk/>
            <pc:sldMk cId="3755884589" sldId="261"/>
            <ac:picMk id="5" creationId="{E31E0BBB-C032-466D-8FD2-36A9F61F5185}"/>
          </ac:picMkLst>
        </pc:picChg>
        <pc:picChg chg="del">
          <ac:chgData name="Taylor, Gavin" userId="S::gtaylor@wpi.edu::994ac6b7-11df-4645-a39b-9dedf391bfc6" providerId="AD" clId="Web-{CF426403-5529-01CE-AA9C-DCDB801DE1FE}" dt="2020-05-14T00:06:54.858" v="158"/>
          <ac:picMkLst>
            <pc:docMk/>
            <pc:sldMk cId="3755884589" sldId="261"/>
            <ac:picMk id="6" creationId="{CB9A46D3-97AA-460B-B2E7-FF9AFFCE2C49}"/>
          </ac:picMkLst>
        </pc:picChg>
        <pc:picChg chg="add del mod">
          <ac:chgData name="Taylor, Gavin" userId="S::gtaylor@wpi.edu::994ac6b7-11df-4645-a39b-9dedf391bfc6" providerId="AD" clId="Web-{CF426403-5529-01CE-AA9C-DCDB801DE1FE}" dt="2020-05-14T00:10:44.999" v="274"/>
          <ac:picMkLst>
            <pc:docMk/>
            <pc:sldMk cId="3755884589" sldId="261"/>
            <ac:picMk id="14" creationId="{12713363-A527-48EF-AC97-865C369C5F42}"/>
          </ac:picMkLst>
        </pc:picChg>
        <pc:inkChg chg="add del">
          <ac:chgData name="Taylor, Gavin" userId="S::gtaylor@wpi.edu::994ac6b7-11df-4645-a39b-9dedf391bfc6" providerId="AD" clId="Web-{CF426403-5529-01CE-AA9C-DCDB801DE1FE}" dt="2020-05-14T00:09:03.874" v="239"/>
          <ac:inkMkLst>
            <pc:docMk/>
            <pc:sldMk cId="3755884589" sldId="261"/>
            <ac:inkMk id="12" creationId="{4F16F0ED-0420-457B-9AA8-BDDBAD5724D4}"/>
          </ac:inkMkLst>
        </pc:inkChg>
        <pc:inkChg chg="add del">
          <ac:chgData name="Taylor, Gavin" userId="S::gtaylor@wpi.edu::994ac6b7-11df-4645-a39b-9dedf391bfc6" providerId="AD" clId="Web-{CF426403-5529-01CE-AA9C-DCDB801DE1FE}" dt="2020-05-14T00:09:02.999" v="238"/>
          <ac:inkMkLst>
            <pc:docMk/>
            <pc:sldMk cId="3755884589" sldId="261"/>
            <ac:inkMk id="13" creationId="{D652F63A-C2D3-4712-855E-22A484E4CB58}"/>
          </ac:inkMkLst>
        </pc:inkChg>
        <pc:inkChg chg="add del">
          <ac:chgData name="Taylor, Gavin" userId="S::gtaylor@wpi.edu::994ac6b7-11df-4645-a39b-9dedf391bfc6" providerId="AD" clId="Web-{CF426403-5529-01CE-AA9C-DCDB801DE1FE}" dt="2020-05-14T00:09:24.358" v="242"/>
          <ac:inkMkLst>
            <pc:docMk/>
            <pc:sldMk cId="3755884589" sldId="261"/>
            <ac:inkMk id="16" creationId="{0F5B853C-A42E-42D9-BEB7-C1A8C115142B}"/>
          </ac:inkMkLst>
        </pc:inkChg>
        <pc:inkChg chg="add del">
          <ac:chgData name="Taylor, Gavin" userId="S::gtaylor@wpi.edu::994ac6b7-11df-4645-a39b-9dedf391bfc6" providerId="AD" clId="Web-{CF426403-5529-01CE-AA9C-DCDB801DE1FE}" dt="2020-05-14T00:09:28.858" v="244"/>
          <ac:inkMkLst>
            <pc:docMk/>
            <pc:sldMk cId="3755884589" sldId="261"/>
            <ac:inkMk id="17" creationId="{C868A397-C803-475E-84D0-A51982118136}"/>
          </ac:inkMkLst>
        </pc:inkChg>
        <pc:cxnChg chg="del">
          <ac:chgData name="Taylor, Gavin" userId="S::gtaylor@wpi.edu::994ac6b7-11df-4645-a39b-9dedf391bfc6" providerId="AD" clId="Web-{CF426403-5529-01CE-AA9C-DCDB801DE1FE}" dt="2020-05-14T00:06:56.530" v="161"/>
          <ac:cxnSpMkLst>
            <pc:docMk/>
            <pc:sldMk cId="3755884589" sldId="261"/>
            <ac:cxnSpMk id="9" creationId="{72B57E1A-DF5C-4E23-AE25-D184AB4A09BE}"/>
          </ac:cxnSpMkLst>
        </pc:cxnChg>
        <pc:cxnChg chg="del">
          <ac:chgData name="Taylor, Gavin" userId="S::gtaylor@wpi.edu::994ac6b7-11df-4645-a39b-9dedf391bfc6" providerId="AD" clId="Web-{CF426403-5529-01CE-AA9C-DCDB801DE1FE}" dt="2020-05-14T00:06:56.530" v="160"/>
          <ac:cxnSpMkLst>
            <pc:docMk/>
            <pc:sldMk cId="3755884589" sldId="261"/>
            <ac:cxnSpMk id="10" creationId="{3CC5D56E-82A2-4DF0-9043-5B4DDCC51037}"/>
          </ac:cxnSpMkLst>
        </pc:cxnChg>
        <pc:cxnChg chg="add mod">
          <ac:chgData name="Taylor, Gavin" userId="S::gtaylor@wpi.edu::994ac6b7-11df-4645-a39b-9dedf391bfc6" providerId="AD" clId="Web-{CF426403-5529-01CE-AA9C-DCDB801DE1FE}" dt="2020-05-14T00:11:14.483" v="280" actId="1076"/>
          <ac:cxnSpMkLst>
            <pc:docMk/>
            <pc:sldMk cId="3755884589" sldId="261"/>
            <ac:cxnSpMk id="19" creationId="{0326AAD0-29C4-4FE2-94E5-694465E59059}"/>
          </ac:cxnSpMkLst>
        </pc:cxnChg>
        <pc:cxnChg chg="add mod">
          <ac:chgData name="Taylor, Gavin" userId="S::gtaylor@wpi.edu::994ac6b7-11df-4645-a39b-9dedf391bfc6" providerId="AD" clId="Web-{CF426403-5529-01CE-AA9C-DCDB801DE1FE}" dt="2020-05-14T00:11:26.936" v="282" actId="1076"/>
          <ac:cxnSpMkLst>
            <pc:docMk/>
            <pc:sldMk cId="3755884589" sldId="261"/>
            <ac:cxnSpMk id="20" creationId="{5E440254-084E-4C4A-802D-E4B5B6AF0293}"/>
          </ac:cxnSpMkLst>
        </pc:cxnChg>
        <pc:cxnChg chg="add del mod">
          <ac:chgData name="Taylor, Gavin" userId="S::gtaylor@wpi.edu::994ac6b7-11df-4645-a39b-9dedf391bfc6" providerId="AD" clId="Web-{CF426403-5529-01CE-AA9C-DCDB801DE1FE}" dt="2020-05-14T00:11:41.233" v="285"/>
          <ac:cxnSpMkLst>
            <pc:docMk/>
            <pc:sldMk cId="3755884589" sldId="261"/>
            <ac:cxnSpMk id="21" creationId="{65AAFB85-89F1-4623-A516-82E389F4931B}"/>
          </ac:cxnSpMkLst>
        </pc:cxnChg>
        <pc:cxnChg chg="add mod">
          <ac:chgData name="Taylor, Gavin" userId="S::gtaylor@wpi.edu::994ac6b7-11df-4645-a39b-9dedf391bfc6" providerId="AD" clId="Web-{CF426403-5529-01CE-AA9C-DCDB801DE1FE}" dt="2020-05-14T00:12:25.624" v="310" actId="14100"/>
          <ac:cxnSpMkLst>
            <pc:docMk/>
            <pc:sldMk cId="3755884589" sldId="261"/>
            <ac:cxnSpMk id="23" creationId="{5F5A4EA8-A530-46F5-9982-20CEF36D963B}"/>
          </ac:cxnSpMkLst>
        </pc:cxnChg>
      </pc:sldChg>
      <pc:sldChg chg="addSp delSp modSp">
        <pc:chgData name="Taylor, Gavin" userId="S::gtaylor@wpi.edu::994ac6b7-11df-4645-a39b-9dedf391bfc6" providerId="AD" clId="Web-{CF426403-5529-01CE-AA9C-DCDB801DE1FE}" dt="2020-05-14T00:08:10.546" v="229" actId="1076"/>
        <pc:sldMkLst>
          <pc:docMk/>
          <pc:sldMk cId="731696971" sldId="262"/>
        </pc:sldMkLst>
        <pc:spChg chg="del">
          <ac:chgData name="Taylor, Gavin" userId="S::gtaylor@wpi.edu::994ac6b7-11df-4645-a39b-9dedf391bfc6" providerId="AD" clId="Web-{CF426403-5529-01CE-AA9C-DCDB801DE1FE}" dt="2020-05-14T00:06:58.530" v="163"/>
          <ac:spMkLst>
            <pc:docMk/>
            <pc:sldMk cId="731696971" sldId="262"/>
            <ac:spMk id="7" creationId="{71EF38FD-1590-4713-A4E0-3412381133C5}"/>
          </ac:spMkLst>
        </pc:spChg>
        <pc:picChg chg="del mod">
          <ac:chgData name="Taylor, Gavin" userId="S::gtaylor@wpi.edu::994ac6b7-11df-4645-a39b-9dedf391bfc6" providerId="AD" clId="Web-{CF426403-5529-01CE-AA9C-DCDB801DE1FE}" dt="2020-05-14T00:07:10.140" v="174"/>
          <ac:picMkLst>
            <pc:docMk/>
            <pc:sldMk cId="731696971" sldId="262"/>
            <ac:picMk id="3" creationId="{FEC5C733-DD62-438B-B6F5-7F221D1B75DD}"/>
          </ac:picMkLst>
        </pc:picChg>
        <pc:picChg chg="add mod">
          <ac:chgData name="Taylor, Gavin" userId="S::gtaylor@wpi.edu::994ac6b7-11df-4645-a39b-9dedf391bfc6" providerId="AD" clId="Web-{CF426403-5529-01CE-AA9C-DCDB801DE1FE}" dt="2020-05-14T00:08:10.546" v="229" actId="1076"/>
          <ac:picMkLst>
            <pc:docMk/>
            <pc:sldMk cId="731696971" sldId="262"/>
            <ac:picMk id="4" creationId="{3672A8EC-7251-4DE0-AD70-EF9823B147E1}"/>
          </ac:picMkLst>
        </pc:picChg>
        <pc:cxnChg chg="del">
          <ac:chgData name="Taylor, Gavin" userId="S::gtaylor@wpi.edu::994ac6b7-11df-4645-a39b-9dedf391bfc6" providerId="AD" clId="Web-{CF426403-5529-01CE-AA9C-DCDB801DE1FE}" dt="2020-05-14T00:07:00.702" v="164"/>
          <ac:cxnSpMkLst>
            <pc:docMk/>
            <pc:sldMk cId="731696971" sldId="262"/>
            <ac:cxnSpMk id="6" creationId="{6F2EA1FA-CD4B-4C4A-9A5E-46BBFEA4CA74}"/>
          </ac:cxnSpMkLst>
        </pc:cxnChg>
      </pc:sldChg>
      <pc:sldChg chg="delSp modSp del">
        <pc:chgData name="Taylor, Gavin" userId="S::gtaylor@wpi.edu::994ac6b7-11df-4645-a39b-9dedf391bfc6" providerId="AD" clId="Web-{CF426403-5529-01CE-AA9C-DCDB801DE1FE}" dt="2020-05-14T00:07:10.858" v="175"/>
        <pc:sldMkLst>
          <pc:docMk/>
          <pc:sldMk cId="2999454200" sldId="263"/>
        </pc:sldMkLst>
        <pc:spChg chg="del mod">
          <ac:chgData name="Taylor, Gavin" userId="S::gtaylor@wpi.edu::994ac6b7-11df-4645-a39b-9dedf391bfc6" providerId="AD" clId="Web-{CF426403-5529-01CE-AA9C-DCDB801DE1FE}" dt="2020-05-14T00:07:08.452" v="172"/>
          <ac:spMkLst>
            <pc:docMk/>
            <pc:sldMk cId="2999454200" sldId="263"/>
            <ac:spMk id="7" creationId="{417B358B-1F5C-4F72-96CF-EDD0FE354E89}"/>
          </ac:spMkLst>
        </pc:spChg>
        <pc:cxnChg chg="del">
          <ac:chgData name="Taylor, Gavin" userId="S::gtaylor@wpi.edu::994ac6b7-11df-4645-a39b-9dedf391bfc6" providerId="AD" clId="Web-{CF426403-5529-01CE-AA9C-DCDB801DE1FE}" dt="2020-05-14T00:07:05.593" v="168"/>
          <ac:cxnSpMkLst>
            <pc:docMk/>
            <pc:sldMk cId="2999454200" sldId="263"/>
            <ac:cxnSpMk id="6" creationId="{59E2CF5B-EF8D-42D6-B8DC-45B085FF6882}"/>
          </ac:cxnSpMkLst>
        </pc:cxnChg>
      </pc:sldChg>
      <pc:sldChg chg="modSp">
        <pc:chgData name="Taylor, Gavin" userId="S::gtaylor@wpi.edu::994ac6b7-11df-4645-a39b-9dedf391bfc6" providerId="AD" clId="Web-{CF426403-5529-01CE-AA9C-DCDB801DE1FE}" dt="2020-05-14T00:14:14.436" v="366" actId="20577"/>
        <pc:sldMkLst>
          <pc:docMk/>
          <pc:sldMk cId="3733008032" sldId="264"/>
        </pc:sldMkLst>
        <pc:spChg chg="mod">
          <ac:chgData name="Taylor, Gavin" userId="S::gtaylor@wpi.edu::994ac6b7-11df-4645-a39b-9dedf391bfc6" providerId="AD" clId="Web-{CF426403-5529-01CE-AA9C-DCDB801DE1FE}" dt="2020-05-14T00:14:14.436" v="366" actId="20577"/>
          <ac:spMkLst>
            <pc:docMk/>
            <pc:sldMk cId="3733008032" sldId="264"/>
            <ac:spMk id="3" creationId="{C90A231C-60FB-49A0-BF3A-4FBF842B7BA2}"/>
          </ac:spMkLst>
        </pc:spChg>
      </pc:sldChg>
      <pc:sldChg chg="addSp delSp modSp new">
        <pc:chgData name="Taylor, Gavin" userId="S::gtaylor@wpi.edu::994ac6b7-11df-4645-a39b-9dedf391bfc6" providerId="AD" clId="Web-{CF426403-5529-01CE-AA9C-DCDB801DE1FE}" dt="2020-05-14T00:08:26.218" v="235" actId="1076"/>
        <pc:sldMkLst>
          <pc:docMk/>
          <pc:sldMk cId="3655777338" sldId="265"/>
        </pc:sldMkLst>
        <pc:spChg chg="mod">
          <ac:chgData name="Taylor, Gavin" userId="S::gtaylor@wpi.edu::994ac6b7-11df-4645-a39b-9dedf391bfc6" providerId="AD" clId="Web-{CF426403-5529-01CE-AA9C-DCDB801DE1FE}" dt="2020-05-14T00:07:22.030" v="215" actId="20577"/>
          <ac:spMkLst>
            <pc:docMk/>
            <pc:sldMk cId="3655777338" sldId="265"/>
            <ac:spMk id="2" creationId="{871B1A0A-DA7A-4512-A919-9637987C018F}"/>
          </ac:spMkLst>
        </pc:spChg>
        <pc:spChg chg="del">
          <ac:chgData name="Taylor, Gavin" userId="S::gtaylor@wpi.edu::994ac6b7-11df-4645-a39b-9dedf391bfc6" providerId="AD" clId="Web-{CF426403-5529-01CE-AA9C-DCDB801DE1FE}" dt="2020-05-14T00:08:15.436" v="230"/>
          <ac:spMkLst>
            <pc:docMk/>
            <pc:sldMk cId="3655777338" sldId="265"/>
            <ac:spMk id="3" creationId="{C4CB7A7D-27D4-4A94-8E83-00DD20D59263}"/>
          </ac:spMkLst>
        </pc:spChg>
        <pc:picChg chg="add mod ord">
          <ac:chgData name="Taylor, Gavin" userId="S::gtaylor@wpi.edu::994ac6b7-11df-4645-a39b-9dedf391bfc6" providerId="AD" clId="Web-{CF426403-5529-01CE-AA9C-DCDB801DE1FE}" dt="2020-05-14T00:08:26.218" v="235" actId="1076"/>
          <ac:picMkLst>
            <pc:docMk/>
            <pc:sldMk cId="3655777338" sldId="265"/>
            <ac:picMk id="4" creationId="{5BCEFCAF-43FD-42E3-8E64-3F23CFF39FD2}"/>
          </ac:picMkLst>
        </pc:picChg>
      </pc:sldChg>
    </pc:docChg>
  </pc:docChgLst>
  <pc:docChgLst>
    <pc:chgData name="Luke Bodwell" userId="40034145-3666-4fce-883f-110ef14c647d" providerId="ADAL" clId="{A316D020-788D-47A1-B5BD-00CAEEBB6801}"/>
    <pc:docChg chg="custSel addSld delSld modSld">
      <pc:chgData name="Luke Bodwell" userId="40034145-3666-4fce-883f-110ef14c647d" providerId="ADAL" clId="{A316D020-788D-47A1-B5BD-00CAEEBB6801}" dt="2020-05-14T00:02:19.367" v="179" actId="20577"/>
      <pc:docMkLst>
        <pc:docMk/>
      </pc:docMkLst>
      <pc:sldChg chg="del">
        <pc:chgData name="Luke Bodwell" userId="40034145-3666-4fce-883f-110ef14c647d" providerId="ADAL" clId="{A316D020-788D-47A1-B5BD-00CAEEBB6801}" dt="2020-04-16T00:34:23.522" v="1" actId="2696"/>
        <pc:sldMkLst>
          <pc:docMk/>
          <pc:sldMk cId="109857222" sldId="256"/>
        </pc:sldMkLst>
      </pc:sldChg>
      <pc:sldChg chg="modSp add">
        <pc:chgData name="Luke Bodwell" userId="40034145-3666-4fce-883f-110ef14c647d" providerId="ADAL" clId="{A316D020-788D-47A1-B5BD-00CAEEBB6801}" dt="2020-04-16T00:34:29.639" v="9" actId="20577"/>
        <pc:sldMkLst>
          <pc:docMk/>
          <pc:sldMk cId="905767964" sldId="257"/>
        </pc:sldMkLst>
        <pc:spChg chg="mod">
          <ac:chgData name="Luke Bodwell" userId="40034145-3666-4fce-883f-110ef14c647d" providerId="ADAL" clId="{A316D020-788D-47A1-B5BD-00CAEEBB6801}" dt="2020-04-16T00:34:29.639" v="9" actId="20577"/>
          <ac:spMkLst>
            <pc:docMk/>
            <pc:sldMk cId="905767964" sldId="257"/>
            <ac:spMk id="2" creationId="{B6FAA4E3-12BF-44A7-9C05-E2DA7A9843C5}"/>
          </ac:spMkLst>
        </pc:spChg>
      </pc:sldChg>
      <pc:sldChg chg="add">
        <pc:chgData name="Luke Bodwell" userId="40034145-3666-4fce-883f-110ef14c647d" providerId="ADAL" clId="{A316D020-788D-47A1-B5BD-00CAEEBB6801}" dt="2020-04-16T00:34:20.426" v="0"/>
        <pc:sldMkLst>
          <pc:docMk/>
          <pc:sldMk cId="3233467802" sldId="258"/>
        </pc:sldMkLst>
      </pc:sldChg>
      <pc:sldChg chg="modSp add">
        <pc:chgData name="Luke Bodwell" userId="40034145-3666-4fce-883f-110ef14c647d" providerId="ADAL" clId="{A316D020-788D-47A1-B5BD-00CAEEBB6801}" dt="2020-05-14T00:02:19.367" v="179" actId="20577"/>
        <pc:sldMkLst>
          <pc:docMk/>
          <pc:sldMk cId="203405605" sldId="259"/>
        </pc:sldMkLst>
        <pc:spChg chg="mod">
          <ac:chgData name="Luke Bodwell" userId="40034145-3666-4fce-883f-110ef14c647d" providerId="ADAL" clId="{A316D020-788D-47A1-B5BD-00CAEEBB6801}" dt="2020-05-14T00:02:19.367" v="179" actId="20577"/>
          <ac:spMkLst>
            <pc:docMk/>
            <pc:sldMk cId="203405605" sldId="259"/>
            <ac:spMk id="3" creationId="{8B03DCAB-F77F-4164-9B6E-CF4338534561}"/>
          </ac:spMkLst>
        </pc:spChg>
      </pc:sldChg>
      <pc:sldChg chg="add">
        <pc:chgData name="Luke Bodwell" userId="40034145-3666-4fce-883f-110ef14c647d" providerId="ADAL" clId="{A316D020-788D-47A1-B5BD-00CAEEBB6801}" dt="2020-04-16T00:34:20.426" v="0"/>
        <pc:sldMkLst>
          <pc:docMk/>
          <pc:sldMk cId="173165252" sldId="260"/>
        </pc:sldMkLst>
      </pc:sldChg>
      <pc:sldChg chg="add">
        <pc:chgData name="Luke Bodwell" userId="40034145-3666-4fce-883f-110ef14c647d" providerId="ADAL" clId="{A316D020-788D-47A1-B5BD-00CAEEBB6801}" dt="2020-04-16T00:34:20.426" v="0"/>
        <pc:sldMkLst>
          <pc:docMk/>
          <pc:sldMk cId="3755884589" sldId="261"/>
        </pc:sldMkLst>
      </pc:sldChg>
      <pc:sldChg chg="add">
        <pc:chgData name="Luke Bodwell" userId="40034145-3666-4fce-883f-110ef14c647d" providerId="ADAL" clId="{A316D020-788D-47A1-B5BD-00CAEEBB6801}" dt="2020-04-16T00:34:20.426" v="0"/>
        <pc:sldMkLst>
          <pc:docMk/>
          <pc:sldMk cId="731696971" sldId="262"/>
        </pc:sldMkLst>
      </pc:sldChg>
      <pc:sldChg chg="add">
        <pc:chgData name="Luke Bodwell" userId="40034145-3666-4fce-883f-110ef14c647d" providerId="ADAL" clId="{A316D020-788D-47A1-B5BD-00CAEEBB6801}" dt="2020-04-16T00:34:20.426" v="0"/>
        <pc:sldMkLst>
          <pc:docMk/>
          <pc:sldMk cId="2999454200" sldId="263"/>
        </pc:sldMkLst>
      </pc:sldChg>
      <pc:sldChg chg="modSp">
        <pc:chgData name="Luke Bodwell" userId="40034145-3666-4fce-883f-110ef14c647d" providerId="ADAL" clId="{A316D020-788D-47A1-B5BD-00CAEEBB6801}" dt="2020-05-14T00:00:02.301" v="13" actId="20577"/>
        <pc:sldMkLst>
          <pc:docMk/>
          <pc:sldMk cId="3733008032" sldId="264"/>
        </pc:sldMkLst>
        <pc:spChg chg="mod">
          <ac:chgData name="Luke Bodwell" userId="40034145-3666-4fce-883f-110ef14c647d" providerId="ADAL" clId="{A316D020-788D-47A1-B5BD-00CAEEBB6801}" dt="2020-05-14T00:00:02.301" v="13" actId="20577"/>
          <ac:spMkLst>
            <pc:docMk/>
            <pc:sldMk cId="3733008032" sldId="264"/>
            <ac:spMk id="3" creationId="{C90A231C-60FB-49A0-BF3A-4FBF842B7BA2}"/>
          </ac:spMkLst>
        </pc:spChg>
      </pc:sldChg>
    </pc:docChg>
  </pc:docChgLst>
  <pc:docChgLst>
    <pc:chgData name="Taylor, Gavin" userId="S::gtaylor@wpi.edu::994ac6b7-11df-4645-a39b-9dedf391bfc6" providerId="AD" clId="Web-{D9193752-B9FB-6ADB-1800-0561DD2B0C65}"/>
    <pc:docChg chg="modSld">
      <pc:chgData name="Taylor, Gavin" userId="S::gtaylor@wpi.edu::994ac6b7-11df-4645-a39b-9dedf391bfc6" providerId="AD" clId="Web-{D9193752-B9FB-6ADB-1800-0561DD2B0C65}" dt="2020-04-16T00:50:12.500" v="316" actId="20577"/>
      <pc:docMkLst>
        <pc:docMk/>
      </pc:docMkLst>
      <pc:sldChg chg="modSp">
        <pc:chgData name="Taylor, Gavin" userId="S::gtaylor@wpi.edu::994ac6b7-11df-4645-a39b-9dedf391bfc6" providerId="AD" clId="Web-{D9193752-B9FB-6ADB-1800-0561DD2B0C65}" dt="2020-04-16T00:37:07.739" v="32" actId="20577"/>
        <pc:sldMkLst>
          <pc:docMk/>
          <pc:sldMk cId="3233467802" sldId="258"/>
        </pc:sldMkLst>
        <pc:spChg chg="mod">
          <ac:chgData name="Taylor, Gavin" userId="S::gtaylor@wpi.edu::994ac6b7-11df-4645-a39b-9dedf391bfc6" providerId="AD" clId="Web-{D9193752-B9FB-6ADB-1800-0561DD2B0C65}" dt="2020-04-16T00:37:07.739" v="32" actId="20577"/>
          <ac:spMkLst>
            <pc:docMk/>
            <pc:sldMk cId="3233467802" sldId="258"/>
            <ac:spMk id="2" creationId="{029980EC-70A1-47E2-92C8-AE13CF3706A8}"/>
          </ac:spMkLst>
        </pc:spChg>
        <pc:spChg chg="mod">
          <ac:chgData name="Taylor, Gavin" userId="S::gtaylor@wpi.edu::994ac6b7-11df-4645-a39b-9dedf391bfc6" providerId="AD" clId="Web-{D9193752-B9FB-6ADB-1800-0561DD2B0C65}" dt="2020-04-16T00:34:36.659" v="0" actId="20577"/>
          <ac:spMkLst>
            <pc:docMk/>
            <pc:sldMk cId="3233467802" sldId="258"/>
            <ac:spMk id="3" creationId="{4AA79CD1-CBD8-4176-AE8E-F1A904062B55}"/>
          </ac:spMkLst>
        </pc:spChg>
      </pc:sldChg>
      <pc:sldChg chg="modSp">
        <pc:chgData name="Taylor, Gavin" userId="S::gtaylor@wpi.edu::994ac6b7-11df-4645-a39b-9dedf391bfc6" providerId="AD" clId="Web-{D9193752-B9FB-6ADB-1800-0561DD2B0C65}" dt="2020-04-16T00:46:49.575" v="199" actId="20577"/>
        <pc:sldMkLst>
          <pc:docMk/>
          <pc:sldMk cId="203405605" sldId="259"/>
        </pc:sldMkLst>
        <pc:spChg chg="mod">
          <ac:chgData name="Taylor, Gavin" userId="S::gtaylor@wpi.edu::994ac6b7-11df-4645-a39b-9dedf391bfc6" providerId="AD" clId="Web-{D9193752-B9FB-6ADB-1800-0561DD2B0C65}" dt="2020-04-16T00:46:49.575" v="199" actId="20577"/>
          <ac:spMkLst>
            <pc:docMk/>
            <pc:sldMk cId="203405605" sldId="259"/>
            <ac:spMk id="3" creationId="{8B03DCAB-F77F-4164-9B6E-CF4338534561}"/>
          </ac:spMkLst>
        </pc:spChg>
      </pc:sldChg>
      <pc:sldChg chg="modSp">
        <pc:chgData name="Taylor, Gavin" userId="S::gtaylor@wpi.edu::994ac6b7-11df-4645-a39b-9dedf391bfc6" providerId="AD" clId="Web-{D9193752-B9FB-6ADB-1800-0561DD2B0C65}" dt="2020-04-16T00:50:12.500" v="315" actId="20577"/>
        <pc:sldMkLst>
          <pc:docMk/>
          <pc:sldMk cId="173165252" sldId="260"/>
        </pc:sldMkLst>
        <pc:spChg chg="mod">
          <ac:chgData name="Taylor, Gavin" userId="S::gtaylor@wpi.edu::994ac6b7-11df-4645-a39b-9dedf391bfc6" providerId="AD" clId="Web-{D9193752-B9FB-6ADB-1800-0561DD2B0C65}" dt="2020-04-16T00:50:12.500" v="315" actId="20577"/>
          <ac:spMkLst>
            <pc:docMk/>
            <pc:sldMk cId="173165252" sldId="260"/>
            <ac:spMk id="3" creationId="{36F0DF2D-054A-487A-BAEC-E1A9F4308604}"/>
          </ac:spMkLst>
        </pc:spChg>
      </pc:sldChg>
      <pc:sldChg chg="delSp">
        <pc:chgData name="Taylor, Gavin" userId="S::gtaylor@wpi.edu::994ac6b7-11df-4645-a39b-9dedf391bfc6" providerId="AD" clId="Web-{D9193752-B9FB-6ADB-1800-0561DD2B0C65}" dt="2020-04-16T00:34:49.003" v="9"/>
        <pc:sldMkLst>
          <pc:docMk/>
          <pc:sldMk cId="3755884589" sldId="261"/>
        </pc:sldMkLst>
        <pc:picChg chg="del">
          <ac:chgData name="Taylor, Gavin" userId="S::gtaylor@wpi.edu::994ac6b7-11df-4645-a39b-9dedf391bfc6" providerId="AD" clId="Web-{D9193752-B9FB-6ADB-1800-0561DD2B0C65}" dt="2020-04-16T00:34:49.003" v="9"/>
          <ac:picMkLst>
            <pc:docMk/>
            <pc:sldMk cId="3755884589" sldId="261"/>
            <ac:picMk id="3" creationId="{A3B2FEFD-5208-4FDF-B6E2-C33098D551A2}"/>
          </ac:picMkLst>
        </pc:picChg>
      </pc:sldChg>
      <pc:sldChg chg="delSp">
        <pc:chgData name="Taylor, Gavin" userId="S::gtaylor@wpi.edu::994ac6b7-11df-4645-a39b-9dedf391bfc6" providerId="AD" clId="Web-{D9193752-B9FB-6ADB-1800-0561DD2B0C65}" dt="2020-04-16T00:34:50.925" v="10"/>
        <pc:sldMkLst>
          <pc:docMk/>
          <pc:sldMk cId="731696971" sldId="262"/>
        </pc:sldMkLst>
        <pc:picChg chg="del">
          <ac:chgData name="Taylor, Gavin" userId="S::gtaylor@wpi.edu::994ac6b7-11df-4645-a39b-9dedf391bfc6" providerId="AD" clId="Web-{D9193752-B9FB-6ADB-1800-0561DD2B0C65}" dt="2020-04-16T00:34:50.925" v="10"/>
          <ac:picMkLst>
            <pc:docMk/>
            <pc:sldMk cId="731696971" sldId="262"/>
            <ac:picMk id="3" creationId="{E95B96B4-6505-41DC-8DA9-8D18AF34075F}"/>
          </ac:picMkLst>
        </pc:picChg>
      </pc:sldChg>
      <pc:sldChg chg="delSp">
        <pc:chgData name="Taylor, Gavin" userId="S::gtaylor@wpi.edu::994ac6b7-11df-4645-a39b-9dedf391bfc6" providerId="AD" clId="Web-{D9193752-B9FB-6ADB-1800-0561DD2B0C65}" dt="2020-04-16T00:34:53.206" v="11"/>
        <pc:sldMkLst>
          <pc:docMk/>
          <pc:sldMk cId="2999454200" sldId="263"/>
        </pc:sldMkLst>
        <pc:picChg chg="del">
          <ac:chgData name="Taylor, Gavin" userId="S::gtaylor@wpi.edu::994ac6b7-11df-4645-a39b-9dedf391bfc6" providerId="AD" clId="Web-{D9193752-B9FB-6ADB-1800-0561DD2B0C65}" dt="2020-04-16T00:34:53.206" v="11"/>
          <ac:picMkLst>
            <pc:docMk/>
            <pc:sldMk cId="2999454200" sldId="263"/>
            <ac:picMk id="3" creationId="{3F7278A6-9DB3-45F6-A3B5-110817B5AE5C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AA4E3-12BF-44A7-9C05-E2DA7A9843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A10 Game Treatment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AE0AA9-063A-456E-A579-CE40746CD9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Canadian Donut (Luke Bodwell and Gavin Taylor)</a:t>
            </a:r>
          </a:p>
          <a:p>
            <a:endParaRPr lang="en-US"/>
          </a:p>
        </p:txBody>
      </p:sp>
      <p:pic>
        <p:nvPicPr>
          <p:cNvPr id="5" name="Picture 5" descr="A picture containing clock, room&#10;&#10;Description generated with very high confidence">
            <a:extLst>
              <a:ext uri="{FF2B5EF4-FFF2-40B4-BE49-F238E27FC236}">
                <a16:creationId xmlns:a16="http://schemas.microsoft.com/office/drawing/2014/main" id="{1593891D-5F3F-46ED-B3B7-8E4A2A90EF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0025" y="4371975"/>
            <a:ext cx="3857625" cy="193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767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980EC-70A1-47E2-92C8-AE13CF370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Game Title: Corona Cure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A79CD1-CBD8-4176-AE8E-F1A904062B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Log line: </a:t>
            </a:r>
            <a:r>
              <a:rPr lang="en-US">
                <a:ea typeface="+mn-lt"/>
                <a:cs typeface="+mn-lt"/>
              </a:rPr>
              <a:t>Avoid the sick for a corona vaccine. </a:t>
            </a: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33467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ACA5F-0B51-4B06-8B09-4033ED183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Essential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03DCAB-F77F-4164-9B6E-CF43385345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Different maze-like levels to search for items</a:t>
            </a:r>
          </a:p>
          <a:p>
            <a:r>
              <a:rPr lang="en-US">
                <a:cs typeface="Calibri"/>
              </a:rPr>
              <a:t>Red squares represent infected people</a:t>
            </a:r>
          </a:p>
          <a:p>
            <a:r>
              <a:rPr lang="en-US">
                <a:cs typeface="Calibri"/>
              </a:rPr>
              <a:t>Purple squares represent health pickups</a:t>
            </a:r>
          </a:p>
          <a:p>
            <a:r>
              <a:rPr lang="en-US">
                <a:cs typeface="Calibri"/>
              </a:rPr>
              <a:t>Green squares represent pieces of a vaccine</a:t>
            </a:r>
          </a:p>
          <a:p>
            <a:r>
              <a:rPr lang="en-US">
                <a:cs typeface="Calibri"/>
              </a:rPr>
              <a:t>If you get touched by infected people, then you lose health for each time they touch you</a:t>
            </a:r>
          </a:p>
          <a:p>
            <a:r>
              <a:rPr lang="en-US">
                <a:cs typeface="Calibri"/>
              </a:rPr>
              <a:t>The yellow area in the first level is the base where you bring all the vaccines to create the cure</a:t>
            </a:r>
          </a:p>
        </p:txBody>
      </p:sp>
    </p:spTree>
    <p:extLst>
      <p:ext uri="{BB962C8B-B14F-4D97-AF65-F5344CB8AC3E}">
        <p14:creationId xmlns:p14="http://schemas.microsoft.com/office/powerpoint/2010/main" val="203405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450C9-E4C7-433D-9256-29DB5B125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Artist Statement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A231C-60FB-49A0-BF3A-4FBF842B7B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The premise of this game is to put the player in the shoes of the health care workers that are working day in and out to help find a cure for this virus. With enemies that resemble infected people always gravitating towards them, you get a sense of the struggle that is constantly being around sick people while trying to help them. In addition to keeping things semi-realistic, the process to developing a cure takes time with multiple discoveries, so thus the player needs to find numerous pieces of the vaccine to create the cure.  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008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91F94-7AB2-4A62-842D-864361672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Screen Mockup 1</a:t>
            </a:r>
          </a:p>
        </p:txBody>
      </p:sp>
      <p:pic>
        <p:nvPicPr>
          <p:cNvPr id="5" name="Picture 6" descr="A picture containing toy&#10;&#10;Description generated with very high confidence">
            <a:extLst>
              <a:ext uri="{FF2B5EF4-FFF2-40B4-BE49-F238E27FC236}">
                <a16:creationId xmlns:a16="http://schemas.microsoft.com/office/drawing/2014/main" id="{E31E0BBB-C032-466D-8FD2-36A9F61F51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6200" y="1635192"/>
            <a:ext cx="4637314" cy="466530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1B31DCF-0455-4FEE-8EA9-94D2FB293FDB}"/>
              </a:ext>
            </a:extLst>
          </p:cNvPr>
          <p:cNvSpPr txBox="1"/>
          <p:nvPr/>
        </p:nvSpPr>
        <p:spPr>
          <a:xfrm>
            <a:off x="751114" y="4411068"/>
            <a:ext cx="154871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Health pickup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326AAD0-29C4-4FE2-94E5-694465E59059}"/>
              </a:ext>
            </a:extLst>
          </p:cNvPr>
          <p:cNvCxnSpPr/>
          <p:nvPr/>
        </p:nvCxnSpPr>
        <p:spPr>
          <a:xfrm flipV="1">
            <a:off x="2362972" y="4574829"/>
            <a:ext cx="1954426" cy="53546"/>
          </a:xfrm>
          <a:prstGeom prst="straightConnector1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E440254-084E-4C4A-802D-E4B5B6AF0293}"/>
              </a:ext>
            </a:extLst>
          </p:cNvPr>
          <p:cNvCxnSpPr>
            <a:cxnSpLocks/>
          </p:cNvCxnSpPr>
          <p:nvPr/>
        </p:nvCxnSpPr>
        <p:spPr>
          <a:xfrm flipV="1">
            <a:off x="2424756" y="5903180"/>
            <a:ext cx="1954426" cy="53546"/>
          </a:xfrm>
          <a:prstGeom prst="straightConnector1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D03706B0-D9D4-4AEE-BCEE-1E56E899343B}"/>
              </a:ext>
            </a:extLst>
          </p:cNvPr>
          <p:cNvSpPr txBox="1"/>
          <p:nvPr/>
        </p:nvSpPr>
        <p:spPr>
          <a:xfrm>
            <a:off x="1276276" y="5780608"/>
            <a:ext cx="154871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vaccine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F5A4EA8-A530-46F5-9982-20CEF36D963B}"/>
              </a:ext>
            </a:extLst>
          </p:cNvPr>
          <p:cNvCxnSpPr>
            <a:cxnSpLocks/>
          </p:cNvCxnSpPr>
          <p:nvPr/>
        </p:nvCxnSpPr>
        <p:spPr>
          <a:xfrm flipH="1">
            <a:off x="7962642" y="2270292"/>
            <a:ext cx="1670222" cy="28833"/>
          </a:xfrm>
          <a:prstGeom prst="straightConnector1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EF2D98E-36B7-4AF4-B04D-8FBD95F3F72C}"/>
              </a:ext>
            </a:extLst>
          </p:cNvPr>
          <p:cNvSpPr txBox="1"/>
          <p:nvPr/>
        </p:nvSpPr>
        <p:spPr>
          <a:xfrm>
            <a:off x="9627384" y="2032392"/>
            <a:ext cx="154871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enemy</a:t>
            </a:r>
          </a:p>
        </p:txBody>
      </p:sp>
    </p:spTree>
    <p:extLst>
      <p:ext uri="{BB962C8B-B14F-4D97-AF65-F5344CB8AC3E}">
        <p14:creationId xmlns:p14="http://schemas.microsoft.com/office/powerpoint/2010/main" val="37558845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91F94-7AB2-4A62-842D-864361672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Screen Mockup 2</a:t>
            </a:r>
          </a:p>
        </p:txBody>
      </p:sp>
      <p:pic>
        <p:nvPicPr>
          <p:cNvPr id="4" name="Picture 4" descr="A picture containing building, toy, light, view&#10;&#10;Description generated with very high confidence">
            <a:extLst>
              <a:ext uri="{FF2B5EF4-FFF2-40B4-BE49-F238E27FC236}">
                <a16:creationId xmlns:a16="http://schemas.microsoft.com/office/drawing/2014/main" id="{3672A8EC-7251-4DE0-AD70-EF9823B147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1771" y="1612788"/>
            <a:ext cx="4757057" cy="4753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6969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B1A0A-DA7A-4512-A919-9637987C0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Screen Mockup 3</a:t>
            </a:r>
          </a:p>
        </p:txBody>
      </p:sp>
      <p:pic>
        <p:nvPicPr>
          <p:cNvPr id="4" name="Picture 4" descr="A picture containing toy, colorful&#10;&#10;Description generated with very high confidence">
            <a:extLst>
              <a:ext uri="{FF2B5EF4-FFF2-40B4-BE49-F238E27FC236}">
                <a16:creationId xmlns:a16="http://schemas.microsoft.com/office/drawing/2014/main" id="{5BCEFCAF-43FD-42E3-8E64-3F23CFF39F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07365" y="1586138"/>
            <a:ext cx="4977270" cy="4982710"/>
          </a:xfrm>
        </p:spPr>
      </p:pic>
    </p:spTree>
    <p:extLst>
      <p:ext uri="{BB962C8B-B14F-4D97-AF65-F5344CB8AC3E}">
        <p14:creationId xmlns:p14="http://schemas.microsoft.com/office/powerpoint/2010/main" val="36557773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7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A10 Game Treatment</vt:lpstr>
      <vt:lpstr>Game Title: Corona Cure</vt:lpstr>
      <vt:lpstr>Essential Features</vt:lpstr>
      <vt:lpstr>Artist Statement</vt:lpstr>
      <vt:lpstr>Screen Mockup 1</vt:lpstr>
      <vt:lpstr>Screen Mockup 2</vt:lpstr>
      <vt:lpstr>Screen Mockup 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</cp:revision>
  <dcterms:created xsi:type="dcterms:W3CDTF">2020-04-16T00:32:35Z</dcterms:created>
  <dcterms:modified xsi:type="dcterms:W3CDTF">2020-05-14T00:15:38Z</dcterms:modified>
</cp:coreProperties>
</file>