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BB2840-612C-4694-7C44-C469775440AA}" v="393" dt="2020-04-02T01:16:56.806"/>
    <p1510:client id="{D73B6134-1C74-4B72-98EA-3CDCAC8AF1A3}" v="1357" dt="2020-04-02T16:00:56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lor, Gavin" userId="S::gtaylor@wpi.edu::994ac6b7-11df-4645-a39b-9dedf391bfc6" providerId="AD" clId="Web-{AABB2840-612C-4694-7C44-C469775440AA}"/>
    <pc:docChg chg="modSld">
      <pc:chgData name="Taylor, Gavin" userId="S::gtaylor@wpi.edu::994ac6b7-11df-4645-a39b-9dedf391bfc6" providerId="AD" clId="Web-{AABB2840-612C-4694-7C44-C469775440AA}" dt="2020-04-02T01:16:56.806" v="381" actId="14100"/>
      <pc:docMkLst>
        <pc:docMk/>
      </pc:docMkLst>
      <pc:sldChg chg="addSp delSp modSp">
        <pc:chgData name="Taylor, Gavin" userId="S::gtaylor@wpi.edu::994ac6b7-11df-4645-a39b-9dedf391bfc6" providerId="AD" clId="Web-{AABB2840-612C-4694-7C44-C469775440AA}" dt="2020-04-02T01:16:56.806" v="381" actId="14100"/>
        <pc:sldMkLst>
          <pc:docMk/>
          <pc:sldMk cId="905767964" sldId="256"/>
        </pc:sldMkLst>
        <pc:picChg chg="add del mod">
          <ac:chgData name="Taylor, Gavin" userId="S::gtaylor@wpi.edu::994ac6b7-11df-4645-a39b-9dedf391bfc6" providerId="AD" clId="Web-{AABB2840-612C-4694-7C44-C469775440AA}" dt="2020-04-02T01:16:48.431" v="378"/>
          <ac:picMkLst>
            <pc:docMk/>
            <pc:sldMk cId="905767964" sldId="256"/>
            <ac:picMk id="4" creationId="{A964E1D4-9048-4A4C-AAC0-89BA4BFC15D3}"/>
          </ac:picMkLst>
        </pc:picChg>
        <pc:picChg chg="add mod">
          <ac:chgData name="Taylor, Gavin" userId="S::gtaylor@wpi.edu::994ac6b7-11df-4645-a39b-9dedf391bfc6" providerId="AD" clId="Web-{AABB2840-612C-4694-7C44-C469775440AA}" dt="2020-04-02T01:16:56.806" v="381" actId="14100"/>
          <ac:picMkLst>
            <pc:docMk/>
            <pc:sldMk cId="905767964" sldId="256"/>
            <ac:picMk id="5" creationId="{1593891D-5F3F-46ED-B3B7-8E4A2A90EF18}"/>
          </ac:picMkLst>
        </pc:picChg>
      </pc:sldChg>
      <pc:sldChg chg="modSp">
        <pc:chgData name="Taylor, Gavin" userId="S::gtaylor@wpi.edu::994ac6b7-11df-4645-a39b-9dedf391bfc6" providerId="AD" clId="Web-{AABB2840-612C-4694-7C44-C469775440AA}" dt="2020-04-01T22:50:22.859" v="346" actId="20577"/>
        <pc:sldMkLst>
          <pc:docMk/>
          <pc:sldMk cId="203405605" sldId="258"/>
        </pc:sldMkLst>
        <pc:spChg chg="mod">
          <ac:chgData name="Taylor, Gavin" userId="S::gtaylor@wpi.edu::994ac6b7-11df-4645-a39b-9dedf391bfc6" providerId="AD" clId="Web-{AABB2840-612C-4694-7C44-C469775440AA}" dt="2020-04-01T22:50:22.859" v="346" actId="20577"/>
          <ac:spMkLst>
            <pc:docMk/>
            <pc:sldMk cId="203405605" sldId="258"/>
            <ac:spMk id="3" creationId="{8B03DCAB-F77F-4164-9B6E-CF4338534561}"/>
          </ac:spMkLst>
        </pc:spChg>
      </pc:sldChg>
      <pc:sldChg chg="modSp">
        <pc:chgData name="Taylor, Gavin" userId="S::gtaylor@wpi.edu::994ac6b7-11df-4645-a39b-9dedf391bfc6" providerId="AD" clId="Web-{AABB2840-612C-4694-7C44-C469775440AA}" dt="2020-04-01T22:40:37.683" v="139" actId="20577"/>
        <pc:sldMkLst>
          <pc:docMk/>
          <pc:sldMk cId="173165252" sldId="259"/>
        </pc:sldMkLst>
        <pc:spChg chg="mod">
          <ac:chgData name="Taylor, Gavin" userId="S::gtaylor@wpi.edu::994ac6b7-11df-4645-a39b-9dedf391bfc6" providerId="AD" clId="Web-{AABB2840-612C-4694-7C44-C469775440AA}" dt="2020-04-01T22:40:03.760" v="0" actId="1076"/>
          <ac:spMkLst>
            <pc:docMk/>
            <pc:sldMk cId="173165252" sldId="259"/>
            <ac:spMk id="2" creationId="{3345329D-58B0-495B-AECA-F5852DE036E8}"/>
          </ac:spMkLst>
        </pc:spChg>
        <pc:spChg chg="mod">
          <ac:chgData name="Taylor, Gavin" userId="S::gtaylor@wpi.edu::994ac6b7-11df-4645-a39b-9dedf391bfc6" providerId="AD" clId="Web-{AABB2840-612C-4694-7C44-C469775440AA}" dt="2020-04-01T22:40:37.683" v="139" actId="20577"/>
          <ac:spMkLst>
            <pc:docMk/>
            <pc:sldMk cId="173165252" sldId="259"/>
            <ac:spMk id="3" creationId="{36F0DF2D-054A-487A-BAEC-E1A9F4308604}"/>
          </ac:spMkLst>
        </pc:spChg>
      </pc:sldChg>
      <pc:sldChg chg="addSp delSp modSp">
        <pc:chgData name="Taylor, Gavin" userId="S::gtaylor@wpi.edu::994ac6b7-11df-4645-a39b-9dedf391bfc6" providerId="AD" clId="Web-{AABB2840-612C-4694-7C44-C469775440AA}" dt="2020-04-01T22:56:47.372" v="349"/>
        <pc:sldMkLst>
          <pc:docMk/>
          <pc:sldMk cId="3755884589" sldId="260"/>
        </pc:sldMkLst>
        <pc:spChg chg="del">
          <ac:chgData name="Taylor, Gavin" userId="S::gtaylor@wpi.edu::994ac6b7-11df-4645-a39b-9dedf391bfc6" providerId="AD" clId="Web-{AABB2840-612C-4694-7C44-C469775440AA}" dt="2020-04-01T22:56:43.809" v="348"/>
          <ac:spMkLst>
            <pc:docMk/>
            <pc:sldMk cId="3755884589" sldId="260"/>
            <ac:spMk id="3" creationId="{C8F106C5-6EC6-4460-A697-009D9CA60F93}"/>
          </ac:spMkLst>
        </pc:spChg>
        <pc:spChg chg="add del mod">
          <ac:chgData name="Taylor, Gavin" userId="S::gtaylor@wpi.edu::994ac6b7-11df-4645-a39b-9dedf391bfc6" providerId="AD" clId="Web-{AABB2840-612C-4694-7C44-C469775440AA}" dt="2020-04-01T22:56:47.372" v="349"/>
          <ac:spMkLst>
            <pc:docMk/>
            <pc:sldMk cId="3755884589" sldId="260"/>
            <ac:spMk id="5" creationId="{3D84CB98-6774-462A-A56B-597911DC1887}"/>
          </ac:spMkLst>
        </pc:spChg>
        <pc:picChg chg="add mod ord">
          <ac:chgData name="Taylor, Gavin" userId="S::gtaylor@wpi.edu::994ac6b7-11df-4645-a39b-9dedf391bfc6" providerId="AD" clId="Web-{AABB2840-612C-4694-7C44-C469775440AA}" dt="2020-04-01T22:56:47.372" v="349"/>
          <ac:picMkLst>
            <pc:docMk/>
            <pc:sldMk cId="3755884589" sldId="260"/>
            <ac:picMk id="6" creationId="{1BE08C2B-D661-4B26-9B14-CD5B9C5A307C}"/>
          </ac:picMkLst>
        </pc:picChg>
      </pc:sldChg>
      <pc:sldChg chg="addSp delSp modSp">
        <pc:chgData name="Taylor, Gavin" userId="S::gtaylor@wpi.edu::994ac6b7-11df-4645-a39b-9dedf391bfc6" providerId="AD" clId="Web-{AABB2840-612C-4694-7C44-C469775440AA}" dt="2020-04-01T23:00:06.785" v="359" actId="14100"/>
        <pc:sldMkLst>
          <pc:docMk/>
          <pc:sldMk cId="731696971" sldId="261"/>
        </pc:sldMkLst>
        <pc:spChg chg="del">
          <ac:chgData name="Taylor, Gavin" userId="S::gtaylor@wpi.edu::994ac6b7-11df-4645-a39b-9dedf391bfc6" providerId="AD" clId="Web-{AABB2840-612C-4694-7C44-C469775440AA}" dt="2020-04-01T22:59:54.190" v="355"/>
          <ac:spMkLst>
            <pc:docMk/>
            <pc:sldMk cId="731696971" sldId="261"/>
            <ac:spMk id="3" creationId="{C8F106C5-6EC6-4460-A697-009D9CA60F93}"/>
          </ac:spMkLst>
        </pc:spChg>
        <pc:spChg chg="add del mod">
          <ac:chgData name="Taylor, Gavin" userId="S::gtaylor@wpi.edu::994ac6b7-11df-4645-a39b-9dedf391bfc6" providerId="AD" clId="Web-{AABB2840-612C-4694-7C44-C469775440AA}" dt="2020-04-01T22:59:58.534" v="356"/>
          <ac:spMkLst>
            <pc:docMk/>
            <pc:sldMk cId="731696971" sldId="261"/>
            <ac:spMk id="7" creationId="{BF2A3F31-D202-4E89-9DD0-26FD73F51E8A}"/>
          </ac:spMkLst>
        </pc:spChg>
        <pc:picChg chg="add mod">
          <ac:chgData name="Taylor, Gavin" userId="S::gtaylor@wpi.edu::994ac6b7-11df-4645-a39b-9dedf391bfc6" providerId="AD" clId="Web-{AABB2840-612C-4694-7C44-C469775440AA}" dt="2020-04-01T23:00:06.785" v="359" actId="14100"/>
          <ac:picMkLst>
            <pc:docMk/>
            <pc:sldMk cId="731696971" sldId="261"/>
            <ac:picMk id="4" creationId="{00048653-4F07-43A9-A957-87684F96FCE7}"/>
          </ac:picMkLst>
        </pc:picChg>
      </pc:sldChg>
      <pc:sldChg chg="addSp delSp modSp">
        <pc:chgData name="Taylor, Gavin" userId="S::gtaylor@wpi.edu::994ac6b7-11df-4645-a39b-9dedf391bfc6" providerId="AD" clId="Web-{AABB2840-612C-4694-7C44-C469775440AA}" dt="2020-04-01T23:03:16.307" v="371" actId="1076"/>
        <pc:sldMkLst>
          <pc:docMk/>
          <pc:sldMk cId="2999454200" sldId="262"/>
        </pc:sldMkLst>
        <pc:spChg chg="del">
          <ac:chgData name="Taylor, Gavin" userId="S::gtaylor@wpi.edu::994ac6b7-11df-4645-a39b-9dedf391bfc6" providerId="AD" clId="Web-{AABB2840-612C-4694-7C44-C469775440AA}" dt="2020-04-01T23:00:13.519" v="360"/>
          <ac:spMkLst>
            <pc:docMk/>
            <pc:sldMk cId="2999454200" sldId="262"/>
            <ac:spMk id="3" creationId="{C8F106C5-6EC6-4460-A697-009D9CA60F93}"/>
          </ac:spMkLst>
        </pc:spChg>
        <pc:spChg chg="add del mod">
          <ac:chgData name="Taylor, Gavin" userId="S::gtaylor@wpi.edu::994ac6b7-11df-4645-a39b-9dedf391bfc6" providerId="AD" clId="Web-{AABB2840-612C-4694-7C44-C469775440AA}" dt="2020-04-01T23:00:14.300" v="361"/>
          <ac:spMkLst>
            <pc:docMk/>
            <pc:sldMk cId="2999454200" sldId="262"/>
            <ac:spMk id="5" creationId="{E6A8EE8D-95CB-426D-A28A-517B3F1BE420}"/>
          </ac:spMkLst>
        </pc:spChg>
        <pc:picChg chg="add mod">
          <ac:chgData name="Taylor, Gavin" userId="S::gtaylor@wpi.edu::994ac6b7-11df-4645-a39b-9dedf391bfc6" providerId="AD" clId="Web-{AABB2840-612C-4694-7C44-C469775440AA}" dt="2020-04-01T23:03:16.307" v="371" actId="1076"/>
          <ac:picMkLst>
            <pc:docMk/>
            <pc:sldMk cId="2999454200" sldId="262"/>
            <ac:picMk id="6" creationId="{15DEF608-58AE-4687-9DC4-C21A44C19C9A}"/>
          </ac:picMkLst>
        </pc:picChg>
      </pc:sldChg>
    </pc:docChg>
  </pc:docChgLst>
  <pc:docChgLst>
    <pc:chgData name="Luke Bodwell" userId="40034145-3666-4fce-883f-110ef14c647d" providerId="ADAL" clId="{D73B6134-1C74-4B72-98EA-3CDCAC8AF1A3}"/>
    <pc:docChg chg="undo custSel addSld delSld modSld">
      <pc:chgData name="Luke Bodwell" userId="40034145-3666-4fce-883f-110ef14c647d" providerId="ADAL" clId="{D73B6134-1C74-4B72-98EA-3CDCAC8AF1A3}" dt="2020-04-02T16:00:56.820" v="1451"/>
      <pc:docMkLst>
        <pc:docMk/>
      </pc:docMkLst>
      <pc:sldChg chg="modSp">
        <pc:chgData name="Luke Bodwell" userId="40034145-3666-4fce-883f-110ef14c647d" providerId="ADAL" clId="{D73B6134-1C74-4B72-98EA-3CDCAC8AF1A3}" dt="2020-04-01T22:38:22.011" v="181" actId="20577"/>
        <pc:sldMkLst>
          <pc:docMk/>
          <pc:sldMk cId="3233467802" sldId="257"/>
        </pc:sldMkLst>
        <pc:spChg chg="mod">
          <ac:chgData name="Luke Bodwell" userId="40034145-3666-4fce-883f-110ef14c647d" providerId="ADAL" clId="{D73B6134-1C74-4B72-98EA-3CDCAC8AF1A3}" dt="2020-04-01T22:36:12.367" v="28" actId="20577"/>
          <ac:spMkLst>
            <pc:docMk/>
            <pc:sldMk cId="3233467802" sldId="257"/>
            <ac:spMk id="2" creationId="{029980EC-70A1-47E2-92C8-AE13CF3706A8}"/>
          </ac:spMkLst>
        </pc:spChg>
        <pc:spChg chg="mod">
          <ac:chgData name="Luke Bodwell" userId="40034145-3666-4fce-883f-110ef14c647d" providerId="ADAL" clId="{D73B6134-1C74-4B72-98EA-3CDCAC8AF1A3}" dt="2020-04-01T22:38:22.011" v="181" actId="20577"/>
          <ac:spMkLst>
            <pc:docMk/>
            <pc:sldMk cId="3233467802" sldId="257"/>
            <ac:spMk id="3" creationId="{4AA79CD1-CBD8-4176-AE8E-F1A904062B55}"/>
          </ac:spMkLst>
        </pc:spChg>
      </pc:sldChg>
      <pc:sldChg chg="modSp">
        <pc:chgData name="Luke Bodwell" userId="40034145-3666-4fce-883f-110ef14c647d" providerId="ADAL" clId="{D73B6134-1C74-4B72-98EA-3CDCAC8AF1A3}" dt="2020-04-01T22:47:49.694" v="1330" actId="27636"/>
        <pc:sldMkLst>
          <pc:docMk/>
          <pc:sldMk cId="203405605" sldId="258"/>
        </pc:sldMkLst>
        <pc:spChg chg="mod">
          <ac:chgData name="Luke Bodwell" userId="40034145-3666-4fce-883f-110ef14c647d" providerId="ADAL" clId="{D73B6134-1C74-4B72-98EA-3CDCAC8AF1A3}" dt="2020-04-01T22:47:49.694" v="1330" actId="27636"/>
          <ac:spMkLst>
            <pc:docMk/>
            <pc:sldMk cId="203405605" sldId="258"/>
            <ac:spMk id="3" creationId="{8B03DCAB-F77F-4164-9B6E-CF4338534561}"/>
          </ac:spMkLst>
        </pc:spChg>
      </pc:sldChg>
      <pc:sldChg chg="modSp">
        <pc:chgData name="Luke Bodwell" userId="40034145-3666-4fce-883f-110ef14c647d" providerId="ADAL" clId="{D73B6134-1C74-4B72-98EA-3CDCAC8AF1A3}" dt="2020-04-02T15:41:26.727" v="1370" actId="20577"/>
        <pc:sldMkLst>
          <pc:docMk/>
          <pc:sldMk cId="173165252" sldId="259"/>
        </pc:sldMkLst>
        <pc:spChg chg="mod">
          <ac:chgData name="Luke Bodwell" userId="40034145-3666-4fce-883f-110ef14c647d" providerId="ADAL" clId="{D73B6134-1C74-4B72-98EA-3CDCAC8AF1A3}" dt="2020-04-02T15:41:26.727" v="1370" actId="20577"/>
          <ac:spMkLst>
            <pc:docMk/>
            <pc:sldMk cId="173165252" sldId="259"/>
            <ac:spMk id="3" creationId="{36F0DF2D-054A-487A-BAEC-E1A9F4308604}"/>
          </ac:spMkLst>
        </pc:spChg>
      </pc:sldChg>
      <pc:sldChg chg="modSp add del">
        <pc:chgData name="Luke Bodwell" userId="40034145-3666-4fce-883f-110ef14c647d" providerId="ADAL" clId="{D73B6134-1C74-4B72-98EA-3CDCAC8AF1A3}" dt="2020-04-02T16:00:56.820" v="1451"/>
        <pc:sldMkLst>
          <pc:docMk/>
          <pc:sldMk cId="1602992356" sldId="263"/>
        </pc:sldMkLst>
        <pc:spChg chg="mod">
          <ac:chgData name="Luke Bodwell" userId="40034145-3666-4fce-883f-110ef14c647d" providerId="ADAL" clId="{D73B6134-1C74-4B72-98EA-3CDCAC8AF1A3}" dt="2020-04-01T22:48:17.290" v="1340" actId="20577"/>
          <ac:spMkLst>
            <pc:docMk/>
            <pc:sldMk cId="1602992356" sldId="263"/>
            <ac:spMk id="2" creationId="{420AE11B-D597-4FEC-B50A-32B9AB3CFE37}"/>
          </ac:spMkLst>
        </pc:spChg>
        <pc:spChg chg="mod">
          <ac:chgData name="Luke Bodwell" userId="40034145-3666-4fce-883f-110ef14c647d" providerId="ADAL" clId="{D73B6134-1C74-4B72-98EA-3CDCAC8AF1A3}" dt="2020-04-02T16:00:56.820" v="1451"/>
          <ac:spMkLst>
            <pc:docMk/>
            <pc:sldMk cId="1602992356" sldId="263"/>
            <ac:spMk id="3" creationId="{7BC57005-5647-422D-A21C-6775BC12C3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4A6C-6967-4F61-9FA0-F1721C45C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05066-752F-4460-B281-8D256BB34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C1473-A248-4EAF-B858-AB711156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F66F6-5D53-4228-9DB2-DA6E613A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7D71F-7D7B-4FE0-9573-70B47CCF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3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2FEF-CE67-402A-93C9-C2D83660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9A971-839E-4E6F-83B0-919F461A8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FD56-BEA9-41DA-84F6-0BF0103D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FAF1C-4BF8-4CFA-91F6-F8E63262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0225B-019F-4F27-8C9A-F2CCF6B7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0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375DA-FA9D-4FBB-B774-0C33AC765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FCD06-D861-4A0B-AEBC-0754791CE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1D7BB-FD55-492F-8F78-1B738E42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2B6F3-9BFE-430C-ABC5-5C389B34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40F1B-77D1-4A7A-82C2-DCD46F1B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6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FEC7-EFBD-4334-8FC7-488B6ABC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5DD0-EEA4-4B70-B84C-9FB794923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B857E-2232-48E8-8F27-C56657B0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99679-FB19-43BE-AC44-632E9970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85D23-5EA6-4399-ACD0-CD00C75A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AE87-BBDE-4726-B2FE-119A13FD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A5011-94CA-4C0D-BF18-CA2BA7F5A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71C5F-2B51-4EB6-918D-FB149C9C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472D9-26D8-4808-97EB-2E9979ED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1E8C8-A705-4A21-8C38-33A85954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3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95B8-4673-46BA-A182-D2152F4B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CC2A-469D-4374-A5D9-9B1BB50ED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88540-16E2-43AD-B6AD-C196A2447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C6002-B750-4DAC-8317-F34C8E82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6937D-357B-4A74-A4CF-0504284A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4FE2D-C613-4340-8162-EB80EAAB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4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DA28-FF00-4F49-AE9B-8061161B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939C0-7EC7-4065-99B2-064FB33BB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010EA-8935-4939-8A1D-7EDDD2C00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690D8-2BD5-4A2A-9996-1DA1A174D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81051-1AAA-499D-86D0-4735E9F6E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1E2F2-3BF7-4718-8873-873B8A61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64909-A44B-4CEE-A1AE-3E4327A5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BB969-2B08-4333-BB38-E0C8CA4B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0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A3FA-BD65-4E1F-A036-A105ADB8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12C74-1FF7-4F0A-A8D6-1609C51C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EE33A-8E07-4F82-8E65-F5919937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F479A-C3C7-4C59-9B1D-87E9DE44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6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F5A54-C81C-421F-9288-1106F095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4B6A2-0415-455E-BAAB-4F2284A2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6D81B-5F74-4429-90F7-C09AF091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1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AD2E-7152-40A9-80EF-B8638FF3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0550-59CA-43C2-BB78-970140D4B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C3CED-1524-4133-AE85-B3B9F3AEB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125F5-ECAD-4D8D-B969-FDF8B34C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63940-D625-4341-AB97-D1937A5B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2ECCA-5508-4DB7-B14E-28CABE33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0035-E059-439A-8FE4-48E5C837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50EB8-DB9E-4BF6-9E84-D24256CE6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C8FFE-A365-4AA7-BCE0-75543D2C0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865FB-DA39-4E29-9248-ACE79C4D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F762E-515A-4572-9C0D-31B25ABD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08758-C146-47C5-A1CF-A794B9BA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4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F17A9-AEAA-4A83-954D-60541524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091F6-6E94-4B1F-9A4F-AA7186B00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139AD-FDB3-4B61-8D9D-18C8F36D5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0868D-1D99-4080-97A4-3B9C19750F8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370C3-B1E5-43E4-9661-9CC30804C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40611-379E-4CF4-86EF-328CE0ECB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4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users.wpi.edu/~ljbodwell/IMGD-2900/A04/game.j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A4E3-12BF-44A7-9C05-E2DA7A984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A04 Toy Treatment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E0AA9-063A-456E-A579-CE40746CD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Canadian Donut (Luke Bodwell and Gavin Taylor)</a:t>
            </a:r>
          </a:p>
          <a:p>
            <a:endParaRPr lang="en-US"/>
          </a:p>
        </p:txBody>
      </p:sp>
      <p:pic>
        <p:nvPicPr>
          <p:cNvPr id="5" name="Picture 5" descr="A picture containing clock, room&#10;&#10;Description generated with very high confidence">
            <a:extLst>
              <a:ext uri="{FF2B5EF4-FFF2-40B4-BE49-F238E27FC236}">
                <a16:creationId xmlns:a16="http://schemas.microsoft.com/office/drawing/2014/main" id="{1593891D-5F3F-46ED-B3B7-8E4A2A90E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4371975"/>
            <a:ext cx="38576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6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80EC-70A1-47E2-92C8-AE13CF37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Toy Title: Fireworks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79CD1-CBD8-4176-AE8E-F1A90406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Logline: In the night sky, colorful explosions go boom.</a:t>
            </a:r>
          </a:p>
        </p:txBody>
      </p:sp>
    </p:spTree>
    <p:extLst>
      <p:ext uri="{BB962C8B-B14F-4D97-AF65-F5344CB8AC3E}">
        <p14:creationId xmlns:p14="http://schemas.microsoft.com/office/powerpoint/2010/main" val="323346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CA5F-0B51-4B06-8B09-4033ED18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Essential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DCAB-F77F-4164-9B6E-CF4338534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A 16x16 borderless, black grid with matching beads to represent the night sky.</a:t>
            </a:r>
            <a:endParaRPr lang="en-US">
              <a:cs typeface="Calibri"/>
            </a:endParaRPr>
          </a:p>
          <a:p>
            <a:r>
              <a:rPr lang="en-US"/>
              <a:t>Randomly selected beads are white with large borders to make them smaller and look like stars.</a:t>
            </a:r>
          </a:p>
          <a:p>
            <a:r>
              <a:rPr lang="en-US"/>
              <a:t>Clicking a bead removes its borders if it’s a star then changes it to a randomly selected color, keeping track of the position of the star.</a:t>
            </a:r>
            <a:endParaRPr lang="en-US">
              <a:cs typeface="Calibri"/>
            </a:endParaRPr>
          </a:p>
          <a:p>
            <a:r>
              <a:rPr lang="en-US"/>
              <a:t>The originally clicked bead is made black again and the 8 beads in the cardinal and ordinal directions are made the selected color, representing firework particles.</a:t>
            </a:r>
            <a:endParaRPr lang="en-US">
              <a:cs typeface="Calibri"/>
            </a:endParaRPr>
          </a:p>
          <a:p>
            <a:r>
              <a:rPr lang="en-US"/>
              <a:t>The 8 particles continue travelling outward in straight lines until they reach the edge of the grid or travels 8 beads, at which point they quickly disappear one at a time.</a:t>
            </a:r>
          </a:p>
          <a:p>
            <a:r>
              <a:rPr lang="en-US"/>
              <a:t>Stars are restored when fireworks pass through them.</a:t>
            </a:r>
            <a:endParaRPr lang="en-US">
              <a:cs typeface="Calibri"/>
            </a:endParaRPr>
          </a:p>
          <a:p>
            <a:r>
              <a:rPr lang="en-US"/>
              <a:t>A series of random explosion sounds plays when a firework is created, and a fizzling out sound plays when all the particles have disappeared. </a:t>
            </a:r>
          </a:p>
        </p:txBody>
      </p:sp>
    </p:spTree>
    <p:extLst>
      <p:ext uri="{BB962C8B-B14F-4D97-AF65-F5344CB8AC3E}">
        <p14:creationId xmlns:p14="http://schemas.microsoft.com/office/powerpoint/2010/main" val="20340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329D-58B0-495B-AECA-F5852DE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1800"/>
            <a:ext cx="10515600" cy="1325563"/>
          </a:xfrm>
        </p:spPr>
        <p:txBody>
          <a:bodyPr/>
          <a:lstStyle/>
          <a:p>
            <a:r>
              <a:rPr lang="en-US"/>
              <a:t>Toy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0DF2D-054A-487A-BAEC-E1A9F4308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 interactive field of fireworks triggered by clicking various beads in the </a:t>
            </a:r>
            <a:r>
              <a:rPr lang="en-US"/>
              <a:t>grid. 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16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1F94-7AB2-4A62-842D-86436167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 Mockup 1</a:t>
            </a:r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1BE08C2B-D661-4B26-9B14-CD5B9C5A3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7552" y="1825625"/>
            <a:ext cx="4356895" cy="4351338"/>
          </a:xfrm>
        </p:spPr>
      </p:pic>
    </p:spTree>
    <p:extLst>
      <p:ext uri="{BB962C8B-B14F-4D97-AF65-F5344CB8AC3E}">
        <p14:creationId xmlns:p14="http://schemas.microsoft.com/office/powerpoint/2010/main" val="375588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1F94-7AB2-4A62-842D-86436167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 Mockup 2</a:t>
            </a:r>
          </a:p>
        </p:txBody>
      </p:sp>
      <p:pic>
        <p:nvPicPr>
          <p:cNvPr id="4" name="Picture 4" descr="A picture containing object, kit, table&#10;&#10;Description generated with very high confidence">
            <a:extLst>
              <a:ext uri="{FF2B5EF4-FFF2-40B4-BE49-F238E27FC236}">
                <a16:creationId xmlns:a16="http://schemas.microsoft.com/office/drawing/2014/main" id="{00048653-4F07-43A9-A957-87684F96F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697" y="1717435"/>
            <a:ext cx="4395591" cy="43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9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1F94-7AB2-4A62-842D-86436167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 Mockup 3</a:t>
            </a:r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15DEF608-58AE-4687-9DC4-C21A44C19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946" y="1691601"/>
            <a:ext cx="4486405" cy="448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5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E11B-D597-4FEC-B50A-32B9AB3C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7005-5647-422D-A21C-6775BC12C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very rudimentary code can be found here</a:t>
            </a:r>
            <a:r>
              <a:rPr lang="en-US"/>
              <a:t>: </a:t>
            </a:r>
            <a:r>
              <a:rPr lang="en-US">
                <a:hlinkClick r:id="rId2"/>
              </a:rPr>
              <a:t>http://users.wpi.edu/~ljbodwell/IMGD-2900/A04/game.js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9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7C2D7DA28E4041B6A7A0BDF497E88B" ma:contentTypeVersion="12" ma:contentTypeDescription="Create a new document." ma:contentTypeScope="" ma:versionID="03f23b7a89608e9e56fe9fdf50557e81">
  <xsd:schema xmlns:xsd="http://www.w3.org/2001/XMLSchema" xmlns:xs="http://www.w3.org/2001/XMLSchema" xmlns:p="http://schemas.microsoft.com/office/2006/metadata/properties" xmlns:ns3="d7186fe4-49aa-4e1d-ab17-9e2ac446a68f" xmlns:ns4="4c05dffc-2138-45e1-a49a-5c7c267e2aeb" targetNamespace="http://schemas.microsoft.com/office/2006/metadata/properties" ma:root="true" ma:fieldsID="ead2c7e86ce48c9f74e7a1d3e024480a" ns3:_="" ns4:_="">
    <xsd:import namespace="d7186fe4-49aa-4e1d-ab17-9e2ac446a68f"/>
    <xsd:import namespace="4c05dffc-2138-45e1-a49a-5c7c267e2a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186fe4-49aa-4e1d-ab17-9e2ac446a6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05dffc-2138-45e1-a49a-5c7c267e2ae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CAE20E-A42C-45FF-9F6E-DCDF4AF73A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2638A1-4AAA-414F-B975-012970FF32D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d7186fe4-49aa-4e1d-ab17-9e2ac446a68f"/>
    <ds:schemaRef ds:uri="4c05dffc-2138-45e1-a49a-5c7c267e2ae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15CC7D7-9C92-4999-8260-8907E9F882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186fe4-49aa-4e1d-ab17-9e2ac446a68f"/>
    <ds:schemaRef ds:uri="4c05dffc-2138-45e1-a49a-5c7c267e2a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239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A04 Toy Treatment</vt:lpstr>
      <vt:lpstr>Toy Title: Fireworks</vt:lpstr>
      <vt:lpstr>Essential Features</vt:lpstr>
      <vt:lpstr>Toy Description</vt:lpstr>
      <vt:lpstr>Screen Mockup 1</vt:lpstr>
      <vt:lpstr>Screen Mockup 2</vt:lpstr>
      <vt:lpstr>Screen Mockup 3</vt:lpstr>
      <vt:lpstr>Demo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A04 Toy Treatment</dc:title>
  <dc:creator>Luke Bodwell</dc:creator>
  <cp:lastModifiedBy>Luke Bodwell</cp:lastModifiedBy>
  <cp:revision>4</cp:revision>
  <dcterms:created xsi:type="dcterms:W3CDTF">2020-04-01T22:30:50Z</dcterms:created>
  <dcterms:modified xsi:type="dcterms:W3CDTF">2020-04-02T16:00:57Z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0x010100877C2D7DA28E4041B6A7A0BDF497E88B</vt:lpwstr>
  </property>
</Properties>
</file>