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12587-3DFA-2612-41DE-8AF55409488D}" v="339" dt="2020-04-11T00:16:43.652"/>
    <p1510:client id="{D73B6134-1C74-4B72-98EA-3CDCAC8AF1A3}" v="1357" dt="2020-04-02T16:00:5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Gavin" userId="S::gtaylor@wpi.edu::994ac6b7-11df-4645-a39b-9dedf391bfc6" providerId="AD" clId="Web-{2D712587-3DFA-2612-41DE-8AF55409488D}"/>
    <pc:docChg chg="modSld">
      <pc:chgData name="Taylor, Gavin" userId="S::gtaylor@wpi.edu::994ac6b7-11df-4645-a39b-9dedf391bfc6" providerId="AD" clId="Web-{2D712587-3DFA-2612-41DE-8AF55409488D}" dt="2020-04-11T00:16:41.246" v="332" actId="20577"/>
      <pc:docMkLst>
        <pc:docMk/>
      </pc:docMkLst>
      <pc:sldChg chg="modSp">
        <pc:chgData name="Taylor, Gavin" userId="S::gtaylor@wpi.edu::994ac6b7-11df-4645-a39b-9dedf391bfc6" providerId="AD" clId="Web-{2D712587-3DFA-2612-41DE-8AF55409488D}" dt="2020-04-11T00:16:40.105" v="330" actId="20577"/>
        <pc:sldMkLst>
          <pc:docMk/>
          <pc:sldMk cId="905767964" sldId="256"/>
        </pc:sldMkLst>
        <pc:spChg chg="mod">
          <ac:chgData name="Taylor, Gavin" userId="S::gtaylor@wpi.edu::994ac6b7-11df-4645-a39b-9dedf391bfc6" providerId="AD" clId="Web-{2D712587-3DFA-2612-41DE-8AF55409488D}" dt="2020-04-11T00:16:40.105" v="330" actId="20577"/>
          <ac:spMkLst>
            <pc:docMk/>
            <pc:sldMk cId="905767964" sldId="256"/>
            <ac:spMk id="2" creationId="{B6FAA4E3-12BF-44A7-9C05-E2DA7A9843C5}"/>
          </ac:spMkLst>
        </pc:spChg>
      </pc:sldChg>
      <pc:sldChg chg="modSp">
        <pc:chgData name="Taylor, Gavin" userId="S::gtaylor@wpi.edu::994ac6b7-11df-4645-a39b-9dedf391bfc6" providerId="AD" clId="Web-{2D712587-3DFA-2612-41DE-8AF55409488D}" dt="2020-04-11T00:15:57.322" v="327" actId="20577"/>
        <pc:sldMkLst>
          <pc:docMk/>
          <pc:sldMk cId="203405605" sldId="258"/>
        </pc:sldMkLst>
        <pc:spChg chg="mod">
          <ac:chgData name="Taylor, Gavin" userId="S::gtaylor@wpi.edu::994ac6b7-11df-4645-a39b-9dedf391bfc6" providerId="AD" clId="Web-{2D712587-3DFA-2612-41DE-8AF55409488D}" dt="2020-04-11T00:15:57.322" v="327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addSp delSp modSp">
        <pc:chgData name="Taylor, Gavin" userId="S::gtaylor@wpi.edu::994ac6b7-11df-4645-a39b-9dedf391bfc6" providerId="AD" clId="Web-{2D712587-3DFA-2612-41DE-8AF55409488D}" dt="2020-04-11T00:08:18.336" v="32" actId="14100"/>
        <pc:sldMkLst>
          <pc:docMk/>
          <pc:sldMk cId="3755884589" sldId="260"/>
        </pc:sldMkLst>
        <pc:spChg chg="add del mod">
          <ac:chgData name="Taylor, Gavin" userId="S::gtaylor@wpi.edu::994ac6b7-11df-4645-a39b-9dedf391bfc6" providerId="AD" clId="Web-{2D712587-3DFA-2612-41DE-8AF55409488D}" dt="2020-04-11T00:07:53.476" v="22"/>
          <ac:spMkLst>
            <pc:docMk/>
            <pc:sldMk cId="3755884589" sldId="260"/>
            <ac:spMk id="7" creationId="{5781345F-9E75-40A2-B5F8-30B5437350F5}"/>
          </ac:spMkLst>
        </pc:spChg>
        <pc:picChg chg="add mod">
          <ac:chgData name="Taylor, Gavin" userId="S::gtaylor@wpi.edu::994ac6b7-11df-4645-a39b-9dedf391bfc6" providerId="AD" clId="Web-{2D712587-3DFA-2612-41DE-8AF55409488D}" dt="2020-04-11T00:08:18.336" v="32" actId="14100"/>
          <ac:picMkLst>
            <pc:docMk/>
            <pc:sldMk cId="3755884589" sldId="260"/>
            <ac:picMk id="3" creationId="{A3B2FEFD-5208-4FDF-B6E2-C33098D551A2}"/>
          </ac:picMkLst>
        </pc:picChg>
        <pc:picChg chg="del">
          <ac:chgData name="Taylor, Gavin" userId="S::gtaylor@wpi.edu::994ac6b7-11df-4645-a39b-9dedf391bfc6" providerId="AD" clId="Web-{2D712587-3DFA-2612-41DE-8AF55409488D}" dt="2020-04-11T00:06:28.347" v="1"/>
          <ac:picMkLst>
            <pc:docMk/>
            <pc:sldMk cId="3755884589" sldId="260"/>
            <ac:picMk id="6" creationId="{1BE08C2B-D661-4B26-9B14-CD5B9C5A307C}"/>
          </ac:picMkLst>
        </pc:picChg>
      </pc:sldChg>
      <pc:sldChg chg="addSp delSp modSp">
        <pc:chgData name="Taylor, Gavin" userId="S::gtaylor@wpi.edu::994ac6b7-11df-4645-a39b-9dedf391bfc6" providerId="AD" clId="Web-{2D712587-3DFA-2612-41DE-8AF55409488D}" dt="2020-04-11T00:07:06.005" v="10" actId="1076"/>
        <pc:sldMkLst>
          <pc:docMk/>
          <pc:sldMk cId="731696971" sldId="261"/>
        </pc:sldMkLst>
        <pc:picChg chg="add mod">
          <ac:chgData name="Taylor, Gavin" userId="S::gtaylor@wpi.edu::994ac6b7-11df-4645-a39b-9dedf391bfc6" providerId="AD" clId="Web-{2D712587-3DFA-2612-41DE-8AF55409488D}" dt="2020-04-11T00:07:06.005" v="10" actId="1076"/>
          <ac:picMkLst>
            <pc:docMk/>
            <pc:sldMk cId="731696971" sldId="261"/>
            <ac:picMk id="3" creationId="{E95B96B4-6505-41DC-8DA9-8D18AF34075F}"/>
          </ac:picMkLst>
        </pc:picChg>
        <pc:picChg chg="del">
          <ac:chgData name="Taylor, Gavin" userId="S::gtaylor@wpi.edu::994ac6b7-11df-4645-a39b-9dedf391bfc6" providerId="AD" clId="Web-{2D712587-3DFA-2612-41DE-8AF55409488D}" dt="2020-04-11T00:07:05.865" v="8"/>
          <ac:picMkLst>
            <pc:docMk/>
            <pc:sldMk cId="731696971" sldId="261"/>
            <ac:picMk id="4" creationId="{00048653-4F07-43A9-A957-87684F96FCE7}"/>
          </ac:picMkLst>
        </pc:picChg>
      </pc:sldChg>
      <pc:sldChg chg="addSp delSp modSp">
        <pc:chgData name="Taylor, Gavin" userId="S::gtaylor@wpi.edu::994ac6b7-11df-4645-a39b-9dedf391bfc6" providerId="AD" clId="Web-{2D712587-3DFA-2612-41DE-8AF55409488D}" dt="2020-04-11T00:07:49.319" v="21" actId="1076"/>
        <pc:sldMkLst>
          <pc:docMk/>
          <pc:sldMk cId="2999454200" sldId="262"/>
        </pc:sldMkLst>
        <pc:picChg chg="add mod">
          <ac:chgData name="Taylor, Gavin" userId="S::gtaylor@wpi.edu::994ac6b7-11df-4645-a39b-9dedf391bfc6" providerId="AD" clId="Web-{2D712587-3DFA-2612-41DE-8AF55409488D}" dt="2020-04-11T00:07:49.319" v="21" actId="1076"/>
          <ac:picMkLst>
            <pc:docMk/>
            <pc:sldMk cId="2999454200" sldId="262"/>
            <ac:picMk id="3" creationId="{3F7278A6-9DB3-45F6-A3B5-110817B5AE5C}"/>
          </ac:picMkLst>
        </pc:picChg>
        <pc:picChg chg="del">
          <ac:chgData name="Taylor, Gavin" userId="S::gtaylor@wpi.edu::994ac6b7-11df-4645-a39b-9dedf391bfc6" providerId="AD" clId="Web-{2D712587-3DFA-2612-41DE-8AF55409488D}" dt="2020-04-11T00:07:20.599" v="13"/>
          <ac:picMkLst>
            <pc:docMk/>
            <pc:sldMk cId="2999454200" sldId="262"/>
            <ac:picMk id="6" creationId="{15DEF608-58AE-4687-9DC4-C21A44C19C9A}"/>
          </ac:picMkLst>
        </pc:picChg>
      </pc:sldChg>
    </pc:docChg>
  </pc:docChgLst>
  <pc:docChgLst>
    <pc:chgData name="Taylor, Gavin" userId="S::gtaylor@wpi.edu::994ac6b7-11df-4645-a39b-9dedf391bfc6" providerId="AD" clId="Web-{AABB2840-612C-4694-7C44-C469775440AA}"/>
    <pc:docChg chg="modSld">
      <pc:chgData name="Taylor, Gavin" userId="S::gtaylor@wpi.edu::994ac6b7-11df-4645-a39b-9dedf391bfc6" providerId="AD" clId="Web-{AABB2840-612C-4694-7C44-C469775440AA}" dt="2020-04-02T01:16:56.806" v="381" actId="14100"/>
      <pc:docMkLst>
        <pc:docMk/>
      </pc:docMkLst>
      <pc:sldChg chg="addSp delSp modSp">
        <pc:chgData name="Taylor, Gavin" userId="S::gtaylor@wpi.edu::994ac6b7-11df-4645-a39b-9dedf391bfc6" providerId="AD" clId="Web-{AABB2840-612C-4694-7C44-C469775440AA}" dt="2020-04-02T01:16:56.806" v="381" actId="14100"/>
        <pc:sldMkLst>
          <pc:docMk/>
          <pc:sldMk cId="905767964" sldId="256"/>
        </pc:sldMkLst>
        <pc:picChg chg="add del mod">
          <ac:chgData name="Taylor, Gavin" userId="S::gtaylor@wpi.edu::994ac6b7-11df-4645-a39b-9dedf391bfc6" providerId="AD" clId="Web-{AABB2840-612C-4694-7C44-C469775440AA}" dt="2020-04-02T01:16:48.431" v="378"/>
          <ac:picMkLst>
            <pc:docMk/>
            <pc:sldMk cId="905767964" sldId="256"/>
            <ac:picMk id="4" creationId="{A964E1D4-9048-4A4C-AAC0-89BA4BFC15D3}"/>
          </ac:picMkLst>
        </pc:picChg>
        <pc:picChg chg="add mod">
          <ac:chgData name="Taylor, Gavin" userId="S::gtaylor@wpi.edu::994ac6b7-11df-4645-a39b-9dedf391bfc6" providerId="AD" clId="Web-{AABB2840-612C-4694-7C44-C469775440AA}" dt="2020-04-02T01:16:56.806" v="381" actId="14100"/>
          <ac:picMkLst>
            <pc:docMk/>
            <pc:sldMk cId="905767964" sldId="256"/>
            <ac:picMk id="5" creationId="{1593891D-5F3F-46ED-B3B7-8E4A2A90EF18}"/>
          </ac:picMkLst>
        </pc:picChg>
      </pc:sldChg>
      <pc:sldChg chg="modSp">
        <pc:chgData name="Taylor, Gavin" userId="S::gtaylor@wpi.edu::994ac6b7-11df-4645-a39b-9dedf391bfc6" providerId="AD" clId="Web-{AABB2840-612C-4694-7C44-C469775440AA}" dt="2020-04-01T22:50:22.859" v="346" actId="20577"/>
        <pc:sldMkLst>
          <pc:docMk/>
          <pc:sldMk cId="203405605" sldId="258"/>
        </pc:sldMkLst>
        <pc:spChg chg="mod">
          <ac:chgData name="Taylor, Gavin" userId="S::gtaylor@wpi.edu::994ac6b7-11df-4645-a39b-9dedf391bfc6" providerId="AD" clId="Web-{AABB2840-612C-4694-7C44-C469775440AA}" dt="2020-04-01T22:50:22.859" v="346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AABB2840-612C-4694-7C44-C469775440AA}" dt="2020-04-01T22:40:37.683" v="139" actId="20577"/>
        <pc:sldMkLst>
          <pc:docMk/>
          <pc:sldMk cId="173165252" sldId="259"/>
        </pc:sldMkLst>
        <pc:spChg chg="mod">
          <ac:chgData name="Taylor, Gavin" userId="S::gtaylor@wpi.edu::994ac6b7-11df-4645-a39b-9dedf391bfc6" providerId="AD" clId="Web-{AABB2840-612C-4694-7C44-C469775440AA}" dt="2020-04-01T22:40:03.760" v="0" actId="1076"/>
          <ac:spMkLst>
            <pc:docMk/>
            <pc:sldMk cId="173165252" sldId="259"/>
            <ac:spMk id="2" creationId="{3345329D-58B0-495B-AECA-F5852DE036E8}"/>
          </ac:spMkLst>
        </pc:spChg>
        <pc:spChg chg="mod">
          <ac:chgData name="Taylor, Gavin" userId="S::gtaylor@wpi.edu::994ac6b7-11df-4645-a39b-9dedf391bfc6" providerId="AD" clId="Web-{AABB2840-612C-4694-7C44-C469775440AA}" dt="2020-04-01T22:40:37.683" v="139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addSp delSp modSp">
        <pc:chgData name="Taylor, Gavin" userId="S::gtaylor@wpi.edu::994ac6b7-11df-4645-a39b-9dedf391bfc6" providerId="AD" clId="Web-{AABB2840-612C-4694-7C44-C469775440AA}" dt="2020-04-01T22:56:47.372" v="349"/>
        <pc:sldMkLst>
          <pc:docMk/>
          <pc:sldMk cId="3755884589" sldId="260"/>
        </pc:sldMkLst>
        <pc:spChg chg="del">
          <ac:chgData name="Taylor, Gavin" userId="S::gtaylor@wpi.edu::994ac6b7-11df-4645-a39b-9dedf391bfc6" providerId="AD" clId="Web-{AABB2840-612C-4694-7C44-C469775440AA}" dt="2020-04-01T22:56:43.809" v="348"/>
          <ac:spMkLst>
            <pc:docMk/>
            <pc:sldMk cId="3755884589" sldId="260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6:47.372" v="349"/>
          <ac:spMkLst>
            <pc:docMk/>
            <pc:sldMk cId="3755884589" sldId="260"/>
            <ac:spMk id="5" creationId="{3D84CB98-6774-462A-A56B-597911DC1887}"/>
          </ac:spMkLst>
        </pc:spChg>
        <pc:picChg chg="add mod ord">
          <ac:chgData name="Taylor, Gavin" userId="S::gtaylor@wpi.edu::994ac6b7-11df-4645-a39b-9dedf391bfc6" providerId="AD" clId="Web-{AABB2840-612C-4694-7C44-C469775440AA}" dt="2020-04-01T22:56:47.372" v="349"/>
          <ac:picMkLst>
            <pc:docMk/>
            <pc:sldMk cId="3755884589" sldId="260"/>
            <ac:picMk id="6" creationId="{1BE08C2B-D661-4B26-9B14-CD5B9C5A307C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0:06.785" v="359" actId="14100"/>
        <pc:sldMkLst>
          <pc:docMk/>
          <pc:sldMk cId="731696971" sldId="261"/>
        </pc:sldMkLst>
        <pc:spChg chg="del">
          <ac:chgData name="Taylor, Gavin" userId="S::gtaylor@wpi.edu::994ac6b7-11df-4645-a39b-9dedf391bfc6" providerId="AD" clId="Web-{AABB2840-612C-4694-7C44-C469775440AA}" dt="2020-04-01T22:59:54.190" v="355"/>
          <ac:spMkLst>
            <pc:docMk/>
            <pc:sldMk cId="731696971" sldId="261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2:59:58.534" v="356"/>
          <ac:spMkLst>
            <pc:docMk/>
            <pc:sldMk cId="731696971" sldId="261"/>
            <ac:spMk id="7" creationId="{BF2A3F31-D202-4E89-9DD0-26FD73F51E8A}"/>
          </ac:spMkLst>
        </pc:spChg>
        <pc:picChg chg="add mod">
          <ac:chgData name="Taylor, Gavin" userId="S::gtaylor@wpi.edu::994ac6b7-11df-4645-a39b-9dedf391bfc6" providerId="AD" clId="Web-{AABB2840-612C-4694-7C44-C469775440AA}" dt="2020-04-01T23:00:06.785" v="359" actId="14100"/>
          <ac:picMkLst>
            <pc:docMk/>
            <pc:sldMk cId="731696971" sldId="261"/>
            <ac:picMk id="4" creationId="{00048653-4F07-43A9-A957-87684F96FCE7}"/>
          </ac:picMkLst>
        </pc:picChg>
      </pc:sldChg>
      <pc:sldChg chg="addSp delSp modSp">
        <pc:chgData name="Taylor, Gavin" userId="S::gtaylor@wpi.edu::994ac6b7-11df-4645-a39b-9dedf391bfc6" providerId="AD" clId="Web-{AABB2840-612C-4694-7C44-C469775440AA}" dt="2020-04-01T23:03:16.307" v="371" actId="1076"/>
        <pc:sldMkLst>
          <pc:docMk/>
          <pc:sldMk cId="2999454200" sldId="262"/>
        </pc:sldMkLst>
        <pc:spChg chg="del">
          <ac:chgData name="Taylor, Gavin" userId="S::gtaylor@wpi.edu::994ac6b7-11df-4645-a39b-9dedf391bfc6" providerId="AD" clId="Web-{AABB2840-612C-4694-7C44-C469775440AA}" dt="2020-04-01T23:00:13.519" v="360"/>
          <ac:spMkLst>
            <pc:docMk/>
            <pc:sldMk cId="2999454200" sldId="262"/>
            <ac:spMk id="3" creationId="{C8F106C5-6EC6-4460-A697-009D9CA60F93}"/>
          </ac:spMkLst>
        </pc:spChg>
        <pc:spChg chg="add del mod">
          <ac:chgData name="Taylor, Gavin" userId="S::gtaylor@wpi.edu::994ac6b7-11df-4645-a39b-9dedf391bfc6" providerId="AD" clId="Web-{AABB2840-612C-4694-7C44-C469775440AA}" dt="2020-04-01T23:00:14.300" v="361"/>
          <ac:spMkLst>
            <pc:docMk/>
            <pc:sldMk cId="2999454200" sldId="262"/>
            <ac:spMk id="5" creationId="{E6A8EE8D-95CB-426D-A28A-517B3F1BE420}"/>
          </ac:spMkLst>
        </pc:spChg>
        <pc:picChg chg="add mod">
          <ac:chgData name="Taylor, Gavin" userId="S::gtaylor@wpi.edu::994ac6b7-11df-4645-a39b-9dedf391bfc6" providerId="AD" clId="Web-{AABB2840-612C-4694-7C44-C469775440AA}" dt="2020-04-01T23:03:16.307" v="371" actId="1076"/>
          <ac:picMkLst>
            <pc:docMk/>
            <pc:sldMk cId="2999454200" sldId="262"/>
            <ac:picMk id="6" creationId="{15DEF608-58AE-4687-9DC4-C21A44C19C9A}"/>
          </ac:picMkLst>
        </pc:picChg>
      </pc:sldChg>
    </pc:docChg>
  </pc:docChgLst>
  <pc:docChgLst>
    <pc:chgData name="Luke Bodwell" userId="40034145-3666-4fce-883f-110ef14c647d" providerId="ADAL" clId="{D73B6134-1C74-4B72-98EA-3CDCAC8AF1A3}"/>
    <pc:docChg chg="undo custSel addSld delSld modSld">
      <pc:chgData name="Luke Bodwell" userId="40034145-3666-4fce-883f-110ef14c647d" providerId="ADAL" clId="{D73B6134-1C74-4B72-98EA-3CDCAC8AF1A3}" dt="2020-04-11T01:00:02.334" v="1604" actId="20577"/>
      <pc:docMkLst>
        <pc:docMk/>
      </pc:docMkLst>
      <pc:sldChg chg="modSp">
        <pc:chgData name="Luke Bodwell" userId="40034145-3666-4fce-883f-110ef14c647d" providerId="ADAL" clId="{D73B6134-1C74-4B72-98EA-3CDCAC8AF1A3}" dt="2020-04-01T22:38:22.011" v="181" actId="20577"/>
        <pc:sldMkLst>
          <pc:docMk/>
          <pc:sldMk cId="3233467802" sldId="257"/>
        </pc:sldMkLst>
        <pc:spChg chg="mod">
          <ac:chgData name="Luke Bodwell" userId="40034145-3666-4fce-883f-110ef14c647d" providerId="ADAL" clId="{D73B6134-1C74-4B72-98EA-3CDCAC8AF1A3}" dt="2020-04-01T22:36:12.367" v="28" actId="20577"/>
          <ac:spMkLst>
            <pc:docMk/>
            <pc:sldMk cId="3233467802" sldId="257"/>
            <ac:spMk id="2" creationId="{029980EC-70A1-47E2-92C8-AE13CF3706A8}"/>
          </ac:spMkLst>
        </pc:spChg>
        <pc:spChg chg="mod">
          <ac:chgData name="Luke Bodwell" userId="40034145-3666-4fce-883f-110ef14c647d" providerId="ADAL" clId="{D73B6134-1C74-4B72-98EA-3CDCAC8AF1A3}" dt="2020-04-01T22:38:22.011" v="181" actId="20577"/>
          <ac:spMkLst>
            <pc:docMk/>
            <pc:sldMk cId="3233467802" sldId="257"/>
            <ac:spMk id="3" creationId="{4AA79CD1-CBD8-4176-AE8E-F1A904062B55}"/>
          </ac:spMkLst>
        </pc:spChg>
      </pc:sldChg>
      <pc:sldChg chg="modSp">
        <pc:chgData name="Luke Bodwell" userId="40034145-3666-4fce-883f-110ef14c647d" providerId="ADAL" clId="{D73B6134-1C74-4B72-98EA-3CDCAC8AF1A3}" dt="2020-04-11T01:00:02.334" v="1604" actId="20577"/>
        <pc:sldMkLst>
          <pc:docMk/>
          <pc:sldMk cId="203405605" sldId="258"/>
        </pc:sldMkLst>
        <pc:spChg chg="mod">
          <ac:chgData name="Luke Bodwell" userId="40034145-3666-4fce-883f-110ef14c647d" providerId="ADAL" clId="{D73B6134-1C74-4B72-98EA-3CDCAC8AF1A3}" dt="2020-04-11T01:00:02.334" v="1604" actId="20577"/>
          <ac:spMkLst>
            <pc:docMk/>
            <pc:sldMk cId="203405605" sldId="258"/>
            <ac:spMk id="3" creationId="{8B03DCAB-F77F-4164-9B6E-CF4338534561}"/>
          </ac:spMkLst>
        </pc:spChg>
      </pc:sldChg>
      <pc:sldChg chg="modSp">
        <pc:chgData name="Luke Bodwell" userId="40034145-3666-4fce-883f-110ef14c647d" providerId="ADAL" clId="{D73B6134-1C74-4B72-98EA-3CDCAC8AF1A3}" dt="2020-04-02T15:41:26.727" v="1370" actId="20577"/>
        <pc:sldMkLst>
          <pc:docMk/>
          <pc:sldMk cId="173165252" sldId="259"/>
        </pc:sldMkLst>
        <pc:spChg chg="mod">
          <ac:chgData name="Luke Bodwell" userId="40034145-3666-4fce-883f-110ef14c647d" providerId="ADAL" clId="{D73B6134-1C74-4B72-98EA-3CDCAC8AF1A3}" dt="2020-04-02T15:41:26.727" v="1370" actId="20577"/>
          <ac:spMkLst>
            <pc:docMk/>
            <pc:sldMk cId="173165252" sldId="259"/>
            <ac:spMk id="3" creationId="{36F0DF2D-054A-487A-BAEC-E1A9F4308604}"/>
          </ac:spMkLst>
        </pc:spChg>
      </pc:sldChg>
      <pc:sldChg chg="modSp add del">
        <pc:chgData name="Luke Bodwell" userId="40034145-3666-4fce-883f-110ef14c647d" providerId="ADAL" clId="{D73B6134-1C74-4B72-98EA-3CDCAC8AF1A3}" dt="2020-04-11T00:47:56.691" v="1547" actId="2696"/>
        <pc:sldMkLst>
          <pc:docMk/>
          <pc:sldMk cId="1602992356" sldId="263"/>
        </pc:sldMkLst>
        <pc:spChg chg="mod">
          <ac:chgData name="Luke Bodwell" userId="40034145-3666-4fce-883f-110ef14c647d" providerId="ADAL" clId="{D73B6134-1C74-4B72-98EA-3CDCAC8AF1A3}" dt="2020-04-01T22:48:17.290" v="1340" actId="20577"/>
          <ac:spMkLst>
            <pc:docMk/>
            <pc:sldMk cId="1602992356" sldId="263"/>
            <ac:spMk id="2" creationId="{420AE11B-D597-4FEC-B50A-32B9AB3CFE37}"/>
          </ac:spMkLst>
        </pc:spChg>
        <pc:spChg chg="mod">
          <ac:chgData name="Luke Bodwell" userId="40034145-3666-4fce-883f-110ef14c647d" providerId="ADAL" clId="{D73B6134-1C74-4B72-98EA-3CDCAC8AF1A3}" dt="2020-04-02T16:00:56.820" v="1451"/>
          <ac:spMkLst>
            <pc:docMk/>
            <pc:sldMk cId="1602992356" sldId="263"/>
            <ac:spMk id="3" creationId="{7BC57005-5647-422D-A21C-6775BC12C3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A6C-6967-4F61-9FA0-F1721C4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5066-752F-4460-B281-8D256BB3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1473-A248-4EAF-B858-AB711156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66F6-5D53-4228-9DB2-DA6E613A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D71F-7D7B-4FE0-9573-70B47CC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FEF-CE67-402A-93C9-C2D8366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A971-839E-4E6F-83B0-919F461A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D56-BEA9-41DA-84F6-0BF0103D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AF1C-4BF8-4CFA-91F6-F8E63262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225B-019F-4F27-8C9A-F2CCF6B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375DA-FA9D-4FBB-B774-0C33AC765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FCD06-D861-4A0B-AEBC-0754791C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D7BB-FD55-492F-8F78-1B738E42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B6F3-9BFE-430C-ABC5-5C389B34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0F1B-77D1-4A7A-82C2-DCD46F1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FEC7-EFBD-4334-8FC7-488B6AB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DD0-EEA4-4B70-B84C-9FB79492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857E-2232-48E8-8F27-C56657B0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9679-FB19-43BE-AC44-632E997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5D23-5EA6-4399-ACD0-CD00C75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E87-BBDE-4726-B2FE-119A13FD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A5011-94CA-4C0D-BF18-CA2BA7F5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1C5F-2B51-4EB6-918D-FB149C9C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72D9-26D8-4808-97EB-2E9979E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E8C8-A705-4A21-8C38-33A8595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5B8-4673-46BA-A182-D2152F4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CC2A-469D-4374-A5D9-9B1BB50E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8540-16E2-43AD-B6AD-C196A244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C6002-B750-4DAC-8317-F34C8E82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937D-357B-4A74-A4CF-0504284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FE2D-C613-4340-8162-EB80EAA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DA28-FF00-4F49-AE9B-8061161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39C0-7EC7-4065-99B2-064FB33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10EA-8935-4939-8A1D-7EDDD2C0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690D8-2BD5-4A2A-9996-1DA1A174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81051-1AAA-499D-86D0-4735E9F6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1E2F2-3BF7-4718-8873-873B8A6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4909-A44B-4CEE-A1AE-3E4327A5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BB969-2B08-4333-BB38-E0C8CA4B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3FA-BD65-4E1F-A036-A105ADB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2C74-1FF7-4F0A-A8D6-1609C51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E33A-8E07-4F82-8E65-F5919937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479A-C3C7-4C59-9B1D-87E9DE4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F5A54-C81C-421F-9288-1106F095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B6A2-0415-455E-BAAB-4F2284A2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D81B-5F74-4429-90F7-C09AF09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D2E-7152-40A9-80EF-B8638FF3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550-59CA-43C2-BB78-970140D4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3CED-1524-4133-AE85-B3B9F3AE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25F5-ECAD-4D8D-B969-FDF8B34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3940-D625-4341-AB97-D1937A5B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2ECCA-5508-4DB7-B14E-28CABE3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035-E059-439A-8FE4-48E5C837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50EB8-DB9E-4BF6-9E84-D24256CE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8FFE-A365-4AA7-BCE0-75543D2C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65FB-DA39-4E29-9248-ACE79C4D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762E-515A-4572-9C0D-31B25AB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8758-C146-47C5-A1CF-A794B9BA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F17A9-AEAA-4A83-954D-6054152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91F6-6E94-4B1F-9A4F-AA7186B0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39AD-FDB3-4B61-8D9D-18C8F36D5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868D-1D99-4080-97A4-3B9C19750F8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70C3-B1E5-43E4-9661-9CC30804C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0611-379E-4CF4-86EF-328CE0E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6EAA-05BC-4181-B94F-DD6873A8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4E3-12BF-44A7-9C05-E2DA7A98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A05 Toy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0AA9-063A-456E-A579-CE40746CD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Canadian Donut (Luke Bodwell and Gavin Taylor)</a:t>
            </a:r>
          </a:p>
          <a:p>
            <a:endParaRPr lang="en-US"/>
          </a:p>
        </p:txBody>
      </p:sp>
      <p:pic>
        <p:nvPicPr>
          <p:cNvPr id="5" name="Picture 5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1593891D-5F3F-46ED-B3B7-8E4A2A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371975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0EC-70A1-47E2-92C8-AE13CF3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Title: Fireworks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CD1-CBD8-4176-AE8E-F1A9040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Logline: In the night sky, colorful explosions go boom.</a:t>
            </a:r>
          </a:p>
        </p:txBody>
      </p:sp>
    </p:spTree>
    <p:extLst>
      <p:ext uri="{BB962C8B-B14F-4D97-AF65-F5344CB8AC3E}">
        <p14:creationId xmlns:p14="http://schemas.microsoft.com/office/powerpoint/2010/main" val="32334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A5F-0B51-4B06-8B09-4033ED1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CAB-F77F-4164-9B6E-CF433853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32x24 borderless, navy blue grid on a black background to represent the night sky.</a:t>
            </a:r>
            <a:endParaRPr lang="en-US" dirty="0">
              <a:cs typeface="Calibri"/>
            </a:endParaRPr>
          </a:p>
          <a:p>
            <a:r>
              <a:rPr lang="en-US" dirty="0"/>
              <a:t>Randomly selected beads are white with different sized borders to make them look like stars.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Stars are restored when fireworks pass through them.</a:t>
            </a:r>
            <a:endParaRPr lang="en-US" dirty="0"/>
          </a:p>
          <a:p>
            <a:r>
              <a:rPr lang="en-US" dirty="0"/>
              <a:t>Clicking a bead makes a colored bead travel up to the click point .</a:t>
            </a:r>
            <a:endParaRPr lang="en-US" dirty="0">
              <a:cs typeface="Calibri"/>
            </a:endParaRPr>
          </a:p>
          <a:p>
            <a:r>
              <a:rPr lang="en-US" dirty="0"/>
              <a:t>Particles explode outward leaving a trail of </a:t>
            </a:r>
            <a:r>
              <a:rPr lang="en-US"/>
              <a:t>asterisk glyphs to </a:t>
            </a:r>
            <a:r>
              <a:rPr lang="en-US" dirty="0"/>
              <a:t>simulate fireworks, then disappear with a fading effect.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color of the bead is reflected in the glow of the grid and the title.</a:t>
            </a:r>
          </a:p>
          <a:p>
            <a:r>
              <a:rPr lang="en-US" dirty="0"/>
              <a:t>A whistle sound plays when fireworks are launched, a pop when they explode, and an explosion when they reach the edge of the grid or travel a predetermined distance.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329D-58B0-495B-AECA-F5852DE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/>
              <a:t>Toy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DF2D-054A-487A-BAEC-E1A9F430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interactive field of fireworks triggered by clicking various beads in the </a:t>
            </a:r>
            <a:r>
              <a:rPr lang="en-US"/>
              <a:t>grid. 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1</a:t>
            </a:r>
          </a:p>
        </p:txBody>
      </p:sp>
      <p:pic>
        <p:nvPicPr>
          <p:cNvPr id="3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A3B2FEFD-5208-4FDF-B6E2-C33098D5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90" y="1546025"/>
            <a:ext cx="5340014" cy="44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2</a:t>
            </a:r>
          </a:p>
        </p:txBody>
      </p:sp>
      <p:pic>
        <p:nvPicPr>
          <p:cNvPr id="3" name="Picture 4" descr="A picture containing screenshot, monitor&#10;&#10;Description generated with very high confidence">
            <a:extLst>
              <a:ext uri="{FF2B5EF4-FFF2-40B4-BE49-F238E27FC236}">
                <a16:creationId xmlns:a16="http://schemas.microsoft.com/office/drawing/2014/main" id="{E95B96B4-6505-41DC-8DA9-8D18AF34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8" y="1693993"/>
            <a:ext cx="5279857" cy="47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3</a:t>
            </a:r>
          </a:p>
        </p:txBody>
      </p:sp>
      <p:pic>
        <p:nvPicPr>
          <p:cNvPr id="3" name="Picture 3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3F7278A6-9DB3-45F6-A3B5-110817B5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21" y="1690148"/>
            <a:ext cx="5069304" cy="4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C2D7DA28E4041B6A7A0BDF497E88B" ma:contentTypeVersion="12" ma:contentTypeDescription="Create a new document." ma:contentTypeScope="" ma:versionID="03f23b7a89608e9e56fe9fdf50557e81">
  <xsd:schema xmlns:xsd="http://www.w3.org/2001/XMLSchema" xmlns:xs="http://www.w3.org/2001/XMLSchema" xmlns:p="http://schemas.microsoft.com/office/2006/metadata/properties" xmlns:ns3="d7186fe4-49aa-4e1d-ab17-9e2ac446a68f" xmlns:ns4="4c05dffc-2138-45e1-a49a-5c7c267e2aeb" targetNamespace="http://schemas.microsoft.com/office/2006/metadata/properties" ma:root="true" ma:fieldsID="ead2c7e86ce48c9f74e7a1d3e024480a" ns3:_="" ns4:_="">
    <xsd:import namespace="d7186fe4-49aa-4e1d-ab17-9e2ac446a68f"/>
    <xsd:import namespace="4c05dffc-2138-45e1-a49a-5c7c267e2a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86fe4-49aa-4e1d-ab17-9e2ac446a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5dffc-2138-45e1-a49a-5c7c267e2ae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CC7D7-9C92-4999-8260-8907E9F88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86fe4-49aa-4e1d-ab17-9e2ac446a68f"/>
    <ds:schemaRef ds:uri="4c05dffc-2138-45e1-a49a-5c7c267e2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CAE20E-A42C-45FF-9F6E-DCDF4AF73A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638A1-4AAA-414F-B975-012970FF32D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7186fe4-49aa-4e1d-ab17-9e2ac446a68f"/>
    <ds:schemaRef ds:uri="http://purl.org/dc/terms/"/>
    <ds:schemaRef ds:uri="http://schemas.openxmlformats.org/package/2006/metadata/core-properties"/>
    <ds:schemaRef ds:uri="4c05dffc-2138-45e1-a49a-5c7c267e2a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A05 Toy Treatment</vt:lpstr>
      <vt:lpstr>Toy Title: Fireworks</vt:lpstr>
      <vt:lpstr>Essential Features</vt:lpstr>
      <vt:lpstr>Toy Description</vt:lpstr>
      <vt:lpstr>Screen Mockup 1</vt:lpstr>
      <vt:lpstr>Screen Mockup 2</vt:lpstr>
      <vt:lpstr>Screen Mockup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A04 Toy Treatment</dc:title>
  <dc:creator>Luke Bodwell</dc:creator>
  <cp:lastModifiedBy>Luke Bodwell</cp:lastModifiedBy>
  <cp:revision>75</cp:revision>
  <dcterms:created xsi:type="dcterms:W3CDTF">2020-04-01T22:30:50Z</dcterms:created>
  <dcterms:modified xsi:type="dcterms:W3CDTF">2020-04-11T01:00:04Z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0x010100877C2D7DA28E4041B6A7A0BDF497E88B</vt:lpwstr>
  </property>
</Properties>
</file>