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9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7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4D35CBD-709A-4E16-9331-D4DAA5895F93}"/>
              </a:ext>
            </a:extLst>
          </p:cNvPr>
          <p:cNvCxnSpPr>
            <a:cxnSpLocks/>
          </p:cNvCxnSpPr>
          <p:nvPr/>
        </p:nvCxnSpPr>
        <p:spPr>
          <a:xfrm flipV="1">
            <a:off x="8326224" y="4804492"/>
            <a:ext cx="734423" cy="131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0B687A-E76F-4B93-9B13-7D9DF8C237DF}"/>
              </a:ext>
            </a:extLst>
          </p:cNvPr>
          <p:cNvSpPr/>
          <p:nvPr/>
        </p:nvSpPr>
        <p:spPr>
          <a:xfrm>
            <a:off x="317789" y="4103259"/>
            <a:ext cx="2235200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-api</a:t>
            </a:r>
          </a:p>
          <a:p>
            <a:pPr algn="ctr"/>
            <a:r>
              <a:rPr lang="fr-FR" sz="1600" dirty="0"/>
              <a:t> </a:t>
            </a:r>
            <a:r>
              <a:rPr lang="fr-FR" sz="1200" dirty="0"/>
              <a:t>TelosysApiVersion.java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7F8B4-E9A9-4314-A51D-CC89A5DB6C2F}"/>
              </a:ext>
            </a:extLst>
          </p:cNvPr>
          <p:cNvSpPr/>
          <p:nvPr/>
        </p:nvSpPr>
        <p:spPr>
          <a:xfrm>
            <a:off x="4893472" y="4753548"/>
            <a:ext cx="2631944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(  DSL model )</a:t>
            </a:r>
            <a:br>
              <a:rPr lang="fr-FR" dirty="0"/>
            </a:br>
            <a:r>
              <a:rPr lang="fr-FR" dirty="0" err="1"/>
              <a:t>telosys-tools-dsl-parser</a:t>
            </a:r>
            <a:br>
              <a:rPr lang="fr-FR" dirty="0"/>
            </a:br>
            <a:r>
              <a:rPr lang="fr-FR" sz="1200" dirty="0"/>
              <a:t>DslModelVersion.java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58353-C649-409C-A8C3-55782267C886}"/>
              </a:ext>
            </a:extLst>
          </p:cNvPr>
          <p:cNvSpPr/>
          <p:nvPr/>
        </p:nvSpPr>
        <p:spPr>
          <a:xfrm>
            <a:off x="4021138" y="3398703"/>
            <a:ext cx="2923309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( Abstract model / interfaces )</a:t>
            </a:r>
          </a:p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</a:t>
            </a:r>
            <a:r>
              <a:rPr lang="fr-FR" dirty="0" err="1"/>
              <a:t>generic</a:t>
            </a:r>
            <a:r>
              <a:rPr lang="fr-FR" dirty="0"/>
              <a:t>-model</a:t>
            </a:r>
            <a:br>
              <a:rPr lang="fr-FR" dirty="0"/>
            </a:br>
            <a:r>
              <a:rPr lang="fr-FR" sz="1200" dirty="0"/>
              <a:t>GenericModelVersion.java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01393-B012-4012-9CAB-3C6ABD191C65}"/>
              </a:ext>
            </a:extLst>
          </p:cNvPr>
          <p:cNvSpPr/>
          <p:nvPr/>
        </p:nvSpPr>
        <p:spPr>
          <a:xfrm>
            <a:off x="4021138" y="2267028"/>
            <a:ext cx="2919990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telosys-tools-generator</a:t>
            </a:r>
            <a:br>
              <a:rPr lang="fr-FR" dirty="0"/>
            </a:br>
            <a:r>
              <a:rPr lang="fr-FR" sz="1600" dirty="0"/>
              <a:t> </a:t>
            </a:r>
            <a:r>
              <a:rPr lang="fr-FR" sz="1200" dirty="0"/>
              <a:t>GeneratorVersion.java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6BE7B-8BFA-459F-BD74-58BCEDB36BC6}"/>
              </a:ext>
            </a:extLst>
          </p:cNvPr>
          <p:cNvSpPr/>
          <p:nvPr/>
        </p:nvSpPr>
        <p:spPr>
          <a:xfrm>
            <a:off x="7822210" y="5803379"/>
            <a:ext cx="2392645" cy="498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telosys-tools-database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C3FA1F-4049-4AA9-B10B-EC69FDD40E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552989" y="4480935"/>
            <a:ext cx="6371646" cy="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24C7E6-9A3E-4DF8-BBB3-9C73D924F15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52989" y="4484258"/>
            <a:ext cx="1873187" cy="158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A606973-99D3-411F-9579-974B2A52F2D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52989" y="4484258"/>
            <a:ext cx="2340483" cy="65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457B7B-D880-4450-B31F-CE926DE8CD8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52989" y="3779702"/>
            <a:ext cx="1468149" cy="7045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A3768BB-3B33-4262-92F1-382B763AD15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970088" y="6052505"/>
            <a:ext cx="852122" cy="1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2E16EC-4CC8-47CC-BA45-9FF3C7950B68}"/>
              </a:ext>
            </a:extLst>
          </p:cNvPr>
          <p:cNvCxnSpPr>
            <a:cxnSpLocks/>
          </p:cNvCxnSpPr>
          <p:nvPr/>
        </p:nvCxnSpPr>
        <p:spPr>
          <a:xfrm>
            <a:off x="8399463" y="2838534"/>
            <a:ext cx="720951" cy="133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33698AA-FFA0-4AD4-ACE2-0BD184B171C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481133" y="3029026"/>
            <a:ext cx="1660" cy="369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DE540DA-A768-4AF0-8379-DA317B35F495}"/>
              </a:ext>
            </a:extLst>
          </p:cNvPr>
          <p:cNvCxnSpPr>
            <a:cxnSpLocks/>
          </p:cNvCxnSpPr>
          <p:nvPr/>
        </p:nvCxnSpPr>
        <p:spPr>
          <a:xfrm flipH="1" flipV="1">
            <a:off x="4512736" y="4160701"/>
            <a:ext cx="14673" cy="168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FC8163C-09E4-4967-961C-227F7E3F77B9}"/>
              </a:ext>
            </a:extLst>
          </p:cNvPr>
          <p:cNvCxnSpPr>
            <a:cxnSpLocks/>
          </p:cNvCxnSpPr>
          <p:nvPr/>
        </p:nvCxnSpPr>
        <p:spPr>
          <a:xfrm flipV="1">
            <a:off x="5024799" y="4177744"/>
            <a:ext cx="0" cy="57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0651F75-00EB-4577-B102-685B14F291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525416" y="4655223"/>
            <a:ext cx="1399219" cy="47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451CB72-2D6F-4BF4-9B1B-464A53E3DF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44447" y="3779702"/>
            <a:ext cx="1965515" cy="56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5880942-AB76-42A4-B6E8-42F0A577BFB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41128" y="2648027"/>
            <a:ext cx="1983507" cy="152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B59667C-B078-49F1-8B0C-5B95CD839A0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70088" y="4819497"/>
            <a:ext cx="1954547" cy="12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54500A27-C494-411F-A33B-F645F5FAF97B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6941128" y="2648027"/>
            <a:ext cx="766683" cy="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D4EDD08F-8140-4DDA-9B1E-64B8A5CF8B2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552989" y="2648027"/>
            <a:ext cx="1468149" cy="18362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EB07C7A-AD4C-460D-9A8D-E6316BB1A2F4}"/>
              </a:ext>
            </a:extLst>
          </p:cNvPr>
          <p:cNvSpPr/>
          <p:nvPr/>
        </p:nvSpPr>
        <p:spPr>
          <a:xfrm>
            <a:off x="10065394" y="3070503"/>
            <a:ext cx="1737590" cy="3677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velocity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1.7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927DCAA-F223-4F34-A8CA-4F7584D59C96}"/>
              </a:ext>
            </a:extLst>
          </p:cNvPr>
          <p:cNvSpPr/>
          <p:nvPr/>
        </p:nvSpPr>
        <p:spPr>
          <a:xfrm>
            <a:off x="10070763" y="4937988"/>
            <a:ext cx="1791854" cy="3677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-simple 1.1.1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BBC902AD-976C-4FA0-9251-22FE45F49356}"/>
              </a:ext>
            </a:extLst>
          </p:cNvPr>
          <p:cNvCxnSpPr>
            <a:cxnSpLocks/>
            <a:stCxn id="178" idx="2"/>
            <a:endCxn id="4" idx="0"/>
          </p:cNvCxnSpPr>
          <p:nvPr/>
        </p:nvCxnSpPr>
        <p:spPr>
          <a:xfrm>
            <a:off x="1435389" y="2594269"/>
            <a:ext cx="0" cy="1508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9DEA65A1-74D7-4003-A923-776FB900EDA7}"/>
              </a:ext>
            </a:extLst>
          </p:cNvPr>
          <p:cNvSpPr txBox="1"/>
          <p:nvPr/>
        </p:nvSpPr>
        <p:spPr>
          <a:xfrm>
            <a:off x="0" y="648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Telosys Maven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C8959E8-50B6-45C8-8AD9-C1BDDBD54F20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10673485" y="2838534"/>
            <a:ext cx="260704" cy="2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CCD339A-B37F-411A-B206-EABA2808BE33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10599546" y="4570251"/>
            <a:ext cx="367144" cy="36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40DE28-B6CD-4B7A-9B8F-8EA527FAC358}"/>
              </a:ext>
            </a:extLst>
          </p:cNvPr>
          <p:cNvCxnSpPr>
            <a:cxnSpLocks/>
          </p:cNvCxnSpPr>
          <p:nvPr/>
        </p:nvCxnSpPr>
        <p:spPr>
          <a:xfrm>
            <a:off x="1245339" y="1168182"/>
            <a:ext cx="0" cy="6592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8DED6-D783-4248-B4A7-435D1628686F}"/>
              </a:ext>
            </a:extLst>
          </p:cNvPr>
          <p:cNvCxnSpPr>
            <a:cxnSpLocks/>
          </p:cNvCxnSpPr>
          <p:nvPr/>
        </p:nvCxnSpPr>
        <p:spPr>
          <a:xfrm>
            <a:off x="2219775" y="1163782"/>
            <a:ext cx="0" cy="6592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990AFDB-4955-4DD3-A119-5929BC918ADA}"/>
              </a:ext>
            </a:extLst>
          </p:cNvPr>
          <p:cNvSpPr/>
          <p:nvPr/>
        </p:nvSpPr>
        <p:spPr>
          <a:xfrm>
            <a:off x="161636" y="1542473"/>
            <a:ext cx="11868727" cy="5098471"/>
          </a:xfrm>
          <a:prstGeom prst="roundRect">
            <a:avLst>
              <a:gd name="adj" fmla="val 2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0037362-030C-4EB0-ACC6-323FDB331F3C}"/>
              </a:ext>
            </a:extLst>
          </p:cNvPr>
          <p:cNvSpPr/>
          <p:nvPr/>
        </p:nvSpPr>
        <p:spPr>
          <a:xfrm>
            <a:off x="317789" y="1832271"/>
            <a:ext cx="2235200" cy="761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 err="1"/>
              <a:t>telosys</a:t>
            </a:r>
            <a:r>
              <a:rPr lang="fr-FR" b="1" dirty="0"/>
              <a:t>-</a:t>
            </a:r>
            <a:r>
              <a:rPr lang="fr-FR" b="1" dirty="0" err="1"/>
              <a:t>tools</a:t>
            </a:r>
            <a:r>
              <a:rPr lang="fr-FR" b="1" dirty="0"/>
              <a:t>-all</a:t>
            </a:r>
            <a:br>
              <a:rPr lang="fr-FR" b="1" dirty="0"/>
            </a:br>
            <a:r>
              <a:rPr lang="fr-FR" sz="1400" b="1" dirty="0"/>
              <a:t>(</a:t>
            </a:r>
            <a:r>
              <a:rPr lang="fr-FR" sz="1400" b="1" dirty="0" err="1"/>
              <a:t>telosys</a:t>
            </a:r>
            <a:r>
              <a:rPr lang="fr-FR" sz="1400" b="1" dirty="0"/>
              <a:t>-</a:t>
            </a:r>
            <a:r>
              <a:rPr lang="fr-FR" sz="1400" b="1" dirty="0" err="1"/>
              <a:t>tools</a:t>
            </a:r>
            <a:r>
              <a:rPr lang="fr-FR" sz="1400" b="1" dirty="0"/>
              <a:t>-all-</a:t>
            </a:r>
            <a:r>
              <a:rPr lang="fr-FR" sz="1400" b="1" dirty="0" err="1"/>
              <a:t>x.x.x</a:t>
            </a:r>
            <a:r>
              <a:rPr lang="fr-FR" sz="1400" b="1" dirty="0"/>
              <a:t>. jar )</a:t>
            </a:r>
            <a:br>
              <a:rPr lang="fr-FR" sz="1400" b="1" dirty="0"/>
            </a:br>
            <a:r>
              <a:rPr lang="fr-FR" sz="1400" b="1" dirty="0"/>
              <a:t>Fat JAR</a:t>
            </a:r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C7BD22-B686-4125-91D3-86918CA686A8}"/>
              </a:ext>
            </a:extLst>
          </p:cNvPr>
          <p:cNvSpPr/>
          <p:nvPr/>
        </p:nvSpPr>
        <p:spPr>
          <a:xfrm>
            <a:off x="5032640" y="1254530"/>
            <a:ext cx="2346822" cy="806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-parent</a:t>
            </a:r>
            <a:br>
              <a:rPr lang="fr-FR" dirty="0"/>
            </a:br>
            <a:r>
              <a:rPr lang="fr-FR" sz="1400" dirty="0"/>
              <a:t>( modules </a:t>
            </a:r>
            <a:r>
              <a:rPr lang="fr-FR" sz="1400" dirty="0" err="1"/>
              <a:t>list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version )</a:t>
            </a:r>
            <a:br>
              <a:rPr lang="fr-FR" sz="1400" dirty="0"/>
            </a:br>
            <a:r>
              <a:rPr lang="fr-FR" sz="1400" dirty="0"/>
              <a:t>(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for Maven </a:t>
            </a:r>
            <a:r>
              <a:rPr lang="fr-FR" sz="1400" dirty="0" err="1"/>
              <a:t>build</a:t>
            </a:r>
            <a:r>
              <a:rPr lang="fr-FR" sz="1400" dirty="0"/>
              <a:t> )</a:t>
            </a:r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891467-0AAA-47B9-B684-0CE098F119FF}"/>
              </a:ext>
            </a:extLst>
          </p:cNvPr>
          <p:cNvSpPr/>
          <p:nvPr/>
        </p:nvSpPr>
        <p:spPr>
          <a:xfrm>
            <a:off x="7707811" y="2384633"/>
            <a:ext cx="4095173" cy="530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telosys-tools-generator-engine-velocity17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A3F7F-9055-4B77-BA7E-4B0BA2A8A30C}"/>
              </a:ext>
            </a:extLst>
          </p:cNvPr>
          <p:cNvSpPr/>
          <p:nvPr/>
        </p:nvSpPr>
        <p:spPr>
          <a:xfrm>
            <a:off x="8924635" y="4196987"/>
            <a:ext cx="2923309" cy="567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telosys-tools-commons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EA83-7065-4691-935D-D17DA6C4F80A}"/>
              </a:ext>
            </a:extLst>
          </p:cNvPr>
          <p:cNvSpPr/>
          <p:nvPr/>
        </p:nvSpPr>
        <p:spPr>
          <a:xfrm>
            <a:off x="4426176" y="5686869"/>
            <a:ext cx="2543912" cy="76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( DB model )</a:t>
            </a:r>
            <a:br>
              <a:rPr lang="fr-FR" dirty="0"/>
            </a:br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-repository</a:t>
            </a:r>
            <a:br>
              <a:rPr lang="fr-FR" dirty="0"/>
            </a:br>
            <a:r>
              <a:rPr lang="fr-FR" sz="1200" dirty="0"/>
              <a:t>DbModelVersion.java</a:t>
            </a:r>
            <a:endParaRPr lang="fr-FR" dirty="0"/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3690ADF4-6F7B-4F31-8B00-6F3E92FEE156}"/>
              </a:ext>
            </a:extLst>
          </p:cNvPr>
          <p:cNvCxnSpPr>
            <a:cxnSpLocks/>
            <a:stCxn id="45" idx="1"/>
            <a:endCxn id="178" idx="3"/>
          </p:cNvCxnSpPr>
          <p:nvPr/>
        </p:nvCxnSpPr>
        <p:spPr>
          <a:xfrm flipH="1">
            <a:off x="2552989" y="1657710"/>
            <a:ext cx="2479651" cy="5555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2A1F15-BCA6-4AC9-BD6B-F3795DC3E163}"/>
              </a:ext>
            </a:extLst>
          </p:cNvPr>
          <p:cNvSpPr/>
          <p:nvPr/>
        </p:nvSpPr>
        <p:spPr>
          <a:xfrm>
            <a:off x="3916917" y="1627378"/>
            <a:ext cx="87127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1200" dirty="0" err="1"/>
              <a:t>mvn</a:t>
            </a:r>
            <a:r>
              <a:rPr lang="fr-FR" sz="1200" dirty="0"/>
              <a:t> clean</a:t>
            </a:r>
            <a:br>
              <a:rPr lang="fr-FR" sz="1200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install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72529F-85EF-4A7C-865E-513DA6891CA9}"/>
              </a:ext>
            </a:extLst>
          </p:cNvPr>
          <p:cNvSpPr/>
          <p:nvPr/>
        </p:nvSpPr>
        <p:spPr>
          <a:xfrm>
            <a:off x="161636" y="713984"/>
            <a:ext cx="1432503" cy="618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/>
              <a:t>Telosys</a:t>
            </a:r>
            <a:br>
              <a:rPr lang="fr-FR" b="1" dirty="0"/>
            </a:br>
            <a:r>
              <a:rPr lang="fr-FR" b="1" dirty="0"/>
              <a:t>CLI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1DDBFF-D962-419C-A8CD-3FE9D0B910C1}"/>
              </a:ext>
            </a:extLst>
          </p:cNvPr>
          <p:cNvSpPr/>
          <p:nvPr/>
        </p:nvSpPr>
        <p:spPr>
          <a:xfrm>
            <a:off x="1770835" y="713983"/>
            <a:ext cx="1432503" cy="618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/>
              <a:t>Telosys</a:t>
            </a:r>
            <a:br>
              <a:rPr lang="fr-FR" b="1" dirty="0"/>
            </a:br>
            <a:r>
              <a:rPr lang="fr-FR" b="1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95314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82D8658-58F0-45FF-829D-552D281F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31" y="457777"/>
            <a:ext cx="7562850" cy="59055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7F71797-5E7F-47CD-9B24-9D1057CA4EA5}"/>
              </a:ext>
            </a:extLst>
          </p:cNvPr>
          <p:cNvSpPr txBox="1"/>
          <p:nvPr/>
        </p:nvSpPr>
        <p:spPr>
          <a:xfrm>
            <a:off x="646546" y="8035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1991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9C0274-5E70-4DDB-BCB5-37930348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231630"/>
            <a:ext cx="7081982" cy="6371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682F32-1B58-4BE5-9F54-A47CB87216E8}"/>
              </a:ext>
            </a:extLst>
          </p:cNvPr>
          <p:cNvSpPr txBox="1"/>
          <p:nvPr/>
        </p:nvSpPr>
        <p:spPr>
          <a:xfrm>
            <a:off x="646546" y="803564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78629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14</cp:revision>
  <dcterms:created xsi:type="dcterms:W3CDTF">2018-07-10T15:09:10Z</dcterms:created>
  <dcterms:modified xsi:type="dcterms:W3CDTF">2018-12-04T15:12:33Z</dcterms:modified>
</cp:coreProperties>
</file>