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513-B9F0-B999-7F5E-D574BEE92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F8801-BAEE-8ECD-5587-96E64C063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5D6C-ECC7-FFF5-F304-7AC91652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28E7-AC0D-EE2B-31BF-EC2609C4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B824-6CBD-07F0-7C30-D7D87FA9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0455-2E22-5335-D7F9-405845CA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1003-10C1-0D9E-6577-FA6BAC6B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F8D6-230E-7879-0089-1AE2F5FE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CC17-F4FB-868D-69C2-10C62F7A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18F2-2437-03D8-A5B8-C393B48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0E011-5B98-0951-5075-4DA3CC17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4DCCF-B16B-535F-CAA5-665CF189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3967-61A9-BE0E-AB86-2683578B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C1E1-B466-00C1-DDCA-BC891211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CE83-C0A9-571A-34FB-B853F512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E10E-43E1-8204-AB9D-6D33FE35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B639-0B57-81CF-61A1-F0B85E3B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CECF-FABD-4C69-46E2-CFFAABB4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2A2F-1F3C-8111-0FF4-E64F0843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061E5-2D17-E411-BCCF-64BCEEBD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6A0-E992-786E-3159-57A63C43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394AE-5EA7-0F0E-FCF1-0CE0EC34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129B-6B8E-87C2-3CEB-A3759BD9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978A-B886-CC69-DD32-E4B66EFB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8126-EE84-0476-BC48-4ECE7AC6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C048-1E1E-50B4-FA05-F82FAF89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09AB-5A71-FD23-FCDC-36A2FC19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1EB79-A7B4-427E-8894-2142DA2E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E31A-1736-D0AB-2D87-9ACB552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D4C22-B70D-D6D2-714D-AE7844A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C9B9-D66F-092A-5C81-2976C334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26BF-2AFF-699B-5F1A-D0E50432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8070-AA08-39F5-7760-A3DC1889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A978D-B48E-2543-D13A-034BC0653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B75E0-6105-F84B-2FCD-1C589ED97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D23D0-F1E2-048C-0A2A-65C4F9087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62DD3-94ED-016C-D820-EFFA3C9C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7EADF-8644-BF1B-8A5A-57E2D0B6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05109-47A2-69A5-C1F3-758D5A48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9EF6-9D80-E106-3C9C-52F2031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CBDF7-D5A9-7C08-8C61-88A90A10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1EE87-25BA-5500-80EF-A600F16E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11F1C-D7EF-9391-2CFD-3427659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3BC38-E975-9102-5F4B-D9DDE78E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CBDE2-21F9-54F8-CEC0-CB56C401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0FA2C-93E0-63DA-3DC3-78D6C150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F309-E63D-C303-2864-A1B49490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CDF4-1203-7444-B5BD-E17606FE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34B14-2F97-24B4-4DB1-1F7DDFAA1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B7BC-F9CF-75B6-ABDC-6D84E236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B566-E86E-C97E-C6C5-93590717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0593B-B312-5F18-73A8-7684C3B7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4A2C-1890-5FB9-EED5-29C7548F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E41D4-636A-1DA6-52A9-607FA0C5D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98E71-7C8D-3418-0A71-7ABB43C5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79F8-DA2D-25FC-DD30-D6C1B60B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A33C-0450-6696-E613-E4AD6AE1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A0BF-FFAF-C86C-E59A-024CD0C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ACA36-94A7-8B7C-4DAA-5CF81742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3D59-B004-36CA-DF3E-B1216EB4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28E5-ACBD-3DAD-B067-85DA00E1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4148-8AB8-449F-8CCC-1D018283E04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27EF-847F-0B16-A14F-1A35413C5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60FE-F52B-9DAD-F312-3B7271CB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21/acs.est.9b0452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FD28CD-1F83-EF5C-9B76-0D64334E5327}"/>
              </a:ext>
            </a:extLst>
          </p:cNvPr>
          <p:cNvCxnSpPr>
            <a:cxnSpLocks/>
          </p:cNvCxnSpPr>
          <p:nvPr/>
        </p:nvCxnSpPr>
        <p:spPr>
          <a:xfrm>
            <a:off x="2020428" y="5978013"/>
            <a:ext cx="5545360" cy="80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56AD-A700-E2CF-01D8-0BA5137509AA}"/>
              </a:ext>
            </a:extLst>
          </p:cNvPr>
          <p:cNvCxnSpPr>
            <a:cxnSpLocks/>
          </p:cNvCxnSpPr>
          <p:nvPr/>
        </p:nvCxnSpPr>
        <p:spPr>
          <a:xfrm flipV="1">
            <a:off x="2020428" y="977481"/>
            <a:ext cx="0" cy="5000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ADEBC-B450-C851-68A9-B1E926E7E70E}"/>
              </a:ext>
            </a:extLst>
          </p:cNvPr>
          <p:cNvCxnSpPr>
            <a:cxnSpLocks/>
          </p:cNvCxnSpPr>
          <p:nvPr/>
        </p:nvCxnSpPr>
        <p:spPr>
          <a:xfrm flipV="1">
            <a:off x="2020428" y="3898960"/>
            <a:ext cx="1844745" cy="9316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12A1A2-A581-859D-301F-AF429934DC50}"/>
              </a:ext>
            </a:extLst>
          </p:cNvPr>
          <p:cNvCxnSpPr>
            <a:cxnSpLocks/>
          </p:cNvCxnSpPr>
          <p:nvPr/>
        </p:nvCxnSpPr>
        <p:spPr>
          <a:xfrm flipV="1">
            <a:off x="3865173" y="2501393"/>
            <a:ext cx="1526876" cy="13975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B97817-1E17-1BEE-52C4-7890AD4357E6}"/>
              </a:ext>
            </a:extLst>
          </p:cNvPr>
          <p:cNvCxnSpPr>
            <a:cxnSpLocks/>
          </p:cNvCxnSpPr>
          <p:nvPr/>
        </p:nvCxnSpPr>
        <p:spPr>
          <a:xfrm flipV="1">
            <a:off x="5392049" y="741692"/>
            <a:ext cx="1285335" cy="17597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A4E3FC-7BF5-109D-C50F-9F9524B12B6F}"/>
              </a:ext>
            </a:extLst>
          </p:cNvPr>
          <p:cNvSpPr txBox="1"/>
          <p:nvPr/>
        </p:nvSpPr>
        <p:spPr>
          <a:xfrm>
            <a:off x="4142333" y="632765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 (MW)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E7D91-8413-B51A-32BD-4C266BC05658}"/>
              </a:ext>
            </a:extLst>
          </p:cNvPr>
          <p:cNvSpPr txBox="1"/>
          <p:nvPr/>
        </p:nvSpPr>
        <p:spPr>
          <a:xfrm rot="16200000">
            <a:off x="330339" y="3293081"/>
            <a:ext cx="24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Fuel Usage (MMBTU/h)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48B373-6176-150D-49F1-DE7B59A2932F}"/>
              </a:ext>
            </a:extLst>
          </p:cNvPr>
          <p:cNvCxnSpPr>
            <a:cxnSpLocks/>
          </p:cNvCxnSpPr>
          <p:nvPr/>
        </p:nvCxnSpPr>
        <p:spPr>
          <a:xfrm flipV="1">
            <a:off x="3865173" y="3914774"/>
            <a:ext cx="0" cy="2063239"/>
          </a:xfrm>
          <a:prstGeom prst="line">
            <a:avLst/>
          </a:prstGeom>
          <a:ln w="95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E6FE8E-DC0C-D041-323C-B7D3376B5240}"/>
              </a:ext>
            </a:extLst>
          </p:cNvPr>
          <p:cNvCxnSpPr>
            <a:cxnSpLocks/>
          </p:cNvCxnSpPr>
          <p:nvPr/>
        </p:nvCxnSpPr>
        <p:spPr>
          <a:xfrm flipH="1" flipV="1">
            <a:off x="5390612" y="2531572"/>
            <a:ext cx="1437" cy="3446441"/>
          </a:xfrm>
          <a:prstGeom prst="line">
            <a:avLst/>
          </a:prstGeom>
          <a:ln w="95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9001B8-82E0-2875-C4C9-34D7661D7DF4}"/>
              </a:ext>
            </a:extLst>
          </p:cNvPr>
          <p:cNvCxnSpPr>
            <a:cxnSpLocks/>
          </p:cNvCxnSpPr>
          <p:nvPr/>
        </p:nvCxnSpPr>
        <p:spPr>
          <a:xfrm flipV="1">
            <a:off x="6700388" y="761862"/>
            <a:ext cx="0" cy="5236321"/>
          </a:xfrm>
          <a:prstGeom prst="line">
            <a:avLst/>
          </a:prstGeom>
          <a:ln w="95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213ACA-E33C-5BC8-D68C-DF9E0621E1A8}"/>
              </a:ext>
            </a:extLst>
          </p:cNvPr>
          <p:cNvSpPr txBox="1"/>
          <p:nvPr/>
        </p:nvSpPr>
        <p:spPr>
          <a:xfrm>
            <a:off x="2914227" y="6058954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PWFU_Load_Point_MW_1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C2F9C2-A16B-9475-39D9-BF434AF9009C}"/>
              </a:ext>
            </a:extLst>
          </p:cNvPr>
          <p:cNvSpPr txBox="1"/>
          <p:nvPr/>
        </p:nvSpPr>
        <p:spPr>
          <a:xfrm>
            <a:off x="4558023" y="6058953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PWFU_Load_Point_MW_2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97BD6A-3E96-2644-B618-C8E189D90A05}"/>
              </a:ext>
            </a:extLst>
          </p:cNvPr>
          <p:cNvSpPr txBox="1"/>
          <p:nvPr/>
        </p:nvSpPr>
        <p:spPr>
          <a:xfrm>
            <a:off x="6129964" y="6035419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PWFU_Load_Point_MW_3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DDD52F-7549-136C-C77A-7E06655A5E84}"/>
              </a:ext>
            </a:extLst>
          </p:cNvPr>
          <p:cNvSpPr txBox="1"/>
          <p:nvPr/>
        </p:nvSpPr>
        <p:spPr>
          <a:xfrm>
            <a:off x="-15197" y="5210716"/>
            <a:ext cx="199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PWFU_Fuel_Usage_Zero_Load_MMBTU_per_h</a:t>
            </a:r>
            <a:endParaRPr lang="en-US" sz="12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EB3D92-EC23-91B3-8326-0B786818CAC0}"/>
              </a:ext>
            </a:extLst>
          </p:cNvPr>
          <p:cNvCxnSpPr>
            <a:cxnSpLocks/>
          </p:cNvCxnSpPr>
          <p:nvPr/>
        </p:nvCxnSpPr>
        <p:spPr>
          <a:xfrm flipV="1">
            <a:off x="1864831" y="4817880"/>
            <a:ext cx="123157" cy="329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44080C-3B24-4747-28F6-12DB42E2FE0F}"/>
              </a:ext>
            </a:extLst>
          </p:cNvPr>
          <p:cNvCxnSpPr/>
          <p:nvPr/>
        </p:nvCxnSpPr>
        <p:spPr>
          <a:xfrm>
            <a:off x="2379258" y="4692407"/>
            <a:ext cx="7925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0B36AE-EE50-C850-7B88-5A1CE50C857E}"/>
              </a:ext>
            </a:extLst>
          </p:cNvPr>
          <p:cNvCxnSpPr>
            <a:cxnSpLocks/>
          </p:cNvCxnSpPr>
          <p:nvPr/>
        </p:nvCxnSpPr>
        <p:spPr>
          <a:xfrm flipV="1">
            <a:off x="3162300" y="4281488"/>
            <a:ext cx="0" cy="410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66462C1-DDEA-2AEE-9D75-41250090A67B}"/>
              </a:ext>
            </a:extLst>
          </p:cNvPr>
          <p:cNvSpPr txBox="1"/>
          <p:nvPr/>
        </p:nvSpPr>
        <p:spPr>
          <a:xfrm>
            <a:off x="2279521" y="4730578"/>
            <a:ext cx="2939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PWFU_Heat_Rate_MMBTU_per_MWh_1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FAA177-F6A7-39EB-C4D4-37B41C283D86}"/>
              </a:ext>
            </a:extLst>
          </p:cNvPr>
          <p:cNvCxnSpPr>
            <a:cxnSpLocks/>
          </p:cNvCxnSpPr>
          <p:nvPr/>
        </p:nvCxnSpPr>
        <p:spPr>
          <a:xfrm>
            <a:off x="4260799" y="3543057"/>
            <a:ext cx="479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BB2EED-17CC-9FBF-D052-763D73ACD8AB}"/>
              </a:ext>
            </a:extLst>
          </p:cNvPr>
          <p:cNvCxnSpPr>
            <a:cxnSpLocks/>
          </p:cNvCxnSpPr>
          <p:nvPr/>
        </p:nvCxnSpPr>
        <p:spPr>
          <a:xfrm flipV="1">
            <a:off x="4730913" y="3132138"/>
            <a:ext cx="0" cy="410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ED3B54-D75D-B44F-4631-0B4C43AFEE4A}"/>
              </a:ext>
            </a:extLst>
          </p:cNvPr>
          <p:cNvSpPr txBox="1"/>
          <p:nvPr/>
        </p:nvSpPr>
        <p:spPr>
          <a:xfrm>
            <a:off x="2482148" y="2828872"/>
            <a:ext cx="2939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PWFU_Heat_Rate_MMBTU_per_MWh_2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FF6840-58FB-8BDB-F709-5F88389B9B4C}"/>
              </a:ext>
            </a:extLst>
          </p:cNvPr>
          <p:cNvSpPr txBox="1"/>
          <p:nvPr/>
        </p:nvSpPr>
        <p:spPr>
          <a:xfrm>
            <a:off x="3760811" y="1147595"/>
            <a:ext cx="2939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PWFU_Heat_Rate_MMBTU_per_MWh_3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9F9BAC-138C-6E69-0351-DDB55E81E638}"/>
              </a:ext>
            </a:extLst>
          </p:cNvPr>
          <p:cNvCxnSpPr>
            <a:cxnSpLocks/>
          </p:cNvCxnSpPr>
          <p:nvPr/>
        </p:nvCxnSpPr>
        <p:spPr>
          <a:xfrm>
            <a:off x="6037891" y="1635021"/>
            <a:ext cx="3278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DD2964E-2ACB-DCB7-02F6-AC5D2215DC9C}"/>
              </a:ext>
            </a:extLst>
          </p:cNvPr>
          <p:cNvCxnSpPr>
            <a:cxnSpLocks/>
          </p:cNvCxnSpPr>
          <p:nvPr/>
        </p:nvCxnSpPr>
        <p:spPr>
          <a:xfrm flipV="1">
            <a:off x="6353050" y="1224102"/>
            <a:ext cx="0" cy="410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0D778D49-8EA9-85F3-444D-AC39971E3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56008"/>
              </p:ext>
            </p:extLst>
          </p:nvPr>
        </p:nvGraphicFramePr>
        <p:xfrm>
          <a:off x="7429867" y="619283"/>
          <a:ext cx="4654960" cy="505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98">
                  <a:extLst>
                    <a:ext uri="{9D8B030D-6E8A-4147-A177-3AD203B41FA5}">
                      <a16:colId xmlns:a16="http://schemas.microsoft.com/office/drawing/2014/main" val="955285236"/>
                    </a:ext>
                  </a:extLst>
                </a:gridCol>
                <a:gridCol w="3046962">
                  <a:extLst>
                    <a:ext uri="{9D8B030D-6E8A-4147-A177-3AD203B41FA5}">
                      <a16:colId xmlns:a16="http://schemas.microsoft.com/office/drawing/2014/main" val="1209630640"/>
                    </a:ext>
                  </a:extLst>
                </a:gridCol>
              </a:tblGrid>
              <a:tr h="627113">
                <a:tc>
                  <a:txBody>
                    <a:bodyPr/>
                    <a:lstStyle/>
                    <a:p>
                      <a:r>
                        <a:rPr lang="en-US" sz="1200" b="1" dirty="0"/>
                        <a:t>Column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66617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PWFU_Fuel_Usage_Zero_Load_MMBTU_per_h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fuel usage (MMBTU/h) for the first PWFU segment (y-intercept) at zero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85279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en-US" sz="1200" b="0" dirty="0"/>
                        <a:t>PWFU_Heat_Rate_MMBTU_per_MWh_1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slope of fuel usage function between 0 MW and PWFU_Load_Point_MW_1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01431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PWFU_Load_Point_MW_1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end of segment 1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08066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en-US" sz="1200" b="0" dirty="0"/>
                        <a:t>PWFU_Heat_Rate_MMBTU_per_MWh_2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slope of fuel usage function between PWFU_Load_Point_MW_1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 MW and PWFU_Load_Point_MW_2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58512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PWFU_Load_Point_MW_2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end of segment 2(MW)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34801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en-US" sz="1200" b="0" dirty="0"/>
                        <a:t>PWFU_Heat_Rate_MMBTU_per_MWh_3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slope of fuel usage function between PWFU_Load_Point_MW_2 and  PWFU_Load_Point_MW_3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04260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PWFU_Load_Point_MW_3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end of segment 3(MW)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79887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E3C1AAC2-B8E6-C807-D032-BB7FF17E2EB7}"/>
              </a:ext>
            </a:extLst>
          </p:cNvPr>
          <p:cNvSpPr txBox="1"/>
          <p:nvPr/>
        </p:nvSpPr>
        <p:spPr>
          <a:xfrm>
            <a:off x="19971" y="67008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adapted from </a:t>
            </a:r>
            <a:r>
              <a:rPr lang="en-US" sz="1200" dirty="0" err="1"/>
              <a:t>Rossol</a:t>
            </a:r>
            <a:r>
              <a:rPr lang="en-US" sz="1200" dirty="0"/>
              <a:t> et al (2020)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 tooltip="DOI URL"/>
              </a:rPr>
              <a:t>https://doi.org/10.1021/acs.est.9b04522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BEFCB2-CE7B-F1A7-42EA-9F5E8069EBC9}"/>
              </a:ext>
            </a:extLst>
          </p:cNvPr>
          <p:cNvSpPr txBox="1"/>
          <p:nvPr/>
        </p:nvSpPr>
        <p:spPr>
          <a:xfrm>
            <a:off x="1870007" y="60046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7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315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Fangwei Cheng</dc:creator>
  <cp:lastModifiedBy>Fangwei Cheng</cp:lastModifiedBy>
  <cp:revision>19</cp:revision>
  <dcterms:created xsi:type="dcterms:W3CDTF">2023-09-11T17:19:03Z</dcterms:created>
  <dcterms:modified xsi:type="dcterms:W3CDTF">2023-09-14T20:37:01Z</dcterms:modified>
</cp:coreProperties>
</file>