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7D28"/>
    <a:srgbClr val="94A545"/>
    <a:srgbClr val="4799B5"/>
    <a:srgbClr val="000000"/>
    <a:srgbClr val="3C7E94"/>
    <a:srgbClr val="BA6324"/>
    <a:srgbClr val="788D36"/>
    <a:srgbClr val="878A8B"/>
    <a:srgbClr val="558BFF"/>
    <a:srgbClr val="2C5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7" autoAdjust="0"/>
    <p:restoredTop sz="93333" autoAdjust="0"/>
  </p:normalViewPr>
  <p:slideViewPr>
    <p:cSldViewPr snapToGrid="0" showGuides="1">
      <p:cViewPr varScale="1">
        <p:scale>
          <a:sx n="82" d="100"/>
          <a:sy n="82" d="100"/>
        </p:scale>
        <p:origin x="-11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theme/theme2.xml><?xml version="1.0" encoding="utf-8"?>
<a:theme xmlns:a="http://schemas.openxmlformats.org/drawingml/2006/main" name="Content Slides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eed the Future-only branded blank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6505</TotalTime>
  <Words>977</Words>
  <Application>Microsoft Office PowerPoint</Application>
  <PresentationFormat>On-screen Show (4:3)</PresentationFormat>
  <Paragraphs>38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Title Slide</vt:lpstr>
      <vt:lpstr>Content Slides</vt:lpstr>
      <vt:lpstr>Feed the Future-only branded blank</vt:lpstr>
      <vt:lpstr>Closing Slides</vt:lpstr>
      <vt:lpstr>PowerPoint Presentation</vt:lpstr>
      <vt:lpstr>PowerPoint Presentation</vt:lpstr>
      <vt:lpstr>HEADER HERE</vt:lpstr>
      <vt:lpstr>HEADER HERE</vt:lpstr>
      <vt:lpstr>HEADER HERE</vt:lpstr>
      <vt:lpstr>HEADER HERE</vt:lpstr>
      <vt:lpstr>HEADER HERE</vt:lpstr>
      <vt:lpstr>PowerPoint Presentation</vt:lpstr>
    </vt:vector>
  </TitlesOfParts>
  <Company>Rowe Design House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Miya Rowe</dc:creator>
  <cp:lastModifiedBy>USAID</cp:lastModifiedBy>
  <cp:revision>575</cp:revision>
  <cp:lastPrinted>2015-01-30T22:32:16Z</cp:lastPrinted>
  <dcterms:created xsi:type="dcterms:W3CDTF">2015-01-15T01:04:45Z</dcterms:created>
  <dcterms:modified xsi:type="dcterms:W3CDTF">2015-05-12T18:58:30Z</dcterms:modified>
</cp:coreProperties>
</file>