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 id="2147483679" r:id="rId2"/>
    <p:sldMasterId id="2147483680" r:id="rId3"/>
  </p:sldMasterIdLst>
  <p:notesMasterIdLst>
    <p:notesMasterId r:id="rId15"/>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Cabin"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7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72"/>
      </p:cViewPr>
      <p:guideLst>
        <p:guide orient="horz" pos="2160"/>
        <p:guide pos="37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font" Target="fonts/font6.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7.xml"/><Relationship Id="rId19" Type="http://schemas.openxmlformats.org/officeDocument/2006/relationships/font" Target="fonts/font4.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1" name="Google Shape;33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Describe your site and show pictures of your experience. </a:t>
            </a:r>
            <a:r>
              <a:rPr lang="en-US" sz="1200" b="0" i="0" u="none" strike="noStrike" cap="none">
                <a:solidFill>
                  <a:schemeClr val="dk1"/>
                </a:solidFill>
                <a:latin typeface="Calibri"/>
                <a:ea typeface="Calibri"/>
                <a:cs typeface="Calibri"/>
                <a:sym typeface="Calibri"/>
              </a:rPr>
              <a:t>Was it remote, warm, vast, etc.? What crops/technology did you work on? What local organizations did you work with?</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100" b="1" i="0" u="none" strike="noStrike" cap="none">
                <a:solidFill>
                  <a:schemeClr val="dk1"/>
                </a:solidFill>
                <a:latin typeface="Calibri"/>
                <a:ea typeface="Calibri"/>
                <a:cs typeface="Calibri"/>
                <a:sym typeface="Calibri"/>
              </a:rPr>
              <a:t>Did you take a video or pictures of your work site? Take them on a tour!</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32" name="Google Shape;332;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10</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Who is involved:</a:t>
            </a:r>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United States Agency for International Development (USAID)</a:t>
            </a:r>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Millennium Challenge Corporation (MCC) </a:t>
            </a:r>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United States Department of Agriculture</a:t>
            </a:r>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Overseas Private Investment Corporation (OPIC)</a:t>
            </a:r>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United States Department of State</a:t>
            </a:r>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United States Geological Survey</a:t>
            </a:r>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United States Department of Commerce</a:t>
            </a:r>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Executive Office of the President (EOP) </a:t>
            </a:r>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Peace Corps</a:t>
            </a:r>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United States Department of the Treasury</a:t>
            </a:r>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America's Development Foundation (ADF)</a:t>
            </a:r>
            <a:endParaRPr/>
          </a:p>
        </p:txBody>
      </p:sp>
      <p:sp>
        <p:nvSpPr>
          <p:cNvPr id="251" name="Google Shape;25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96" name="Google Shape;29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7</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Provide some information about yourself, why you decided to volunteer and the country you worked in.</a:t>
            </a:r>
            <a:r>
              <a:rPr lang="en-US" sz="1200" b="0" i="0" u="none" strike="noStrike" cap="none">
                <a:solidFill>
                  <a:schemeClr val="dk1"/>
                </a:solidFill>
                <a:latin typeface="Calibri"/>
                <a:ea typeface="Calibri"/>
                <a:cs typeface="Calibri"/>
                <a:sym typeface="Calibri"/>
              </a:rPr>
              <a:t> This could include facts like population and landmass (compare with a state in the USA, i.e., Mali is about the same size as Texas),  average per capita income in US dollars, and other facts you think make your country unique. Be sure to use statistics only from reliable sources. </a:t>
            </a:r>
            <a:endParaRPr/>
          </a:p>
          <a:p>
            <a:pPr marL="0" marR="0" lvl="0" indent="0" algn="l" rtl="0">
              <a:lnSpc>
                <a:spcPct val="100000"/>
              </a:lnSpc>
              <a:spcBef>
                <a:spcPts val="0"/>
              </a:spcBef>
              <a:spcAft>
                <a:spcPts val="0"/>
              </a:spcAft>
              <a:buClr>
                <a:schemeClr val="dk1"/>
              </a:buClr>
              <a:buSzPts val="1200"/>
              <a:buFont typeface="Calibri"/>
              <a:buNone/>
            </a:pPr>
            <a:endParaRPr sz="12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Feel free to add photos of your experience. Whenever possible, use references the audience knows already. </a:t>
            </a:r>
            <a:endParaRPr sz="1200" b="1" i="0" u="none" strike="noStrike" cap="none">
              <a:solidFill>
                <a:schemeClr val="dk1"/>
              </a:solidFill>
              <a:latin typeface="Calibri"/>
              <a:ea typeface="Calibri"/>
              <a:cs typeface="Calibri"/>
              <a:sym typeface="Calibri"/>
            </a:endParaRPr>
          </a:p>
        </p:txBody>
      </p:sp>
      <p:sp>
        <p:nvSpPr>
          <p:cNvPr id="311" name="Google Shape;311;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8</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Talk about working with the community, projects you started, completed, or continued. </a:t>
            </a:r>
            <a:endParaRPr/>
          </a:p>
          <a:p>
            <a:pPr marL="0" marR="0" lvl="0" indent="0" algn="l" rtl="0">
              <a:lnSpc>
                <a:spcPct val="100000"/>
              </a:lnSpc>
              <a:spcBef>
                <a:spcPts val="0"/>
              </a:spcBef>
              <a:spcAft>
                <a:spcPts val="0"/>
              </a:spcAft>
              <a:buClr>
                <a:schemeClr val="dk1"/>
              </a:buClr>
              <a:buSzPts val="1200"/>
              <a:buFont typeface="Calibri"/>
              <a:buNone/>
            </a:pPr>
            <a:endParaRPr sz="12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Talk about your coworkers, counterparts, or students, and your working relationship. </a:t>
            </a:r>
            <a:endParaRPr/>
          </a:p>
          <a:p>
            <a:pPr marL="0" marR="0" lvl="0" indent="0" algn="l" rtl="0">
              <a:lnSpc>
                <a:spcPct val="100000"/>
              </a:lnSpc>
              <a:spcBef>
                <a:spcPts val="0"/>
              </a:spcBef>
              <a:spcAft>
                <a:spcPts val="0"/>
              </a:spcAft>
              <a:buClr>
                <a:schemeClr val="dk1"/>
              </a:buClr>
              <a:buSzPts val="1200"/>
              <a:buFont typeface="Calibri"/>
              <a:buNone/>
            </a:pPr>
            <a:endParaRPr sz="12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What are you most proud of? What was the most challenging? What surprised you?</a:t>
            </a: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Tip*: Instead of talking all about work in technical terms, share the goal of your work and the outcomes.</a:t>
            </a:r>
            <a:endParaRPr sz="1200" b="0" i="0" u="none" strike="noStrike" cap="none">
              <a:solidFill>
                <a:schemeClr val="dk1"/>
              </a:solidFill>
              <a:latin typeface="Calibri"/>
              <a:ea typeface="Calibri"/>
              <a:cs typeface="Calibri"/>
              <a:sym typeface="Calibri"/>
            </a:endParaRPr>
          </a:p>
        </p:txBody>
      </p:sp>
      <p:sp>
        <p:nvSpPr>
          <p:cNvPr id="321" name="Google Shape;321;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9</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ent Slide_1" type="obj">
  <p:cSld name="OBJECT">
    <p:spTree>
      <p:nvGrpSpPr>
        <p:cNvPr id="1" name="Shape 16"/>
        <p:cNvGrpSpPr/>
        <p:nvPr/>
      </p:nvGrpSpPr>
      <p:grpSpPr>
        <a:xfrm>
          <a:off x="0" y="0"/>
          <a:ext cx="0" cy="0"/>
          <a:chOff x="0" y="0"/>
          <a:chExt cx="0" cy="0"/>
        </a:xfrm>
      </p:grpSpPr>
      <p:sp>
        <p:nvSpPr>
          <p:cNvPr id="17" name="Google Shape;17;p2"/>
          <p:cNvSpPr txBox="1">
            <a:spLocks noGrp="1"/>
          </p:cNvSpPr>
          <p:nvPr>
            <p:ph type="title"/>
          </p:nvPr>
        </p:nvSpPr>
        <p:spPr>
          <a:xfrm>
            <a:off x="854242" y="160421"/>
            <a:ext cx="10363200" cy="1325563"/>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2"/>
              </a:buClr>
              <a:buSzPts val="3200"/>
              <a:buFont typeface="Cabin"/>
              <a:buNone/>
              <a:defRPr sz="3200" b="0" i="0" u="none" strike="noStrike" cap="none">
                <a:solidFill>
                  <a:schemeClr val="dk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2"/>
          <p:cNvSpPr txBox="1">
            <a:spLocks noGrp="1"/>
          </p:cNvSpPr>
          <p:nvPr>
            <p:ph type="body" idx="1"/>
          </p:nvPr>
        </p:nvSpPr>
        <p:spPr>
          <a:xfrm>
            <a:off x="838200" y="1825625"/>
            <a:ext cx="10363200" cy="4194175"/>
          </a:xfrm>
          <a:prstGeom prst="rect">
            <a:avLst/>
          </a:prstGeom>
          <a:noFill/>
          <a:ln>
            <a:noFill/>
          </a:ln>
        </p:spPr>
        <p:txBody>
          <a:bodyPr spcFirstLastPara="1" wrap="square" lIns="91425" tIns="45700" rIns="91425" bIns="45700" anchor="t" anchorCtr="0"/>
          <a:lstStyle>
            <a:lvl1pPr marL="457200" marR="0" lvl="0" indent="-355600" algn="l" rtl="0">
              <a:lnSpc>
                <a:spcPct val="100000"/>
              </a:lnSpc>
              <a:spcBef>
                <a:spcPts val="1000"/>
              </a:spcBef>
              <a:spcAft>
                <a:spcPts val="0"/>
              </a:spcAft>
              <a:buClr>
                <a:schemeClr val="accent2"/>
              </a:buClr>
              <a:buSzPts val="2000"/>
              <a:buFont typeface="Arial"/>
              <a:buChar char="–"/>
              <a:defRPr sz="2000" b="1" i="0" u="none" strike="noStrike" cap="none">
                <a:solidFill>
                  <a:schemeClr val="accent2"/>
                </a:solidFill>
                <a:latin typeface="Cabin"/>
                <a:ea typeface="Cabin"/>
                <a:cs typeface="Cabin"/>
                <a:sym typeface="Cabin"/>
              </a:defRPr>
            </a:lvl1pPr>
            <a:lvl2pPr marL="914400" marR="0" lvl="1" indent="-355600"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L="1371600" marR="0" lvl="2"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L="1828800" marR="0" lvl="3"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L="2286000" marR="0" lvl="4"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19" name="Google Shape;19;p2"/>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accent2"/>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20" name="Google Shape;20;p2"/>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accent2"/>
                </a:solidFill>
                <a:latin typeface="Cabin"/>
                <a:ea typeface="Cabin"/>
                <a:cs typeface="Cabin"/>
                <a:sym typeface="Cabin"/>
              </a:defRPr>
            </a:lvl1pPr>
            <a:lvl2pPr marL="0" marR="0" lvl="1" indent="0" algn="r" rtl="0">
              <a:spcBef>
                <a:spcPts val="0"/>
              </a:spcBef>
              <a:buNone/>
              <a:defRPr sz="1050" b="0" i="0" u="none" strike="noStrike" cap="none">
                <a:solidFill>
                  <a:schemeClr val="accent2"/>
                </a:solidFill>
                <a:latin typeface="Cabin"/>
                <a:ea typeface="Cabin"/>
                <a:cs typeface="Cabin"/>
                <a:sym typeface="Cabin"/>
              </a:defRPr>
            </a:lvl2pPr>
            <a:lvl3pPr marL="0" marR="0" lvl="2" indent="0" algn="r" rtl="0">
              <a:spcBef>
                <a:spcPts val="0"/>
              </a:spcBef>
              <a:buNone/>
              <a:defRPr sz="1050" b="0" i="0" u="none" strike="noStrike" cap="none">
                <a:solidFill>
                  <a:schemeClr val="accent2"/>
                </a:solidFill>
                <a:latin typeface="Cabin"/>
                <a:ea typeface="Cabin"/>
                <a:cs typeface="Cabin"/>
                <a:sym typeface="Cabin"/>
              </a:defRPr>
            </a:lvl3pPr>
            <a:lvl4pPr marL="0" marR="0" lvl="3" indent="0" algn="r" rtl="0">
              <a:spcBef>
                <a:spcPts val="0"/>
              </a:spcBef>
              <a:buNone/>
              <a:defRPr sz="1050" b="0" i="0" u="none" strike="noStrike" cap="none">
                <a:solidFill>
                  <a:schemeClr val="accent2"/>
                </a:solidFill>
                <a:latin typeface="Cabin"/>
                <a:ea typeface="Cabin"/>
                <a:cs typeface="Cabin"/>
                <a:sym typeface="Cabin"/>
              </a:defRPr>
            </a:lvl4pPr>
            <a:lvl5pPr marL="0" marR="0" lvl="4" indent="0" algn="r" rtl="0">
              <a:spcBef>
                <a:spcPts val="0"/>
              </a:spcBef>
              <a:buNone/>
              <a:defRPr sz="1050" b="0" i="0" u="none" strike="noStrike" cap="none">
                <a:solidFill>
                  <a:schemeClr val="accent2"/>
                </a:solidFill>
                <a:latin typeface="Cabin"/>
                <a:ea typeface="Cabin"/>
                <a:cs typeface="Cabin"/>
                <a:sym typeface="Cabin"/>
              </a:defRPr>
            </a:lvl5pPr>
            <a:lvl6pPr marL="0" marR="0" lvl="5" indent="0" algn="r" rtl="0">
              <a:spcBef>
                <a:spcPts val="0"/>
              </a:spcBef>
              <a:buNone/>
              <a:defRPr sz="1050" b="0" i="0" u="none" strike="noStrike" cap="none">
                <a:solidFill>
                  <a:schemeClr val="accent2"/>
                </a:solidFill>
                <a:latin typeface="Cabin"/>
                <a:ea typeface="Cabin"/>
                <a:cs typeface="Cabin"/>
                <a:sym typeface="Cabin"/>
              </a:defRPr>
            </a:lvl6pPr>
            <a:lvl7pPr marL="0" marR="0" lvl="6" indent="0" algn="r" rtl="0">
              <a:spcBef>
                <a:spcPts val="0"/>
              </a:spcBef>
              <a:buNone/>
              <a:defRPr sz="1050" b="0" i="0" u="none" strike="noStrike" cap="none">
                <a:solidFill>
                  <a:schemeClr val="accent2"/>
                </a:solidFill>
                <a:latin typeface="Cabin"/>
                <a:ea typeface="Cabin"/>
                <a:cs typeface="Cabin"/>
                <a:sym typeface="Cabin"/>
              </a:defRPr>
            </a:lvl7pPr>
            <a:lvl8pPr marL="0" marR="0" lvl="7" indent="0" algn="r" rtl="0">
              <a:spcBef>
                <a:spcPts val="0"/>
              </a:spcBef>
              <a:buNone/>
              <a:defRPr sz="1050" b="0" i="0" u="none" strike="noStrike" cap="none">
                <a:solidFill>
                  <a:schemeClr val="accent2"/>
                </a:solidFill>
                <a:latin typeface="Cabin"/>
                <a:ea typeface="Cabin"/>
                <a:cs typeface="Cabin"/>
                <a:sym typeface="Cabin"/>
              </a:defRPr>
            </a:lvl8pPr>
            <a:lvl9pPr marL="0" marR="0" lvl="8" indent="0" algn="r" rtl="0">
              <a:spcBef>
                <a:spcPts val="0"/>
              </a:spcBef>
              <a:buNone/>
              <a:defRPr sz="1050" b="0" i="0" u="none" strike="noStrike" cap="none">
                <a:solidFill>
                  <a:schemeClr val="accent2"/>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vider_2">
  <p:cSld name="Divider_2">
    <p:spTree>
      <p:nvGrpSpPr>
        <p:cNvPr id="1" name="Shape 72"/>
        <p:cNvGrpSpPr/>
        <p:nvPr/>
      </p:nvGrpSpPr>
      <p:grpSpPr>
        <a:xfrm>
          <a:off x="0" y="0"/>
          <a:ext cx="0" cy="0"/>
          <a:chOff x="0" y="0"/>
          <a:chExt cx="0" cy="0"/>
        </a:xfrm>
      </p:grpSpPr>
      <p:sp>
        <p:nvSpPr>
          <p:cNvPr id="73" name="Google Shape;73;p11"/>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bin"/>
              <a:ea typeface="Cabin"/>
              <a:cs typeface="Cabin"/>
              <a:sym typeface="Cabin"/>
            </a:endParaRPr>
          </a:p>
        </p:txBody>
      </p:sp>
      <p:sp>
        <p:nvSpPr>
          <p:cNvPr id="74" name="Google Shape;74;p11"/>
          <p:cNvSpPr txBox="1">
            <a:spLocks noGrp="1"/>
          </p:cNvSpPr>
          <p:nvPr>
            <p:ph type="title"/>
          </p:nvPr>
        </p:nvSpPr>
        <p:spPr>
          <a:xfrm>
            <a:off x="838200" y="1835185"/>
            <a:ext cx="10515600" cy="1325563"/>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4400"/>
              <a:buFont typeface="Cabin"/>
              <a:buNone/>
              <a:defRPr sz="4400" b="0" i="0" u="none" strike="noStrike" cap="none">
                <a:solidFill>
                  <a:schemeClr val="lt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5" name="Google Shape;75;p11"/>
          <p:cNvSpPr txBox="1">
            <a:spLocks noGrp="1"/>
          </p:cNvSpPr>
          <p:nvPr>
            <p:ph type="body" idx="1"/>
          </p:nvPr>
        </p:nvSpPr>
        <p:spPr>
          <a:xfrm>
            <a:off x="838200" y="3345025"/>
            <a:ext cx="6186488" cy="1925638"/>
          </a:xfrm>
          <a:prstGeom prst="rect">
            <a:avLst/>
          </a:prstGeom>
          <a:noFill/>
          <a:ln>
            <a:noFill/>
          </a:ln>
        </p:spPr>
        <p:txBody>
          <a:bodyPr spcFirstLastPara="1" wrap="square" lIns="91425" tIns="45700" rIns="91425" bIns="45700" anchor="t" anchorCtr="0"/>
          <a:lstStyle>
            <a:lvl1pPr marL="457200" marR="0" lvl="0" indent="-355600" algn="l" rtl="0">
              <a:lnSpc>
                <a:spcPct val="100000"/>
              </a:lnSpc>
              <a:spcBef>
                <a:spcPts val="1000"/>
              </a:spcBef>
              <a:spcAft>
                <a:spcPts val="0"/>
              </a:spcAft>
              <a:buClr>
                <a:schemeClr val="lt1"/>
              </a:buClr>
              <a:buSzPts val="2000"/>
              <a:buFont typeface="Arial"/>
              <a:buChar char="–"/>
              <a:defRPr sz="2000" b="1" i="0" u="none" strike="noStrike" cap="none">
                <a:solidFill>
                  <a:schemeClr val="lt1"/>
                </a:solidFill>
                <a:latin typeface="Cabin"/>
                <a:ea typeface="Cabin"/>
                <a:cs typeface="Cabin"/>
                <a:sym typeface="Cabin"/>
              </a:defRPr>
            </a:lvl1pPr>
            <a:lvl2pPr marL="914400" marR="0" lvl="1" indent="-355600" algn="l" rtl="0">
              <a:lnSpc>
                <a:spcPct val="100000"/>
              </a:lnSpc>
              <a:spcBef>
                <a:spcPts val="500"/>
              </a:spcBef>
              <a:spcAft>
                <a:spcPts val="0"/>
              </a:spcAft>
              <a:buClr>
                <a:schemeClr val="lt1"/>
              </a:buClr>
              <a:buSzPts val="2000"/>
              <a:buFont typeface="Arial"/>
              <a:buChar char="–"/>
              <a:defRPr sz="2000" b="0" i="0" u="none" strike="noStrike" cap="none">
                <a:solidFill>
                  <a:schemeClr val="lt1"/>
                </a:solidFill>
                <a:latin typeface="Cabin"/>
                <a:ea typeface="Cabin"/>
                <a:cs typeface="Cabin"/>
                <a:sym typeface="Cabin"/>
              </a:defRPr>
            </a:lvl2pPr>
            <a:lvl3pPr marL="1371600" marR="0" lvl="2" indent="-330200" algn="l" rtl="0">
              <a:lnSpc>
                <a:spcPct val="100000"/>
              </a:lnSpc>
              <a:spcBef>
                <a:spcPts val="500"/>
              </a:spcBef>
              <a:spcAft>
                <a:spcPts val="0"/>
              </a:spcAft>
              <a:buClr>
                <a:schemeClr val="lt1"/>
              </a:buClr>
              <a:buSzPts val="1600"/>
              <a:buFont typeface="Arial"/>
              <a:buChar char="+"/>
              <a:defRPr sz="1600" b="0" i="0" u="none" strike="noStrike" cap="none">
                <a:solidFill>
                  <a:schemeClr val="lt1"/>
                </a:solidFill>
                <a:latin typeface="Cabin"/>
                <a:ea typeface="Cabin"/>
                <a:cs typeface="Cabin"/>
                <a:sym typeface="Cabin"/>
              </a:defRPr>
            </a:lvl3pPr>
            <a:lvl4pPr marL="1828800" marR="0" lvl="3" indent="-330200" algn="l" rtl="0">
              <a:lnSpc>
                <a:spcPct val="100000"/>
              </a:lnSpc>
              <a:spcBef>
                <a:spcPts val="500"/>
              </a:spcBef>
              <a:spcAft>
                <a:spcPts val="0"/>
              </a:spcAft>
              <a:buClr>
                <a:schemeClr val="lt1"/>
              </a:buClr>
              <a:buSzPts val="1600"/>
              <a:buFont typeface="Arial"/>
              <a:buChar char="+"/>
              <a:defRPr sz="1600" b="0" i="0" u="none" strike="noStrike" cap="none">
                <a:solidFill>
                  <a:schemeClr val="lt1"/>
                </a:solidFill>
                <a:latin typeface="Cabin"/>
                <a:ea typeface="Cabin"/>
                <a:cs typeface="Cabin"/>
                <a:sym typeface="Cabin"/>
              </a:defRPr>
            </a:lvl4pPr>
            <a:lvl5pPr marL="2286000" marR="0" lvl="4" indent="-330200" algn="l" rtl="0">
              <a:lnSpc>
                <a:spcPct val="100000"/>
              </a:lnSpc>
              <a:spcBef>
                <a:spcPts val="500"/>
              </a:spcBef>
              <a:spcAft>
                <a:spcPts val="0"/>
              </a:spcAft>
              <a:buClr>
                <a:schemeClr val="lt1"/>
              </a:buClr>
              <a:buSzPts val="1600"/>
              <a:buFont typeface="Arial"/>
              <a:buChar char="+"/>
              <a:defRPr sz="1600" b="0" i="0" u="none" strike="noStrike" cap="none">
                <a:solidFill>
                  <a:schemeClr val="lt1"/>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pic>
        <p:nvPicPr>
          <p:cNvPr id="76" name="Google Shape;76;p11"/>
          <p:cNvPicPr preferRelativeResize="0"/>
          <p:nvPr/>
        </p:nvPicPr>
        <p:blipFill rotWithShape="1">
          <a:blip r:embed="rId2">
            <a:alphaModFix/>
          </a:blip>
          <a:srcRect/>
          <a:stretch/>
        </p:blipFill>
        <p:spPr>
          <a:xfrm>
            <a:off x="297581" y="5997529"/>
            <a:ext cx="2357120" cy="616479"/>
          </a:xfrm>
          <a:prstGeom prst="rect">
            <a:avLst/>
          </a:prstGeom>
          <a:noFill/>
          <a:ln>
            <a:noFill/>
          </a:ln>
        </p:spPr>
      </p:pic>
      <p:sp>
        <p:nvSpPr>
          <p:cNvPr id="77" name="Google Shape;77;p11"/>
          <p:cNvSpPr/>
          <p:nvPr/>
        </p:nvSpPr>
        <p:spPr>
          <a:xfrm>
            <a:off x="228600" y="224589"/>
            <a:ext cx="11734800" cy="6408822"/>
          </a:xfrm>
          <a:prstGeom prst="rect">
            <a:avLst/>
          </a:pr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bin"/>
              <a:ea typeface="Cabin"/>
              <a:cs typeface="Cabin"/>
              <a:sym typeface="Cabin"/>
            </a:endParaRPr>
          </a:p>
        </p:txBody>
      </p:sp>
      <p:sp>
        <p:nvSpPr>
          <p:cNvPr id="78" name="Google Shape;78;p11"/>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lt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79" name="Google Shape;79;p11"/>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Cabin"/>
                <a:ea typeface="Cabin"/>
                <a:cs typeface="Cabin"/>
                <a:sym typeface="Cabin"/>
              </a:defRPr>
            </a:lvl1pPr>
            <a:lvl2pPr marL="0" marR="0" lvl="1" indent="0" algn="r" rtl="0">
              <a:spcBef>
                <a:spcPts val="0"/>
              </a:spcBef>
              <a:buNone/>
              <a:defRPr sz="1050">
                <a:solidFill>
                  <a:schemeClr val="lt1"/>
                </a:solidFill>
                <a:latin typeface="Cabin"/>
                <a:ea typeface="Cabin"/>
                <a:cs typeface="Cabin"/>
                <a:sym typeface="Cabin"/>
              </a:defRPr>
            </a:lvl2pPr>
            <a:lvl3pPr marL="0" marR="0" lvl="2" indent="0" algn="r" rtl="0">
              <a:spcBef>
                <a:spcPts val="0"/>
              </a:spcBef>
              <a:buNone/>
              <a:defRPr sz="1050">
                <a:solidFill>
                  <a:schemeClr val="lt1"/>
                </a:solidFill>
                <a:latin typeface="Cabin"/>
                <a:ea typeface="Cabin"/>
                <a:cs typeface="Cabin"/>
                <a:sym typeface="Cabin"/>
              </a:defRPr>
            </a:lvl3pPr>
            <a:lvl4pPr marL="0" marR="0" lvl="3" indent="0" algn="r" rtl="0">
              <a:spcBef>
                <a:spcPts val="0"/>
              </a:spcBef>
              <a:buNone/>
              <a:defRPr sz="1050">
                <a:solidFill>
                  <a:schemeClr val="lt1"/>
                </a:solidFill>
                <a:latin typeface="Cabin"/>
                <a:ea typeface="Cabin"/>
                <a:cs typeface="Cabin"/>
                <a:sym typeface="Cabin"/>
              </a:defRPr>
            </a:lvl4pPr>
            <a:lvl5pPr marL="0" marR="0" lvl="4" indent="0" algn="r" rtl="0">
              <a:spcBef>
                <a:spcPts val="0"/>
              </a:spcBef>
              <a:buNone/>
              <a:defRPr sz="1050">
                <a:solidFill>
                  <a:schemeClr val="lt1"/>
                </a:solidFill>
                <a:latin typeface="Cabin"/>
                <a:ea typeface="Cabin"/>
                <a:cs typeface="Cabin"/>
                <a:sym typeface="Cabin"/>
              </a:defRPr>
            </a:lvl5pPr>
            <a:lvl6pPr marL="0" marR="0" lvl="5" indent="0" algn="r" rtl="0">
              <a:spcBef>
                <a:spcPts val="0"/>
              </a:spcBef>
              <a:buNone/>
              <a:defRPr sz="1050">
                <a:solidFill>
                  <a:schemeClr val="lt1"/>
                </a:solidFill>
                <a:latin typeface="Cabin"/>
                <a:ea typeface="Cabin"/>
                <a:cs typeface="Cabin"/>
                <a:sym typeface="Cabin"/>
              </a:defRPr>
            </a:lvl6pPr>
            <a:lvl7pPr marL="0" marR="0" lvl="6" indent="0" algn="r" rtl="0">
              <a:spcBef>
                <a:spcPts val="0"/>
              </a:spcBef>
              <a:buNone/>
              <a:defRPr sz="1050">
                <a:solidFill>
                  <a:schemeClr val="lt1"/>
                </a:solidFill>
                <a:latin typeface="Cabin"/>
                <a:ea typeface="Cabin"/>
                <a:cs typeface="Cabin"/>
                <a:sym typeface="Cabin"/>
              </a:defRPr>
            </a:lvl7pPr>
            <a:lvl8pPr marL="0" marR="0" lvl="7" indent="0" algn="r" rtl="0">
              <a:spcBef>
                <a:spcPts val="0"/>
              </a:spcBef>
              <a:buNone/>
              <a:defRPr sz="1050">
                <a:solidFill>
                  <a:schemeClr val="lt1"/>
                </a:solidFill>
                <a:latin typeface="Cabin"/>
                <a:ea typeface="Cabin"/>
                <a:cs typeface="Cabin"/>
                <a:sym typeface="Cabin"/>
              </a:defRPr>
            </a:lvl8pPr>
            <a:lvl9pPr marL="0" marR="0" lvl="8" indent="0" algn="r" rtl="0">
              <a:spcBef>
                <a:spcPts val="0"/>
              </a:spcBef>
              <a:buNone/>
              <a:defRPr sz="1050">
                <a:solidFill>
                  <a:schemeClr val="lt1"/>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_1">
  <p:cSld name="Title Slide_1">
    <p:spTree>
      <p:nvGrpSpPr>
        <p:cNvPr id="1" name="Shape 87"/>
        <p:cNvGrpSpPr/>
        <p:nvPr/>
      </p:nvGrpSpPr>
      <p:grpSpPr>
        <a:xfrm>
          <a:off x="0" y="0"/>
          <a:ext cx="0" cy="0"/>
          <a:chOff x="0" y="0"/>
          <a:chExt cx="0" cy="0"/>
        </a:xfrm>
      </p:grpSpPr>
      <p:sp>
        <p:nvSpPr>
          <p:cNvPr id="88" name="Google Shape;88;p13"/>
          <p:cNvSpPr>
            <a:spLocks noGrp="1"/>
          </p:cNvSpPr>
          <p:nvPr>
            <p:ph type="pic" idx="2"/>
          </p:nvPr>
        </p:nvSpPr>
        <p:spPr>
          <a:xfrm>
            <a:off x="0" y="0"/>
            <a:ext cx="12192000" cy="6858000"/>
          </a:xfrm>
          <a:prstGeom prst="rect">
            <a:avLst/>
          </a:prstGeom>
          <a:solidFill>
            <a:srgbClr val="D8D8D8"/>
          </a:solidFill>
          <a:ln>
            <a:noFill/>
          </a:ln>
        </p:spPr>
        <p:txBody>
          <a:bodyPr spcFirstLastPara="1" wrap="square" lIns="91425" tIns="45700" rIns="91425" bIns="45700" anchor="t" anchorCtr="0"/>
          <a:lstStyle>
            <a:lvl1pPr marR="0" lvl="0" algn="l" rtl="0">
              <a:lnSpc>
                <a:spcPct val="100000"/>
              </a:lnSpc>
              <a:spcBef>
                <a:spcPts val="1000"/>
              </a:spcBef>
              <a:spcAft>
                <a:spcPts val="0"/>
              </a:spcAft>
              <a:buClr>
                <a:schemeClr val="accent2"/>
              </a:buClr>
              <a:buSzPts val="2000"/>
              <a:buFont typeface="Arial"/>
              <a:buNone/>
              <a:defRPr sz="2000" b="0" i="0" u="none" strike="noStrike" cap="none">
                <a:solidFill>
                  <a:schemeClr val="accent2"/>
                </a:solidFill>
                <a:latin typeface="Cabin"/>
                <a:ea typeface="Cabin"/>
                <a:cs typeface="Cabin"/>
                <a:sym typeface="Cabin"/>
              </a:defRPr>
            </a:lvl1pPr>
            <a:lvl2pPr marR="0" lvl="1"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R="0" lvl="2"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R="0" lvl="3"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R="0" lvl="4"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89" name="Google Shape;89;p13"/>
          <p:cNvSpPr txBox="1">
            <a:spLocks noGrp="1"/>
          </p:cNvSpPr>
          <p:nvPr>
            <p:ph type="ctrTitle"/>
          </p:nvPr>
        </p:nvSpPr>
        <p:spPr>
          <a:xfrm>
            <a:off x="838200" y="1828800"/>
            <a:ext cx="10611852" cy="1811513"/>
          </a:xfrm>
          <a:prstGeom prst="rect">
            <a:avLst/>
          </a:prstGeom>
          <a:noFill/>
          <a:ln>
            <a:noFill/>
          </a:ln>
        </p:spPr>
        <p:txBody>
          <a:bodyPr spcFirstLastPara="1" wrap="square" lIns="91425" tIns="45700" rIns="91425" bIns="45700" anchor="b" anchorCtr="0"/>
          <a:lstStyle>
            <a:lvl1pPr marR="0" lvl="0" algn="l" rtl="0">
              <a:lnSpc>
                <a:spcPct val="70000"/>
              </a:lnSpc>
              <a:spcBef>
                <a:spcPts val="0"/>
              </a:spcBef>
              <a:spcAft>
                <a:spcPts val="0"/>
              </a:spcAft>
              <a:buClr>
                <a:schemeClr val="lt1"/>
              </a:buClr>
              <a:buSzPts val="6000"/>
              <a:buFont typeface="Cabin"/>
              <a:buNone/>
              <a:defRPr sz="6000" b="0" i="0" u="none" strike="noStrike" cap="none">
                <a:solidFill>
                  <a:schemeClr val="lt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0" name="Google Shape;90;p13"/>
          <p:cNvSpPr txBox="1">
            <a:spLocks noGrp="1"/>
          </p:cNvSpPr>
          <p:nvPr>
            <p:ph type="subTitle" idx="1"/>
          </p:nvPr>
        </p:nvSpPr>
        <p:spPr>
          <a:xfrm>
            <a:off x="838200" y="3657234"/>
            <a:ext cx="9049752" cy="475976"/>
          </a:xfrm>
          <a:prstGeom prst="rect">
            <a:avLst/>
          </a:prstGeom>
          <a:noFill/>
          <a:ln>
            <a:noFill/>
          </a:ln>
        </p:spPr>
        <p:txBody>
          <a:bodyPr spcFirstLastPara="1" wrap="square" lIns="91425" tIns="45700" rIns="91425" bIns="45700" anchor="t" anchorCtr="0"/>
          <a:lstStyle>
            <a:lvl1pPr marR="0" lvl="0" algn="l" rtl="0">
              <a:lnSpc>
                <a:spcPct val="100000"/>
              </a:lnSpc>
              <a:spcBef>
                <a:spcPts val="1000"/>
              </a:spcBef>
              <a:spcAft>
                <a:spcPts val="0"/>
              </a:spcAft>
              <a:buClr>
                <a:schemeClr val="lt1"/>
              </a:buClr>
              <a:buSzPts val="2400"/>
              <a:buFont typeface="Arial"/>
              <a:buNone/>
              <a:defRPr sz="2400" b="1" i="0" u="none" strike="noStrike" cap="none">
                <a:solidFill>
                  <a:schemeClr val="lt1"/>
                </a:solidFill>
                <a:latin typeface="Cabin"/>
                <a:ea typeface="Cabin"/>
                <a:cs typeface="Cabin"/>
                <a:sym typeface="Cabin"/>
              </a:defRPr>
            </a:lvl1pPr>
            <a:lvl2pPr marR="0" lvl="1" algn="ctr" rtl="0">
              <a:lnSpc>
                <a:spcPct val="100000"/>
              </a:lnSpc>
              <a:spcBef>
                <a:spcPts val="500"/>
              </a:spcBef>
              <a:spcAft>
                <a:spcPts val="0"/>
              </a:spcAft>
              <a:buClr>
                <a:schemeClr val="accent2"/>
              </a:buClr>
              <a:buSzPts val="2000"/>
              <a:buFont typeface="Arial"/>
              <a:buNone/>
              <a:defRPr sz="2000" b="0" i="0" u="none" strike="noStrike" cap="none">
                <a:solidFill>
                  <a:schemeClr val="accent2"/>
                </a:solidFill>
                <a:latin typeface="Cabin"/>
                <a:ea typeface="Cabin"/>
                <a:cs typeface="Cabin"/>
                <a:sym typeface="Cabin"/>
              </a:defRPr>
            </a:lvl2pPr>
            <a:lvl3pPr marR="0" lvl="2" algn="ctr" rtl="0">
              <a:lnSpc>
                <a:spcPct val="100000"/>
              </a:lnSpc>
              <a:spcBef>
                <a:spcPts val="500"/>
              </a:spcBef>
              <a:spcAft>
                <a:spcPts val="0"/>
              </a:spcAft>
              <a:buClr>
                <a:schemeClr val="accent2"/>
              </a:buClr>
              <a:buSzPts val="1800"/>
              <a:buFont typeface="Arial"/>
              <a:buNone/>
              <a:defRPr sz="1800" b="0" i="0" u="none" strike="noStrike" cap="none">
                <a:solidFill>
                  <a:schemeClr val="accent2"/>
                </a:solidFill>
                <a:latin typeface="Cabin"/>
                <a:ea typeface="Cabin"/>
                <a:cs typeface="Cabin"/>
                <a:sym typeface="Cabin"/>
              </a:defRPr>
            </a:lvl3pPr>
            <a:lvl4pPr marR="0" lvl="3" algn="ctr" rtl="0">
              <a:lnSpc>
                <a:spcPct val="100000"/>
              </a:lnSpc>
              <a:spcBef>
                <a:spcPts val="500"/>
              </a:spcBef>
              <a:spcAft>
                <a:spcPts val="0"/>
              </a:spcAft>
              <a:buClr>
                <a:schemeClr val="accent2"/>
              </a:buClr>
              <a:buSzPts val="1600"/>
              <a:buFont typeface="Arial"/>
              <a:buNone/>
              <a:defRPr sz="1600" b="0" i="0" u="none" strike="noStrike" cap="none">
                <a:solidFill>
                  <a:schemeClr val="accent2"/>
                </a:solidFill>
                <a:latin typeface="Cabin"/>
                <a:ea typeface="Cabin"/>
                <a:cs typeface="Cabin"/>
                <a:sym typeface="Cabin"/>
              </a:defRPr>
            </a:lvl4pPr>
            <a:lvl5pPr marR="0" lvl="4" algn="ctr" rtl="0">
              <a:lnSpc>
                <a:spcPct val="100000"/>
              </a:lnSpc>
              <a:spcBef>
                <a:spcPts val="500"/>
              </a:spcBef>
              <a:spcAft>
                <a:spcPts val="0"/>
              </a:spcAft>
              <a:buClr>
                <a:schemeClr val="accent2"/>
              </a:buClr>
              <a:buSzPts val="1600"/>
              <a:buFont typeface="Arial"/>
              <a:buNone/>
              <a:defRPr sz="1600" b="0" i="0" u="none" strike="noStrike" cap="none">
                <a:solidFill>
                  <a:schemeClr val="accent2"/>
                </a:solidFill>
                <a:latin typeface="Cabin"/>
                <a:ea typeface="Cabin"/>
                <a:cs typeface="Cabin"/>
                <a:sym typeface="Cabin"/>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bin"/>
                <a:ea typeface="Cabin"/>
                <a:cs typeface="Cabin"/>
                <a:sym typeface="Cabin"/>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bin"/>
                <a:ea typeface="Cabin"/>
                <a:cs typeface="Cabin"/>
                <a:sym typeface="Cabin"/>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bin"/>
                <a:ea typeface="Cabin"/>
                <a:cs typeface="Cabin"/>
                <a:sym typeface="Cabin"/>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bin"/>
                <a:ea typeface="Cabin"/>
                <a:cs typeface="Cabin"/>
                <a:sym typeface="Cabin"/>
              </a:defRPr>
            </a:lvl9pPr>
          </a:lstStyle>
          <a:p>
            <a:endParaRPr/>
          </a:p>
        </p:txBody>
      </p:sp>
      <p:sp>
        <p:nvSpPr>
          <p:cNvPr id="91" name="Google Shape;91;p13"/>
          <p:cNvSpPr txBox="1">
            <a:spLocks noGrp="1"/>
          </p:cNvSpPr>
          <p:nvPr>
            <p:ph type="dt" idx="10"/>
          </p:nvPr>
        </p:nvSpPr>
        <p:spPr>
          <a:xfrm>
            <a:off x="838200" y="5654675"/>
            <a:ext cx="2687052"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400" b="0" i="0" u="none" strike="noStrike" cap="none">
                <a:solidFill>
                  <a:schemeClr val="lt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pic>
        <p:nvPicPr>
          <p:cNvPr id="92" name="Google Shape;92;p13"/>
          <p:cNvPicPr preferRelativeResize="0"/>
          <p:nvPr/>
        </p:nvPicPr>
        <p:blipFill rotWithShape="1">
          <a:blip r:embed="rId2">
            <a:alphaModFix/>
          </a:blip>
          <a:srcRect/>
          <a:stretch/>
        </p:blipFill>
        <p:spPr>
          <a:xfrm>
            <a:off x="11764" y="347413"/>
            <a:ext cx="3779520" cy="98849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_2">
  <p:cSld name="Title Slide_2">
    <p:spTree>
      <p:nvGrpSpPr>
        <p:cNvPr id="1" name="Shape 93"/>
        <p:cNvGrpSpPr/>
        <p:nvPr/>
      </p:nvGrpSpPr>
      <p:grpSpPr>
        <a:xfrm>
          <a:off x="0" y="0"/>
          <a:ext cx="0" cy="0"/>
          <a:chOff x="0" y="0"/>
          <a:chExt cx="0" cy="0"/>
        </a:xfrm>
      </p:grpSpPr>
      <p:sp>
        <p:nvSpPr>
          <p:cNvPr id="94" name="Google Shape;94;p14"/>
          <p:cNvSpPr/>
          <p:nvPr/>
        </p:nvSpPr>
        <p:spPr>
          <a:xfrm>
            <a:off x="0" y="0"/>
            <a:ext cx="12192000" cy="133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bin"/>
              <a:ea typeface="Cabin"/>
              <a:cs typeface="Cabin"/>
              <a:sym typeface="Cabin"/>
            </a:endParaRPr>
          </a:p>
        </p:txBody>
      </p:sp>
      <p:sp>
        <p:nvSpPr>
          <p:cNvPr id="95" name="Google Shape;95;p14"/>
          <p:cNvSpPr/>
          <p:nvPr/>
        </p:nvSpPr>
        <p:spPr>
          <a:xfrm>
            <a:off x="0" y="1335903"/>
            <a:ext cx="12192000" cy="55220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bin"/>
              <a:ea typeface="Cabin"/>
              <a:cs typeface="Cabin"/>
              <a:sym typeface="Cabin"/>
            </a:endParaRPr>
          </a:p>
        </p:txBody>
      </p:sp>
      <p:sp>
        <p:nvSpPr>
          <p:cNvPr id="96" name="Google Shape;96;p14"/>
          <p:cNvSpPr txBox="1">
            <a:spLocks noGrp="1"/>
          </p:cNvSpPr>
          <p:nvPr>
            <p:ph type="ctrTitle"/>
          </p:nvPr>
        </p:nvSpPr>
        <p:spPr>
          <a:xfrm>
            <a:off x="838200" y="1828800"/>
            <a:ext cx="10611852" cy="1808437"/>
          </a:xfrm>
          <a:prstGeom prst="rect">
            <a:avLst/>
          </a:prstGeom>
          <a:noFill/>
          <a:ln>
            <a:noFill/>
          </a:ln>
          <a:effectLst>
            <a:outerShdw blurRad="63500" sx="102000" sy="102000" algn="ctr" rotWithShape="0">
              <a:schemeClr val="dk1">
                <a:alpha val="48627"/>
              </a:schemeClr>
            </a:outerShdw>
          </a:effectLst>
        </p:spPr>
        <p:txBody>
          <a:bodyPr spcFirstLastPara="1" wrap="square" lIns="91425" tIns="45700" rIns="91425" bIns="45700" anchor="b" anchorCtr="0"/>
          <a:lstStyle>
            <a:lvl1pPr marR="0" lvl="0" algn="l" rtl="0">
              <a:lnSpc>
                <a:spcPct val="70000"/>
              </a:lnSpc>
              <a:spcBef>
                <a:spcPts val="0"/>
              </a:spcBef>
              <a:spcAft>
                <a:spcPts val="0"/>
              </a:spcAft>
              <a:buClr>
                <a:schemeClr val="lt1"/>
              </a:buClr>
              <a:buSzPts val="6000"/>
              <a:buFont typeface="Cabin"/>
              <a:buNone/>
              <a:defRPr sz="6000" b="0" i="0" u="none" strike="noStrike" cap="none">
                <a:solidFill>
                  <a:schemeClr val="lt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7" name="Google Shape;97;p14"/>
          <p:cNvSpPr txBox="1">
            <a:spLocks noGrp="1"/>
          </p:cNvSpPr>
          <p:nvPr>
            <p:ph type="subTitle" idx="1"/>
          </p:nvPr>
        </p:nvSpPr>
        <p:spPr>
          <a:xfrm>
            <a:off x="838200" y="3797780"/>
            <a:ext cx="9049752" cy="475976"/>
          </a:xfrm>
          <a:prstGeom prst="rect">
            <a:avLst/>
          </a:prstGeom>
          <a:noFill/>
          <a:ln>
            <a:noFill/>
          </a:ln>
        </p:spPr>
        <p:txBody>
          <a:bodyPr spcFirstLastPara="1" wrap="square" lIns="91425" tIns="45700" rIns="91425" bIns="45700" anchor="t" anchorCtr="0"/>
          <a:lstStyle>
            <a:lvl1pPr marR="0" lvl="0" algn="l" rtl="0">
              <a:lnSpc>
                <a:spcPct val="100000"/>
              </a:lnSpc>
              <a:spcBef>
                <a:spcPts val="1000"/>
              </a:spcBef>
              <a:spcAft>
                <a:spcPts val="0"/>
              </a:spcAft>
              <a:buClr>
                <a:schemeClr val="lt1"/>
              </a:buClr>
              <a:buSzPts val="2400"/>
              <a:buFont typeface="Arial"/>
              <a:buNone/>
              <a:defRPr sz="2400" b="1" i="0" u="none" strike="noStrike" cap="none">
                <a:solidFill>
                  <a:schemeClr val="lt1"/>
                </a:solidFill>
                <a:latin typeface="Cabin"/>
                <a:ea typeface="Cabin"/>
                <a:cs typeface="Cabin"/>
                <a:sym typeface="Cabin"/>
              </a:defRPr>
            </a:lvl1pPr>
            <a:lvl2pPr marR="0" lvl="1" algn="ctr" rtl="0">
              <a:lnSpc>
                <a:spcPct val="100000"/>
              </a:lnSpc>
              <a:spcBef>
                <a:spcPts val="500"/>
              </a:spcBef>
              <a:spcAft>
                <a:spcPts val="0"/>
              </a:spcAft>
              <a:buClr>
                <a:schemeClr val="accent2"/>
              </a:buClr>
              <a:buSzPts val="2000"/>
              <a:buFont typeface="Arial"/>
              <a:buNone/>
              <a:defRPr sz="2000" b="0" i="0" u="none" strike="noStrike" cap="none">
                <a:solidFill>
                  <a:schemeClr val="accent2"/>
                </a:solidFill>
                <a:latin typeface="Cabin"/>
                <a:ea typeface="Cabin"/>
                <a:cs typeface="Cabin"/>
                <a:sym typeface="Cabin"/>
              </a:defRPr>
            </a:lvl2pPr>
            <a:lvl3pPr marR="0" lvl="2" algn="ctr" rtl="0">
              <a:lnSpc>
                <a:spcPct val="100000"/>
              </a:lnSpc>
              <a:spcBef>
                <a:spcPts val="500"/>
              </a:spcBef>
              <a:spcAft>
                <a:spcPts val="0"/>
              </a:spcAft>
              <a:buClr>
                <a:schemeClr val="accent2"/>
              </a:buClr>
              <a:buSzPts val="1800"/>
              <a:buFont typeface="Arial"/>
              <a:buNone/>
              <a:defRPr sz="1800" b="0" i="0" u="none" strike="noStrike" cap="none">
                <a:solidFill>
                  <a:schemeClr val="accent2"/>
                </a:solidFill>
                <a:latin typeface="Cabin"/>
                <a:ea typeface="Cabin"/>
                <a:cs typeface="Cabin"/>
                <a:sym typeface="Cabin"/>
              </a:defRPr>
            </a:lvl3pPr>
            <a:lvl4pPr marR="0" lvl="3" algn="ctr" rtl="0">
              <a:lnSpc>
                <a:spcPct val="100000"/>
              </a:lnSpc>
              <a:spcBef>
                <a:spcPts val="500"/>
              </a:spcBef>
              <a:spcAft>
                <a:spcPts val="0"/>
              </a:spcAft>
              <a:buClr>
                <a:schemeClr val="accent2"/>
              </a:buClr>
              <a:buSzPts val="1600"/>
              <a:buFont typeface="Arial"/>
              <a:buNone/>
              <a:defRPr sz="1600" b="0" i="0" u="none" strike="noStrike" cap="none">
                <a:solidFill>
                  <a:schemeClr val="accent2"/>
                </a:solidFill>
                <a:latin typeface="Cabin"/>
                <a:ea typeface="Cabin"/>
                <a:cs typeface="Cabin"/>
                <a:sym typeface="Cabin"/>
              </a:defRPr>
            </a:lvl4pPr>
            <a:lvl5pPr marR="0" lvl="4" algn="ctr" rtl="0">
              <a:lnSpc>
                <a:spcPct val="100000"/>
              </a:lnSpc>
              <a:spcBef>
                <a:spcPts val="500"/>
              </a:spcBef>
              <a:spcAft>
                <a:spcPts val="0"/>
              </a:spcAft>
              <a:buClr>
                <a:schemeClr val="accent2"/>
              </a:buClr>
              <a:buSzPts val="1600"/>
              <a:buFont typeface="Arial"/>
              <a:buNone/>
              <a:defRPr sz="1600" b="0" i="0" u="none" strike="noStrike" cap="none">
                <a:solidFill>
                  <a:schemeClr val="accent2"/>
                </a:solidFill>
                <a:latin typeface="Cabin"/>
                <a:ea typeface="Cabin"/>
                <a:cs typeface="Cabin"/>
                <a:sym typeface="Cabin"/>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bin"/>
                <a:ea typeface="Cabin"/>
                <a:cs typeface="Cabin"/>
                <a:sym typeface="Cabin"/>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bin"/>
                <a:ea typeface="Cabin"/>
                <a:cs typeface="Cabin"/>
                <a:sym typeface="Cabin"/>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bin"/>
                <a:ea typeface="Cabin"/>
                <a:cs typeface="Cabin"/>
                <a:sym typeface="Cabin"/>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bin"/>
                <a:ea typeface="Cabin"/>
                <a:cs typeface="Cabin"/>
                <a:sym typeface="Cabin"/>
              </a:defRPr>
            </a:lvl9pPr>
          </a:lstStyle>
          <a:p>
            <a:endParaRPr/>
          </a:p>
        </p:txBody>
      </p:sp>
      <p:sp>
        <p:nvSpPr>
          <p:cNvPr id="98" name="Google Shape;98;p14"/>
          <p:cNvSpPr txBox="1">
            <a:spLocks noGrp="1"/>
          </p:cNvSpPr>
          <p:nvPr>
            <p:ph type="dt" idx="10"/>
          </p:nvPr>
        </p:nvSpPr>
        <p:spPr>
          <a:xfrm>
            <a:off x="838200" y="5654675"/>
            <a:ext cx="2687052"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400">
                <a:solidFill>
                  <a:schemeClr val="lt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pic>
        <p:nvPicPr>
          <p:cNvPr id="99" name="Google Shape;99;p14"/>
          <p:cNvPicPr preferRelativeResize="0"/>
          <p:nvPr/>
        </p:nvPicPr>
        <p:blipFill rotWithShape="1">
          <a:blip r:embed="rId2">
            <a:alphaModFix/>
          </a:blip>
          <a:srcRect/>
          <a:stretch/>
        </p:blipFill>
        <p:spPr>
          <a:xfrm>
            <a:off x="11764" y="347413"/>
            <a:ext cx="3779520" cy="98849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Slide_1" type="obj">
  <p:cSld name="OBJECT">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854242" y="160421"/>
            <a:ext cx="10363200" cy="1325563"/>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accent1"/>
              </a:buClr>
              <a:buSzPts val="3200"/>
              <a:buFont typeface="Cabin"/>
              <a:buNone/>
              <a:defRPr sz="3200" b="0" i="0" u="none" strike="noStrike" cap="none">
                <a:solidFill>
                  <a:schemeClr val="accent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Google Shape;102;p15"/>
          <p:cNvSpPr txBox="1">
            <a:spLocks noGrp="1"/>
          </p:cNvSpPr>
          <p:nvPr>
            <p:ph type="body" idx="1"/>
          </p:nvPr>
        </p:nvSpPr>
        <p:spPr>
          <a:xfrm>
            <a:off x="838200" y="1825625"/>
            <a:ext cx="10363200" cy="4194175"/>
          </a:xfrm>
          <a:prstGeom prst="rect">
            <a:avLst/>
          </a:prstGeom>
          <a:noFill/>
          <a:ln>
            <a:noFill/>
          </a:ln>
        </p:spPr>
        <p:txBody>
          <a:bodyPr spcFirstLastPara="1" wrap="square" lIns="91425" tIns="45700" rIns="91425" bIns="45700" anchor="t" anchorCtr="0"/>
          <a:lstStyle>
            <a:lvl1pPr marL="457200" marR="0" lvl="0" indent="-355600" algn="l" rtl="0">
              <a:lnSpc>
                <a:spcPct val="100000"/>
              </a:lnSpc>
              <a:spcBef>
                <a:spcPts val="1000"/>
              </a:spcBef>
              <a:spcAft>
                <a:spcPts val="0"/>
              </a:spcAft>
              <a:buClr>
                <a:schemeClr val="accent2"/>
              </a:buClr>
              <a:buSzPts val="2000"/>
              <a:buFont typeface="Arial"/>
              <a:buChar char="–"/>
              <a:defRPr sz="2000" b="1" i="0" u="none" strike="noStrike" cap="none">
                <a:solidFill>
                  <a:schemeClr val="accent2"/>
                </a:solidFill>
                <a:latin typeface="Cabin"/>
                <a:ea typeface="Cabin"/>
                <a:cs typeface="Cabin"/>
                <a:sym typeface="Cabin"/>
              </a:defRPr>
            </a:lvl1pPr>
            <a:lvl2pPr marL="914400" marR="0" lvl="1" indent="-355600"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L="1371600" marR="0" lvl="2"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L="1828800" marR="0" lvl="3"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L="2286000" marR="0" lvl="4"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103" name="Google Shape;103;p15"/>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accent2"/>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104" name="Google Shape;104;p15"/>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accent2"/>
                </a:solidFill>
                <a:latin typeface="Cabin"/>
                <a:ea typeface="Cabin"/>
                <a:cs typeface="Cabin"/>
                <a:sym typeface="Cabin"/>
              </a:defRPr>
            </a:lvl1pPr>
            <a:lvl2pPr marL="0" marR="0" lvl="1" indent="0" algn="r" rtl="0">
              <a:spcBef>
                <a:spcPts val="0"/>
              </a:spcBef>
              <a:buNone/>
              <a:defRPr sz="1050">
                <a:solidFill>
                  <a:schemeClr val="accent2"/>
                </a:solidFill>
                <a:latin typeface="Cabin"/>
                <a:ea typeface="Cabin"/>
                <a:cs typeface="Cabin"/>
                <a:sym typeface="Cabin"/>
              </a:defRPr>
            </a:lvl2pPr>
            <a:lvl3pPr marL="0" marR="0" lvl="2" indent="0" algn="r" rtl="0">
              <a:spcBef>
                <a:spcPts val="0"/>
              </a:spcBef>
              <a:buNone/>
              <a:defRPr sz="1050">
                <a:solidFill>
                  <a:schemeClr val="accent2"/>
                </a:solidFill>
                <a:latin typeface="Cabin"/>
                <a:ea typeface="Cabin"/>
                <a:cs typeface="Cabin"/>
                <a:sym typeface="Cabin"/>
              </a:defRPr>
            </a:lvl3pPr>
            <a:lvl4pPr marL="0" marR="0" lvl="3" indent="0" algn="r" rtl="0">
              <a:spcBef>
                <a:spcPts val="0"/>
              </a:spcBef>
              <a:buNone/>
              <a:defRPr sz="1050">
                <a:solidFill>
                  <a:schemeClr val="accent2"/>
                </a:solidFill>
                <a:latin typeface="Cabin"/>
                <a:ea typeface="Cabin"/>
                <a:cs typeface="Cabin"/>
                <a:sym typeface="Cabin"/>
              </a:defRPr>
            </a:lvl4pPr>
            <a:lvl5pPr marL="0" marR="0" lvl="4" indent="0" algn="r" rtl="0">
              <a:spcBef>
                <a:spcPts val="0"/>
              </a:spcBef>
              <a:buNone/>
              <a:defRPr sz="1050">
                <a:solidFill>
                  <a:schemeClr val="accent2"/>
                </a:solidFill>
                <a:latin typeface="Cabin"/>
                <a:ea typeface="Cabin"/>
                <a:cs typeface="Cabin"/>
                <a:sym typeface="Cabin"/>
              </a:defRPr>
            </a:lvl5pPr>
            <a:lvl6pPr marL="0" marR="0" lvl="5" indent="0" algn="r" rtl="0">
              <a:spcBef>
                <a:spcPts val="0"/>
              </a:spcBef>
              <a:buNone/>
              <a:defRPr sz="1050">
                <a:solidFill>
                  <a:schemeClr val="accent2"/>
                </a:solidFill>
                <a:latin typeface="Cabin"/>
                <a:ea typeface="Cabin"/>
                <a:cs typeface="Cabin"/>
                <a:sym typeface="Cabin"/>
              </a:defRPr>
            </a:lvl6pPr>
            <a:lvl7pPr marL="0" marR="0" lvl="6" indent="0" algn="r" rtl="0">
              <a:spcBef>
                <a:spcPts val="0"/>
              </a:spcBef>
              <a:buNone/>
              <a:defRPr sz="1050">
                <a:solidFill>
                  <a:schemeClr val="accent2"/>
                </a:solidFill>
                <a:latin typeface="Cabin"/>
                <a:ea typeface="Cabin"/>
                <a:cs typeface="Cabin"/>
                <a:sym typeface="Cabin"/>
              </a:defRPr>
            </a:lvl7pPr>
            <a:lvl8pPr marL="0" marR="0" lvl="7" indent="0" algn="r" rtl="0">
              <a:spcBef>
                <a:spcPts val="0"/>
              </a:spcBef>
              <a:buNone/>
              <a:defRPr sz="1050">
                <a:solidFill>
                  <a:schemeClr val="accent2"/>
                </a:solidFill>
                <a:latin typeface="Cabin"/>
                <a:ea typeface="Cabin"/>
                <a:cs typeface="Cabin"/>
                <a:sym typeface="Cabin"/>
              </a:defRPr>
            </a:lvl8pPr>
            <a:lvl9pPr marL="0" marR="0" lvl="8" indent="0" algn="r" rtl="0">
              <a:spcBef>
                <a:spcPts val="0"/>
              </a:spcBef>
              <a:buNone/>
              <a:defRPr sz="1050">
                <a:solidFill>
                  <a:schemeClr val="accent2"/>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Slide_2">
  <p:cSld name="Content Slide_2">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854242" y="160421"/>
            <a:ext cx="10363200" cy="1325563"/>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accent1"/>
              </a:buClr>
              <a:buSzPts val="3200"/>
              <a:buFont typeface="Cabin"/>
              <a:buNone/>
              <a:defRPr sz="3200" b="0" i="0" u="none" strike="noStrike" cap="none">
                <a:solidFill>
                  <a:schemeClr val="accent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6"/>
          <p:cNvSpPr txBox="1">
            <a:spLocks noGrp="1"/>
          </p:cNvSpPr>
          <p:nvPr>
            <p:ph type="body" idx="1"/>
          </p:nvPr>
        </p:nvSpPr>
        <p:spPr>
          <a:xfrm>
            <a:off x="838200" y="1825625"/>
            <a:ext cx="5105400" cy="4194175"/>
          </a:xfrm>
          <a:prstGeom prst="rect">
            <a:avLst/>
          </a:prstGeom>
          <a:noFill/>
          <a:ln>
            <a:noFill/>
          </a:ln>
        </p:spPr>
        <p:txBody>
          <a:bodyPr spcFirstLastPara="1" wrap="square" lIns="91425" tIns="45700" rIns="91425" bIns="45700" anchor="t" anchorCtr="0"/>
          <a:lstStyle>
            <a:lvl1pPr marL="457200" marR="0" lvl="0" indent="-355600" algn="l" rtl="0">
              <a:lnSpc>
                <a:spcPct val="100000"/>
              </a:lnSpc>
              <a:spcBef>
                <a:spcPts val="1000"/>
              </a:spcBef>
              <a:spcAft>
                <a:spcPts val="0"/>
              </a:spcAft>
              <a:buClr>
                <a:schemeClr val="accent2"/>
              </a:buClr>
              <a:buSzPts val="2000"/>
              <a:buFont typeface="Arial"/>
              <a:buChar char="–"/>
              <a:defRPr sz="2000" b="1" i="0" u="none" strike="noStrike" cap="none">
                <a:solidFill>
                  <a:schemeClr val="accent2"/>
                </a:solidFill>
                <a:latin typeface="Cabin"/>
                <a:ea typeface="Cabin"/>
                <a:cs typeface="Cabin"/>
                <a:sym typeface="Cabin"/>
              </a:defRPr>
            </a:lvl1pPr>
            <a:lvl2pPr marL="914400" marR="0" lvl="1" indent="-355600"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L="1371600" marR="0" lvl="2"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L="1828800" marR="0" lvl="3"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L="2286000" marR="0" lvl="4"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108" name="Google Shape;108;p16"/>
          <p:cNvSpPr txBox="1">
            <a:spLocks noGrp="1"/>
          </p:cNvSpPr>
          <p:nvPr>
            <p:ph type="body" idx="2"/>
          </p:nvPr>
        </p:nvSpPr>
        <p:spPr>
          <a:xfrm>
            <a:off x="6096000" y="1825625"/>
            <a:ext cx="5105400" cy="4194175"/>
          </a:xfrm>
          <a:prstGeom prst="rect">
            <a:avLst/>
          </a:prstGeom>
          <a:noFill/>
          <a:ln>
            <a:noFill/>
          </a:ln>
        </p:spPr>
        <p:txBody>
          <a:bodyPr spcFirstLastPara="1" wrap="square" lIns="91425" tIns="45700" rIns="91425" bIns="45700" anchor="t" anchorCtr="0"/>
          <a:lstStyle>
            <a:lvl1pPr marL="457200" marR="0" lvl="0" indent="-355600" algn="l" rtl="0">
              <a:lnSpc>
                <a:spcPct val="100000"/>
              </a:lnSpc>
              <a:spcBef>
                <a:spcPts val="1000"/>
              </a:spcBef>
              <a:spcAft>
                <a:spcPts val="0"/>
              </a:spcAft>
              <a:buClr>
                <a:schemeClr val="accent2"/>
              </a:buClr>
              <a:buSzPts val="2000"/>
              <a:buFont typeface="Arial"/>
              <a:buChar char="–"/>
              <a:defRPr sz="2000" b="1" i="0" u="none" strike="noStrike" cap="none">
                <a:solidFill>
                  <a:schemeClr val="accent2"/>
                </a:solidFill>
                <a:latin typeface="Cabin"/>
                <a:ea typeface="Cabin"/>
                <a:cs typeface="Cabin"/>
                <a:sym typeface="Cabin"/>
              </a:defRPr>
            </a:lvl1pPr>
            <a:lvl2pPr marL="914400" marR="0" lvl="1" indent="-355600"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L="1371600" marR="0" lvl="2"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L="1828800" marR="0" lvl="3"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L="2286000" marR="0" lvl="4"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109" name="Google Shape;109;p16"/>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accent2"/>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110" name="Google Shape;110;p16"/>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accent2"/>
                </a:solidFill>
                <a:latin typeface="Cabin"/>
                <a:ea typeface="Cabin"/>
                <a:cs typeface="Cabin"/>
                <a:sym typeface="Cabin"/>
              </a:defRPr>
            </a:lvl1pPr>
            <a:lvl2pPr marL="0" marR="0" lvl="1" indent="0" algn="r" rtl="0">
              <a:spcBef>
                <a:spcPts val="0"/>
              </a:spcBef>
              <a:buNone/>
              <a:defRPr sz="1050">
                <a:solidFill>
                  <a:schemeClr val="accent2"/>
                </a:solidFill>
                <a:latin typeface="Cabin"/>
                <a:ea typeface="Cabin"/>
                <a:cs typeface="Cabin"/>
                <a:sym typeface="Cabin"/>
              </a:defRPr>
            </a:lvl2pPr>
            <a:lvl3pPr marL="0" marR="0" lvl="2" indent="0" algn="r" rtl="0">
              <a:spcBef>
                <a:spcPts val="0"/>
              </a:spcBef>
              <a:buNone/>
              <a:defRPr sz="1050">
                <a:solidFill>
                  <a:schemeClr val="accent2"/>
                </a:solidFill>
                <a:latin typeface="Cabin"/>
                <a:ea typeface="Cabin"/>
                <a:cs typeface="Cabin"/>
                <a:sym typeface="Cabin"/>
              </a:defRPr>
            </a:lvl3pPr>
            <a:lvl4pPr marL="0" marR="0" lvl="3" indent="0" algn="r" rtl="0">
              <a:spcBef>
                <a:spcPts val="0"/>
              </a:spcBef>
              <a:buNone/>
              <a:defRPr sz="1050">
                <a:solidFill>
                  <a:schemeClr val="accent2"/>
                </a:solidFill>
                <a:latin typeface="Cabin"/>
                <a:ea typeface="Cabin"/>
                <a:cs typeface="Cabin"/>
                <a:sym typeface="Cabin"/>
              </a:defRPr>
            </a:lvl4pPr>
            <a:lvl5pPr marL="0" marR="0" lvl="4" indent="0" algn="r" rtl="0">
              <a:spcBef>
                <a:spcPts val="0"/>
              </a:spcBef>
              <a:buNone/>
              <a:defRPr sz="1050">
                <a:solidFill>
                  <a:schemeClr val="accent2"/>
                </a:solidFill>
                <a:latin typeface="Cabin"/>
                <a:ea typeface="Cabin"/>
                <a:cs typeface="Cabin"/>
                <a:sym typeface="Cabin"/>
              </a:defRPr>
            </a:lvl5pPr>
            <a:lvl6pPr marL="0" marR="0" lvl="5" indent="0" algn="r" rtl="0">
              <a:spcBef>
                <a:spcPts val="0"/>
              </a:spcBef>
              <a:buNone/>
              <a:defRPr sz="1050">
                <a:solidFill>
                  <a:schemeClr val="accent2"/>
                </a:solidFill>
                <a:latin typeface="Cabin"/>
                <a:ea typeface="Cabin"/>
                <a:cs typeface="Cabin"/>
                <a:sym typeface="Cabin"/>
              </a:defRPr>
            </a:lvl6pPr>
            <a:lvl7pPr marL="0" marR="0" lvl="6" indent="0" algn="r" rtl="0">
              <a:spcBef>
                <a:spcPts val="0"/>
              </a:spcBef>
              <a:buNone/>
              <a:defRPr sz="1050">
                <a:solidFill>
                  <a:schemeClr val="accent2"/>
                </a:solidFill>
                <a:latin typeface="Cabin"/>
                <a:ea typeface="Cabin"/>
                <a:cs typeface="Cabin"/>
                <a:sym typeface="Cabin"/>
              </a:defRPr>
            </a:lvl7pPr>
            <a:lvl8pPr marL="0" marR="0" lvl="7" indent="0" algn="r" rtl="0">
              <a:spcBef>
                <a:spcPts val="0"/>
              </a:spcBef>
              <a:buNone/>
              <a:defRPr sz="1050">
                <a:solidFill>
                  <a:schemeClr val="accent2"/>
                </a:solidFill>
                <a:latin typeface="Cabin"/>
                <a:ea typeface="Cabin"/>
                <a:cs typeface="Cabin"/>
                <a:sym typeface="Cabin"/>
              </a:defRPr>
            </a:lvl8pPr>
            <a:lvl9pPr marL="0" marR="0" lvl="8" indent="0" algn="r" rtl="0">
              <a:spcBef>
                <a:spcPts val="0"/>
              </a:spcBef>
              <a:buNone/>
              <a:defRPr sz="1050">
                <a:solidFill>
                  <a:schemeClr val="accent2"/>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Slide_3">
  <p:cSld name="Content Slide_3">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854242" y="160421"/>
            <a:ext cx="10363200" cy="1325563"/>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accent1"/>
              </a:buClr>
              <a:buSzPts val="3200"/>
              <a:buFont typeface="Cabin"/>
              <a:buNone/>
              <a:defRPr sz="3200" b="0" i="0" u="none" strike="noStrike" cap="none">
                <a:solidFill>
                  <a:schemeClr val="accent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3" name="Google Shape;113;p17"/>
          <p:cNvSpPr txBox="1">
            <a:spLocks noGrp="1"/>
          </p:cNvSpPr>
          <p:nvPr>
            <p:ph type="body" idx="1"/>
          </p:nvPr>
        </p:nvSpPr>
        <p:spPr>
          <a:xfrm>
            <a:off x="838200" y="2448232"/>
            <a:ext cx="5105400" cy="3306097"/>
          </a:xfrm>
          <a:prstGeom prst="rect">
            <a:avLst/>
          </a:prstGeom>
          <a:noFill/>
          <a:ln>
            <a:noFill/>
          </a:ln>
        </p:spPr>
        <p:txBody>
          <a:bodyPr spcFirstLastPara="1" wrap="square" lIns="91425" tIns="45700" rIns="91425" bIns="45700" anchor="t" anchorCtr="0"/>
          <a:lstStyle>
            <a:lvl1pPr marL="457200" marR="0" lvl="0" indent="-355600" algn="l" rtl="0">
              <a:lnSpc>
                <a:spcPct val="100000"/>
              </a:lnSpc>
              <a:spcBef>
                <a:spcPts val="1000"/>
              </a:spcBef>
              <a:spcAft>
                <a:spcPts val="0"/>
              </a:spcAft>
              <a:buClr>
                <a:schemeClr val="accent2"/>
              </a:buClr>
              <a:buSzPts val="2000"/>
              <a:buFont typeface="Arial"/>
              <a:buChar char="–"/>
              <a:defRPr sz="2000" b="1" i="0" u="none" strike="noStrike" cap="none">
                <a:solidFill>
                  <a:schemeClr val="accent2"/>
                </a:solidFill>
                <a:latin typeface="Cabin"/>
                <a:ea typeface="Cabin"/>
                <a:cs typeface="Cabin"/>
                <a:sym typeface="Cabin"/>
              </a:defRPr>
            </a:lvl1pPr>
            <a:lvl2pPr marL="914400" marR="0" lvl="1" indent="-355600"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L="1371600" marR="0" lvl="2"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L="1828800" marR="0" lvl="3"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L="2286000" marR="0" lvl="4"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114" name="Google Shape;114;p17"/>
          <p:cNvSpPr txBox="1">
            <a:spLocks noGrp="1"/>
          </p:cNvSpPr>
          <p:nvPr>
            <p:ph type="body" idx="2"/>
          </p:nvPr>
        </p:nvSpPr>
        <p:spPr>
          <a:xfrm>
            <a:off x="6096000" y="2448232"/>
            <a:ext cx="5105400" cy="3306097"/>
          </a:xfrm>
          <a:prstGeom prst="rect">
            <a:avLst/>
          </a:prstGeom>
          <a:noFill/>
          <a:ln>
            <a:noFill/>
          </a:ln>
        </p:spPr>
        <p:txBody>
          <a:bodyPr spcFirstLastPara="1" wrap="square" lIns="91425" tIns="45700" rIns="91425" bIns="45700" anchor="t" anchorCtr="0"/>
          <a:lstStyle>
            <a:lvl1pPr marL="457200" marR="0" lvl="0" indent="-355600" algn="l" rtl="0">
              <a:lnSpc>
                <a:spcPct val="100000"/>
              </a:lnSpc>
              <a:spcBef>
                <a:spcPts val="1000"/>
              </a:spcBef>
              <a:spcAft>
                <a:spcPts val="0"/>
              </a:spcAft>
              <a:buClr>
                <a:schemeClr val="accent2"/>
              </a:buClr>
              <a:buSzPts val="2000"/>
              <a:buFont typeface="Arial"/>
              <a:buChar char="–"/>
              <a:defRPr sz="2000" b="1" i="0" u="none" strike="noStrike" cap="none">
                <a:solidFill>
                  <a:schemeClr val="accent2"/>
                </a:solidFill>
                <a:latin typeface="Cabin"/>
                <a:ea typeface="Cabin"/>
                <a:cs typeface="Cabin"/>
                <a:sym typeface="Cabin"/>
              </a:defRPr>
            </a:lvl1pPr>
            <a:lvl2pPr marL="914400" marR="0" lvl="1" indent="-355600"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L="1371600" marR="0" lvl="2"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L="1828800" marR="0" lvl="3"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L="2286000" marR="0" lvl="4"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115" name="Google Shape;115;p17"/>
          <p:cNvSpPr txBox="1">
            <a:spLocks noGrp="1"/>
          </p:cNvSpPr>
          <p:nvPr>
            <p:ph type="body" idx="3"/>
          </p:nvPr>
        </p:nvSpPr>
        <p:spPr>
          <a:xfrm>
            <a:off x="838200" y="1493921"/>
            <a:ext cx="10363200" cy="88490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1000"/>
              </a:spcBef>
              <a:spcAft>
                <a:spcPts val="0"/>
              </a:spcAft>
              <a:buClr>
                <a:schemeClr val="accent2"/>
              </a:buClr>
              <a:buSzPts val="2000"/>
              <a:buFont typeface="Arial"/>
              <a:buNone/>
              <a:defRPr sz="2000" b="0" i="1" u="none" strike="noStrike" cap="none">
                <a:solidFill>
                  <a:schemeClr val="accent2"/>
                </a:solidFill>
                <a:latin typeface="Cabin"/>
                <a:ea typeface="Cabin"/>
                <a:cs typeface="Cabin"/>
                <a:sym typeface="Cabin"/>
              </a:defRPr>
            </a:lvl1pPr>
            <a:lvl2pPr marL="914400" marR="0" lvl="1" indent="-355600"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L="1371600" marR="0" lvl="2"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L="1828800" marR="0" lvl="3"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L="2286000" marR="0" lvl="4"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116" name="Google Shape;116;p17"/>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accent2"/>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117" name="Google Shape;117;p17"/>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accent2"/>
                </a:solidFill>
                <a:latin typeface="Cabin"/>
                <a:ea typeface="Cabin"/>
                <a:cs typeface="Cabin"/>
                <a:sym typeface="Cabin"/>
              </a:defRPr>
            </a:lvl1pPr>
            <a:lvl2pPr marL="0" marR="0" lvl="1" indent="0" algn="r" rtl="0">
              <a:spcBef>
                <a:spcPts val="0"/>
              </a:spcBef>
              <a:buNone/>
              <a:defRPr sz="1050">
                <a:solidFill>
                  <a:schemeClr val="accent2"/>
                </a:solidFill>
                <a:latin typeface="Cabin"/>
                <a:ea typeface="Cabin"/>
                <a:cs typeface="Cabin"/>
                <a:sym typeface="Cabin"/>
              </a:defRPr>
            </a:lvl2pPr>
            <a:lvl3pPr marL="0" marR="0" lvl="2" indent="0" algn="r" rtl="0">
              <a:spcBef>
                <a:spcPts val="0"/>
              </a:spcBef>
              <a:buNone/>
              <a:defRPr sz="1050">
                <a:solidFill>
                  <a:schemeClr val="accent2"/>
                </a:solidFill>
                <a:latin typeface="Cabin"/>
                <a:ea typeface="Cabin"/>
                <a:cs typeface="Cabin"/>
                <a:sym typeface="Cabin"/>
              </a:defRPr>
            </a:lvl3pPr>
            <a:lvl4pPr marL="0" marR="0" lvl="3" indent="0" algn="r" rtl="0">
              <a:spcBef>
                <a:spcPts val="0"/>
              </a:spcBef>
              <a:buNone/>
              <a:defRPr sz="1050">
                <a:solidFill>
                  <a:schemeClr val="accent2"/>
                </a:solidFill>
                <a:latin typeface="Cabin"/>
                <a:ea typeface="Cabin"/>
                <a:cs typeface="Cabin"/>
                <a:sym typeface="Cabin"/>
              </a:defRPr>
            </a:lvl4pPr>
            <a:lvl5pPr marL="0" marR="0" lvl="4" indent="0" algn="r" rtl="0">
              <a:spcBef>
                <a:spcPts val="0"/>
              </a:spcBef>
              <a:buNone/>
              <a:defRPr sz="1050">
                <a:solidFill>
                  <a:schemeClr val="accent2"/>
                </a:solidFill>
                <a:latin typeface="Cabin"/>
                <a:ea typeface="Cabin"/>
                <a:cs typeface="Cabin"/>
                <a:sym typeface="Cabin"/>
              </a:defRPr>
            </a:lvl5pPr>
            <a:lvl6pPr marL="0" marR="0" lvl="5" indent="0" algn="r" rtl="0">
              <a:spcBef>
                <a:spcPts val="0"/>
              </a:spcBef>
              <a:buNone/>
              <a:defRPr sz="1050">
                <a:solidFill>
                  <a:schemeClr val="accent2"/>
                </a:solidFill>
                <a:latin typeface="Cabin"/>
                <a:ea typeface="Cabin"/>
                <a:cs typeface="Cabin"/>
                <a:sym typeface="Cabin"/>
              </a:defRPr>
            </a:lvl6pPr>
            <a:lvl7pPr marL="0" marR="0" lvl="6" indent="0" algn="r" rtl="0">
              <a:spcBef>
                <a:spcPts val="0"/>
              </a:spcBef>
              <a:buNone/>
              <a:defRPr sz="1050">
                <a:solidFill>
                  <a:schemeClr val="accent2"/>
                </a:solidFill>
                <a:latin typeface="Cabin"/>
                <a:ea typeface="Cabin"/>
                <a:cs typeface="Cabin"/>
                <a:sym typeface="Cabin"/>
              </a:defRPr>
            </a:lvl7pPr>
            <a:lvl8pPr marL="0" marR="0" lvl="7" indent="0" algn="r" rtl="0">
              <a:spcBef>
                <a:spcPts val="0"/>
              </a:spcBef>
              <a:buNone/>
              <a:defRPr sz="1050">
                <a:solidFill>
                  <a:schemeClr val="accent2"/>
                </a:solidFill>
                <a:latin typeface="Cabin"/>
                <a:ea typeface="Cabin"/>
                <a:cs typeface="Cabin"/>
                <a:sym typeface="Cabin"/>
              </a:defRPr>
            </a:lvl8pPr>
            <a:lvl9pPr marL="0" marR="0" lvl="8" indent="0" algn="r" rtl="0">
              <a:spcBef>
                <a:spcPts val="0"/>
              </a:spcBef>
              <a:buNone/>
              <a:defRPr sz="1050">
                <a:solidFill>
                  <a:schemeClr val="accent2"/>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Slide_4">
  <p:cSld name="Content Slide_4">
    <p:spTree>
      <p:nvGrpSpPr>
        <p:cNvPr id="1" name="Shape 118"/>
        <p:cNvGrpSpPr/>
        <p:nvPr/>
      </p:nvGrpSpPr>
      <p:grpSpPr>
        <a:xfrm>
          <a:off x="0" y="0"/>
          <a:ext cx="0" cy="0"/>
          <a:chOff x="0" y="0"/>
          <a:chExt cx="0" cy="0"/>
        </a:xfrm>
      </p:grpSpPr>
      <p:sp>
        <p:nvSpPr>
          <p:cNvPr id="119" name="Google Shape;119;p18"/>
          <p:cNvSpPr>
            <a:spLocks noGrp="1"/>
          </p:cNvSpPr>
          <p:nvPr>
            <p:ph type="pic" idx="2"/>
          </p:nvPr>
        </p:nvSpPr>
        <p:spPr>
          <a:xfrm>
            <a:off x="6096000" y="0"/>
            <a:ext cx="6096000" cy="6858000"/>
          </a:xfrm>
          <a:prstGeom prst="rect">
            <a:avLst/>
          </a:prstGeom>
          <a:solidFill>
            <a:srgbClr val="D8D8D8"/>
          </a:solidFill>
          <a:ln>
            <a:noFill/>
          </a:ln>
        </p:spPr>
        <p:txBody>
          <a:bodyPr spcFirstLastPara="1" wrap="square" lIns="91425" tIns="45700" rIns="91425" bIns="45700" anchor="t" anchorCtr="0"/>
          <a:lstStyle>
            <a:lvl1pPr marR="0" lvl="0" algn="l" rtl="0">
              <a:lnSpc>
                <a:spcPct val="100000"/>
              </a:lnSpc>
              <a:spcBef>
                <a:spcPts val="1000"/>
              </a:spcBef>
              <a:spcAft>
                <a:spcPts val="0"/>
              </a:spcAft>
              <a:buClr>
                <a:schemeClr val="accent2"/>
              </a:buClr>
              <a:buSzPts val="1200"/>
              <a:buFont typeface="Arial"/>
              <a:buNone/>
              <a:defRPr sz="1200" b="0" i="0" u="none" strike="noStrike" cap="none">
                <a:solidFill>
                  <a:schemeClr val="accent2"/>
                </a:solidFill>
                <a:latin typeface="Cabin"/>
                <a:ea typeface="Cabin"/>
                <a:cs typeface="Cabin"/>
                <a:sym typeface="Cabin"/>
              </a:defRPr>
            </a:lvl1pPr>
            <a:lvl2pPr marR="0" lvl="1"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R="0" lvl="2"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R="0" lvl="3"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R="0" lvl="4"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120" name="Google Shape;120;p18"/>
          <p:cNvSpPr txBox="1">
            <a:spLocks noGrp="1"/>
          </p:cNvSpPr>
          <p:nvPr>
            <p:ph type="title"/>
          </p:nvPr>
        </p:nvSpPr>
        <p:spPr>
          <a:xfrm>
            <a:off x="838200" y="160337"/>
            <a:ext cx="5410200" cy="1325563"/>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accent1"/>
              </a:buClr>
              <a:buSzPts val="3200"/>
              <a:buFont typeface="Cabin"/>
              <a:buNone/>
              <a:defRPr sz="3200" b="0" i="0" u="none" strike="noStrike" cap="none">
                <a:solidFill>
                  <a:schemeClr val="accent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1" name="Google Shape;121;p18"/>
          <p:cNvSpPr txBox="1">
            <a:spLocks noGrp="1"/>
          </p:cNvSpPr>
          <p:nvPr>
            <p:ph type="body" idx="1"/>
          </p:nvPr>
        </p:nvSpPr>
        <p:spPr>
          <a:xfrm>
            <a:off x="838200" y="1825625"/>
            <a:ext cx="5105400" cy="4194175"/>
          </a:xfrm>
          <a:prstGeom prst="rect">
            <a:avLst/>
          </a:prstGeom>
          <a:noFill/>
          <a:ln>
            <a:noFill/>
          </a:ln>
        </p:spPr>
        <p:txBody>
          <a:bodyPr spcFirstLastPara="1" wrap="square" lIns="91425" tIns="45700" rIns="91425" bIns="45700" anchor="t" anchorCtr="0"/>
          <a:lstStyle>
            <a:lvl1pPr marL="457200" marR="0" lvl="0" indent="-355600" algn="l" rtl="0">
              <a:lnSpc>
                <a:spcPct val="100000"/>
              </a:lnSpc>
              <a:spcBef>
                <a:spcPts val="1000"/>
              </a:spcBef>
              <a:spcAft>
                <a:spcPts val="0"/>
              </a:spcAft>
              <a:buClr>
                <a:schemeClr val="accent2"/>
              </a:buClr>
              <a:buSzPts val="2000"/>
              <a:buFont typeface="Arial"/>
              <a:buChar char="–"/>
              <a:defRPr sz="2000" b="1" i="0" u="none" strike="noStrike" cap="none">
                <a:solidFill>
                  <a:schemeClr val="accent2"/>
                </a:solidFill>
                <a:latin typeface="Cabin"/>
                <a:ea typeface="Cabin"/>
                <a:cs typeface="Cabin"/>
                <a:sym typeface="Cabin"/>
              </a:defRPr>
            </a:lvl1pPr>
            <a:lvl2pPr marL="914400" marR="0" lvl="1" indent="-355600"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L="1371600" marR="0" lvl="2"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L="1828800" marR="0" lvl="3"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L="2286000" marR="0" lvl="4"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122" name="Google Shape;122;p18"/>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lt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123" name="Google Shape;123;p18"/>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Cabin"/>
                <a:ea typeface="Cabin"/>
                <a:cs typeface="Cabin"/>
                <a:sym typeface="Cabin"/>
              </a:defRPr>
            </a:lvl1pPr>
            <a:lvl2pPr marL="0" marR="0" lvl="1" indent="0" algn="r" rtl="0">
              <a:spcBef>
                <a:spcPts val="0"/>
              </a:spcBef>
              <a:buNone/>
              <a:defRPr sz="1050">
                <a:solidFill>
                  <a:schemeClr val="lt1"/>
                </a:solidFill>
                <a:latin typeface="Cabin"/>
                <a:ea typeface="Cabin"/>
                <a:cs typeface="Cabin"/>
                <a:sym typeface="Cabin"/>
              </a:defRPr>
            </a:lvl2pPr>
            <a:lvl3pPr marL="0" marR="0" lvl="2" indent="0" algn="r" rtl="0">
              <a:spcBef>
                <a:spcPts val="0"/>
              </a:spcBef>
              <a:buNone/>
              <a:defRPr sz="1050">
                <a:solidFill>
                  <a:schemeClr val="lt1"/>
                </a:solidFill>
                <a:latin typeface="Cabin"/>
                <a:ea typeface="Cabin"/>
                <a:cs typeface="Cabin"/>
                <a:sym typeface="Cabin"/>
              </a:defRPr>
            </a:lvl3pPr>
            <a:lvl4pPr marL="0" marR="0" lvl="3" indent="0" algn="r" rtl="0">
              <a:spcBef>
                <a:spcPts val="0"/>
              </a:spcBef>
              <a:buNone/>
              <a:defRPr sz="1050">
                <a:solidFill>
                  <a:schemeClr val="lt1"/>
                </a:solidFill>
                <a:latin typeface="Cabin"/>
                <a:ea typeface="Cabin"/>
                <a:cs typeface="Cabin"/>
                <a:sym typeface="Cabin"/>
              </a:defRPr>
            </a:lvl4pPr>
            <a:lvl5pPr marL="0" marR="0" lvl="4" indent="0" algn="r" rtl="0">
              <a:spcBef>
                <a:spcPts val="0"/>
              </a:spcBef>
              <a:buNone/>
              <a:defRPr sz="1050">
                <a:solidFill>
                  <a:schemeClr val="lt1"/>
                </a:solidFill>
                <a:latin typeface="Cabin"/>
                <a:ea typeface="Cabin"/>
                <a:cs typeface="Cabin"/>
                <a:sym typeface="Cabin"/>
              </a:defRPr>
            </a:lvl5pPr>
            <a:lvl6pPr marL="0" marR="0" lvl="5" indent="0" algn="r" rtl="0">
              <a:spcBef>
                <a:spcPts val="0"/>
              </a:spcBef>
              <a:buNone/>
              <a:defRPr sz="1050">
                <a:solidFill>
                  <a:schemeClr val="lt1"/>
                </a:solidFill>
                <a:latin typeface="Cabin"/>
                <a:ea typeface="Cabin"/>
                <a:cs typeface="Cabin"/>
                <a:sym typeface="Cabin"/>
              </a:defRPr>
            </a:lvl6pPr>
            <a:lvl7pPr marL="0" marR="0" lvl="6" indent="0" algn="r" rtl="0">
              <a:spcBef>
                <a:spcPts val="0"/>
              </a:spcBef>
              <a:buNone/>
              <a:defRPr sz="1050">
                <a:solidFill>
                  <a:schemeClr val="lt1"/>
                </a:solidFill>
                <a:latin typeface="Cabin"/>
                <a:ea typeface="Cabin"/>
                <a:cs typeface="Cabin"/>
                <a:sym typeface="Cabin"/>
              </a:defRPr>
            </a:lvl7pPr>
            <a:lvl8pPr marL="0" marR="0" lvl="7" indent="0" algn="r" rtl="0">
              <a:spcBef>
                <a:spcPts val="0"/>
              </a:spcBef>
              <a:buNone/>
              <a:defRPr sz="1050">
                <a:solidFill>
                  <a:schemeClr val="lt1"/>
                </a:solidFill>
                <a:latin typeface="Cabin"/>
                <a:ea typeface="Cabin"/>
                <a:cs typeface="Cabin"/>
                <a:sym typeface="Cabin"/>
              </a:defRPr>
            </a:lvl8pPr>
            <a:lvl9pPr marL="0" marR="0" lvl="8" indent="0" algn="r" rtl="0">
              <a:spcBef>
                <a:spcPts val="0"/>
              </a:spcBef>
              <a:buNone/>
              <a:defRPr sz="1050">
                <a:solidFill>
                  <a:schemeClr val="lt1"/>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Slide_5">
  <p:cSld name="Content Slide_5">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6284258" y="160337"/>
            <a:ext cx="5410200" cy="1325563"/>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accent1"/>
              </a:buClr>
              <a:buSzPts val="3200"/>
              <a:buFont typeface="Cabin"/>
              <a:buNone/>
              <a:defRPr sz="3200" b="0" i="0" u="none" strike="noStrike" cap="none">
                <a:solidFill>
                  <a:schemeClr val="accent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6" name="Google Shape;126;p19"/>
          <p:cNvSpPr txBox="1">
            <a:spLocks noGrp="1"/>
          </p:cNvSpPr>
          <p:nvPr>
            <p:ph type="body" idx="1"/>
          </p:nvPr>
        </p:nvSpPr>
        <p:spPr>
          <a:xfrm>
            <a:off x="6284258" y="1825625"/>
            <a:ext cx="5105400" cy="4194175"/>
          </a:xfrm>
          <a:prstGeom prst="rect">
            <a:avLst/>
          </a:prstGeom>
          <a:noFill/>
          <a:ln>
            <a:noFill/>
          </a:ln>
        </p:spPr>
        <p:txBody>
          <a:bodyPr spcFirstLastPara="1" wrap="square" lIns="91425" tIns="45700" rIns="91425" bIns="45700" anchor="t" anchorCtr="0"/>
          <a:lstStyle>
            <a:lvl1pPr marL="457200" marR="0" lvl="0" indent="-355600" algn="l" rtl="0">
              <a:lnSpc>
                <a:spcPct val="100000"/>
              </a:lnSpc>
              <a:spcBef>
                <a:spcPts val="1000"/>
              </a:spcBef>
              <a:spcAft>
                <a:spcPts val="0"/>
              </a:spcAft>
              <a:buClr>
                <a:schemeClr val="accent2"/>
              </a:buClr>
              <a:buSzPts val="2000"/>
              <a:buFont typeface="Arial"/>
              <a:buChar char="–"/>
              <a:defRPr sz="2000" b="1" i="0" u="none" strike="noStrike" cap="none">
                <a:solidFill>
                  <a:schemeClr val="accent2"/>
                </a:solidFill>
                <a:latin typeface="Cabin"/>
                <a:ea typeface="Cabin"/>
                <a:cs typeface="Cabin"/>
                <a:sym typeface="Cabin"/>
              </a:defRPr>
            </a:lvl1pPr>
            <a:lvl2pPr marL="914400" marR="0" lvl="1" indent="-355600"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L="1371600" marR="0" lvl="2"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L="1828800" marR="0" lvl="3"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L="2286000" marR="0" lvl="4"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127" name="Google Shape;127;p19"/>
          <p:cNvSpPr>
            <a:spLocks noGrp="1"/>
          </p:cNvSpPr>
          <p:nvPr>
            <p:ph type="pic" idx="2"/>
          </p:nvPr>
        </p:nvSpPr>
        <p:spPr>
          <a:xfrm>
            <a:off x="0" y="0"/>
            <a:ext cx="6096000" cy="6858000"/>
          </a:xfrm>
          <a:prstGeom prst="rect">
            <a:avLst/>
          </a:prstGeom>
          <a:solidFill>
            <a:srgbClr val="D8D8D8"/>
          </a:solidFill>
          <a:ln>
            <a:noFill/>
          </a:ln>
        </p:spPr>
        <p:txBody>
          <a:bodyPr spcFirstLastPara="1" wrap="square" lIns="91425" tIns="45700" rIns="91425" bIns="45700" anchor="t" anchorCtr="0"/>
          <a:lstStyle>
            <a:lvl1pPr marR="0" lvl="0" algn="l" rtl="0">
              <a:lnSpc>
                <a:spcPct val="100000"/>
              </a:lnSpc>
              <a:spcBef>
                <a:spcPts val="1000"/>
              </a:spcBef>
              <a:spcAft>
                <a:spcPts val="0"/>
              </a:spcAft>
              <a:buClr>
                <a:schemeClr val="accent2"/>
              </a:buClr>
              <a:buSzPts val="1200"/>
              <a:buFont typeface="Arial"/>
              <a:buNone/>
              <a:defRPr sz="1200" b="0" i="0" u="none" strike="noStrike" cap="none">
                <a:solidFill>
                  <a:schemeClr val="accent2"/>
                </a:solidFill>
                <a:latin typeface="Cabin"/>
                <a:ea typeface="Cabin"/>
                <a:cs typeface="Cabin"/>
                <a:sym typeface="Cabin"/>
              </a:defRPr>
            </a:lvl1pPr>
            <a:lvl2pPr marR="0" lvl="1"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R="0" lvl="2"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R="0" lvl="3"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R="0" lvl="4"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pic>
        <p:nvPicPr>
          <p:cNvPr id="128" name="Google Shape;128;p19"/>
          <p:cNvPicPr preferRelativeResize="0"/>
          <p:nvPr/>
        </p:nvPicPr>
        <p:blipFill rotWithShape="1">
          <a:blip r:embed="rId2">
            <a:alphaModFix/>
          </a:blip>
          <a:srcRect/>
          <a:stretch/>
        </p:blipFill>
        <p:spPr>
          <a:xfrm>
            <a:off x="313623" y="6029613"/>
            <a:ext cx="2357120" cy="616479"/>
          </a:xfrm>
          <a:prstGeom prst="rect">
            <a:avLst/>
          </a:prstGeom>
          <a:noFill/>
          <a:ln>
            <a:noFill/>
          </a:ln>
        </p:spPr>
      </p:pic>
      <p:sp>
        <p:nvSpPr>
          <p:cNvPr id="129" name="Google Shape;129;p19"/>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accent2"/>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130" name="Google Shape;130;p19"/>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accent2"/>
                </a:solidFill>
                <a:latin typeface="Cabin"/>
                <a:ea typeface="Cabin"/>
                <a:cs typeface="Cabin"/>
                <a:sym typeface="Cabin"/>
              </a:defRPr>
            </a:lvl1pPr>
            <a:lvl2pPr marL="0" marR="0" lvl="1" indent="0" algn="r" rtl="0">
              <a:spcBef>
                <a:spcPts val="0"/>
              </a:spcBef>
              <a:buNone/>
              <a:defRPr sz="1050">
                <a:solidFill>
                  <a:schemeClr val="accent2"/>
                </a:solidFill>
                <a:latin typeface="Cabin"/>
                <a:ea typeface="Cabin"/>
                <a:cs typeface="Cabin"/>
                <a:sym typeface="Cabin"/>
              </a:defRPr>
            </a:lvl2pPr>
            <a:lvl3pPr marL="0" marR="0" lvl="2" indent="0" algn="r" rtl="0">
              <a:spcBef>
                <a:spcPts val="0"/>
              </a:spcBef>
              <a:buNone/>
              <a:defRPr sz="1050">
                <a:solidFill>
                  <a:schemeClr val="accent2"/>
                </a:solidFill>
                <a:latin typeface="Cabin"/>
                <a:ea typeface="Cabin"/>
                <a:cs typeface="Cabin"/>
                <a:sym typeface="Cabin"/>
              </a:defRPr>
            </a:lvl3pPr>
            <a:lvl4pPr marL="0" marR="0" lvl="3" indent="0" algn="r" rtl="0">
              <a:spcBef>
                <a:spcPts val="0"/>
              </a:spcBef>
              <a:buNone/>
              <a:defRPr sz="1050">
                <a:solidFill>
                  <a:schemeClr val="accent2"/>
                </a:solidFill>
                <a:latin typeface="Cabin"/>
                <a:ea typeface="Cabin"/>
                <a:cs typeface="Cabin"/>
                <a:sym typeface="Cabin"/>
              </a:defRPr>
            </a:lvl4pPr>
            <a:lvl5pPr marL="0" marR="0" lvl="4" indent="0" algn="r" rtl="0">
              <a:spcBef>
                <a:spcPts val="0"/>
              </a:spcBef>
              <a:buNone/>
              <a:defRPr sz="1050">
                <a:solidFill>
                  <a:schemeClr val="accent2"/>
                </a:solidFill>
                <a:latin typeface="Cabin"/>
                <a:ea typeface="Cabin"/>
                <a:cs typeface="Cabin"/>
                <a:sym typeface="Cabin"/>
              </a:defRPr>
            </a:lvl5pPr>
            <a:lvl6pPr marL="0" marR="0" lvl="5" indent="0" algn="r" rtl="0">
              <a:spcBef>
                <a:spcPts val="0"/>
              </a:spcBef>
              <a:buNone/>
              <a:defRPr sz="1050">
                <a:solidFill>
                  <a:schemeClr val="accent2"/>
                </a:solidFill>
                <a:latin typeface="Cabin"/>
                <a:ea typeface="Cabin"/>
                <a:cs typeface="Cabin"/>
                <a:sym typeface="Cabin"/>
              </a:defRPr>
            </a:lvl6pPr>
            <a:lvl7pPr marL="0" marR="0" lvl="6" indent="0" algn="r" rtl="0">
              <a:spcBef>
                <a:spcPts val="0"/>
              </a:spcBef>
              <a:buNone/>
              <a:defRPr sz="1050">
                <a:solidFill>
                  <a:schemeClr val="accent2"/>
                </a:solidFill>
                <a:latin typeface="Cabin"/>
                <a:ea typeface="Cabin"/>
                <a:cs typeface="Cabin"/>
                <a:sym typeface="Cabin"/>
              </a:defRPr>
            </a:lvl7pPr>
            <a:lvl8pPr marL="0" marR="0" lvl="7" indent="0" algn="r" rtl="0">
              <a:spcBef>
                <a:spcPts val="0"/>
              </a:spcBef>
              <a:buNone/>
              <a:defRPr sz="1050">
                <a:solidFill>
                  <a:schemeClr val="accent2"/>
                </a:solidFill>
                <a:latin typeface="Cabin"/>
                <a:ea typeface="Cabin"/>
                <a:cs typeface="Cabin"/>
                <a:sym typeface="Cabin"/>
              </a:defRPr>
            </a:lvl8pPr>
            <a:lvl9pPr marL="0" marR="0" lvl="8" indent="0" algn="r" rtl="0">
              <a:spcBef>
                <a:spcPts val="0"/>
              </a:spcBef>
              <a:buNone/>
              <a:defRPr sz="1050">
                <a:solidFill>
                  <a:schemeClr val="accent2"/>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Slide_6">
  <p:cSld name="Content Slide_6">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854242" y="160421"/>
            <a:ext cx="10363200" cy="1325563"/>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accent1"/>
              </a:buClr>
              <a:buSzPts val="3200"/>
              <a:buFont typeface="Cabin"/>
              <a:buNone/>
              <a:defRPr sz="3200" b="0" i="0" u="none" strike="noStrike" cap="none">
                <a:solidFill>
                  <a:schemeClr val="accent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3" name="Google Shape;133;p20"/>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accent2"/>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134" name="Google Shape;134;p20"/>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accent2"/>
                </a:solidFill>
                <a:latin typeface="Cabin"/>
                <a:ea typeface="Cabin"/>
                <a:cs typeface="Cabin"/>
                <a:sym typeface="Cabin"/>
              </a:defRPr>
            </a:lvl1pPr>
            <a:lvl2pPr marL="0" marR="0" lvl="1" indent="0" algn="r" rtl="0">
              <a:spcBef>
                <a:spcPts val="0"/>
              </a:spcBef>
              <a:buNone/>
              <a:defRPr sz="1050">
                <a:solidFill>
                  <a:schemeClr val="accent2"/>
                </a:solidFill>
                <a:latin typeface="Cabin"/>
                <a:ea typeface="Cabin"/>
                <a:cs typeface="Cabin"/>
                <a:sym typeface="Cabin"/>
              </a:defRPr>
            </a:lvl2pPr>
            <a:lvl3pPr marL="0" marR="0" lvl="2" indent="0" algn="r" rtl="0">
              <a:spcBef>
                <a:spcPts val="0"/>
              </a:spcBef>
              <a:buNone/>
              <a:defRPr sz="1050">
                <a:solidFill>
                  <a:schemeClr val="accent2"/>
                </a:solidFill>
                <a:latin typeface="Cabin"/>
                <a:ea typeface="Cabin"/>
                <a:cs typeface="Cabin"/>
                <a:sym typeface="Cabin"/>
              </a:defRPr>
            </a:lvl3pPr>
            <a:lvl4pPr marL="0" marR="0" lvl="3" indent="0" algn="r" rtl="0">
              <a:spcBef>
                <a:spcPts val="0"/>
              </a:spcBef>
              <a:buNone/>
              <a:defRPr sz="1050">
                <a:solidFill>
                  <a:schemeClr val="accent2"/>
                </a:solidFill>
                <a:latin typeface="Cabin"/>
                <a:ea typeface="Cabin"/>
                <a:cs typeface="Cabin"/>
                <a:sym typeface="Cabin"/>
              </a:defRPr>
            </a:lvl4pPr>
            <a:lvl5pPr marL="0" marR="0" lvl="4" indent="0" algn="r" rtl="0">
              <a:spcBef>
                <a:spcPts val="0"/>
              </a:spcBef>
              <a:buNone/>
              <a:defRPr sz="1050">
                <a:solidFill>
                  <a:schemeClr val="accent2"/>
                </a:solidFill>
                <a:latin typeface="Cabin"/>
                <a:ea typeface="Cabin"/>
                <a:cs typeface="Cabin"/>
                <a:sym typeface="Cabin"/>
              </a:defRPr>
            </a:lvl5pPr>
            <a:lvl6pPr marL="0" marR="0" lvl="5" indent="0" algn="r" rtl="0">
              <a:spcBef>
                <a:spcPts val="0"/>
              </a:spcBef>
              <a:buNone/>
              <a:defRPr sz="1050">
                <a:solidFill>
                  <a:schemeClr val="accent2"/>
                </a:solidFill>
                <a:latin typeface="Cabin"/>
                <a:ea typeface="Cabin"/>
                <a:cs typeface="Cabin"/>
                <a:sym typeface="Cabin"/>
              </a:defRPr>
            </a:lvl6pPr>
            <a:lvl7pPr marL="0" marR="0" lvl="6" indent="0" algn="r" rtl="0">
              <a:spcBef>
                <a:spcPts val="0"/>
              </a:spcBef>
              <a:buNone/>
              <a:defRPr sz="1050">
                <a:solidFill>
                  <a:schemeClr val="accent2"/>
                </a:solidFill>
                <a:latin typeface="Cabin"/>
                <a:ea typeface="Cabin"/>
                <a:cs typeface="Cabin"/>
                <a:sym typeface="Cabin"/>
              </a:defRPr>
            </a:lvl7pPr>
            <a:lvl8pPr marL="0" marR="0" lvl="7" indent="0" algn="r" rtl="0">
              <a:spcBef>
                <a:spcPts val="0"/>
              </a:spcBef>
              <a:buNone/>
              <a:defRPr sz="1050">
                <a:solidFill>
                  <a:schemeClr val="accent2"/>
                </a:solidFill>
                <a:latin typeface="Cabin"/>
                <a:ea typeface="Cabin"/>
                <a:cs typeface="Cabin"/>
                <a:sym typeface="Cabin"/>
              </a:defRPr>
            </a:lvl8pPr>
            <a:lvl9pPr marL="0" marR="0" lvl="8" indent="0" algn="r" rtl="0">
              <a:spcBef>
                <a:spcPts val="0"/>
              </a:spcBef>
              <a:buNone/>
              <a:defRPr sz="1050">
                <a:solidFill>
                  <a:schemeClr val="accent2"/>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vider_1">
  <p:cSld name="Divider_1">
    <p:spTree>
      <p:nvGrpSpPr>
        <p:cNvPr id="1" name="Shape 135"/>
        <p:cNvGrpSpPr/>
        <p:nvPr/>
      </p:nvGrpSpPr>
      <p:grpSpPr>
        <a:xfrm>
          <a:off x="0" y="0"/>
          <a:ext cx="0" cy="0"/>
          <a:chOff x="0" y="0"/>
          <a:chExt cx="0" cy="0"/>
        </a:xfrm>
      </p:grpSpPr>
      <p:sp>
        <p:nvSpPr>
          <p:cNvPr id="136" name="Google Shape;136;p21"/>
          <p:cNvSpPr>
            <a:spLocks noGrp="1"/>
          </p:cNvSpPr>
          <p:nvPr>
            <p:ph type="pic" idx="2"/>
          </p:nvPr>
        </p:nvSpPr>
        <p:spPr>
          <a:xfrm>
            <a:off x="0" y="0"/>
            <a:ext cx="12192000" cy="6858000"/>
          </a:xfrm>
          <a:prstGeom prst="rect">
            <a:avLst/>
          </a:prstGeom>
          <a:solidFill>
            <a:srgbClr val="D8D8D8"/>
          </a:solidFill>
          <a:ln>
            <a:noFill/>
          </a:ln>
        </p:spPr>
        <p:txBody>
          <a:bodyPr spcFirstLastPara="1" wrap="square" lIns="91425" tIns="45700" rIns="91425" bIns="45700" anchor="t" anchorCtr="0"/>
          <a:lstStyle>
            <a:lvl1pPr marR="0" lvl="0" algn="l" rtl="0">
              <a:lnSpc>
                <a:spcPct val="100000"/>
              </a:lnSpc>
              <a:spcBef>
                <a:spcPts val="1000"/>
              </a:spcBef>
              <a:spcAft>
                <a:spcPts val="0"/>
              </a:spcAft>
              <a:buClr>
                <a:schemeClr val="accent2"/>
              </a:buClr>
              <a:buSzPts val="2000"/>
              <a:buFont typeface="Arial"/>
              <a:buNone/>
              <a:defRPr sz="2000" b="0" i="0" u="none" strike="noStrike" cap="none">
                <a:solidFill>
                  <a:schemeClr val="accent2"/>
                </a:solidFill>
                <a:latin typeface="Cabin"/>
                <a:ea typeface="Cabin"/>
                <a:cs typeface="Cabin"/>
                <a:sym typeface="Cabin"/>
              </a:defRPr>
            </a:lvl1pPr>
            <a:lvl2pPr marR="0" lvl="1"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R="0" lvl="2"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R="0" lvl="3"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R="0" lvl="4"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137" name="Google Shape;137;p21"/>
          <p:cNvSpPr txBox="1">
            <a:spLocks noGrp="1"/>
          </p:cNvSpPr>
          <p:nvPr>
            <p:ph type="title"/>
          </p:nvPr>
        </p:nvSpPr>
        <p:spPr>
          <a:xfrm>
            <a:off x="838200" y="1828800"/>
            <a:ext cx="10515600" cy="1325563"/>
          </a:xfrm>
          <a:prstGeom prst="rect">
            <a:avLst/>
          </a:prstGeom>
          <a:noFill/>
          <a:ln>
            <a:noFill/>
          </a:ln>
          <a:effectLst>
            <a:outerShdw blurRad="584200" dist="76200" dir="2700000" algn="tl" rotWithShape="0">
              <a:srgbClr val="000000">
                <a:alpha val="20000"/>
              </a:srgbClr>
            </a:outerShdw>
          </a:effectLst>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4400"/>
              <a:buFont typeface="Cabin"/>
              <a:buNone/>
              <a:defRPr sz="4400" b="0" i="0" u="none" strike="noStrike" cap="none">
                <a:solidFill>
                  <a:schemeClr val="lt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8" name="Google Shape;138;p21"/>
          <p:cNvSpPr txBox="1">
            <a:spLocks noGrp="1"/>
          </p:cNvSpPr>
          <p:nvPr>
            <p:ph type="body" idx="1"/>
          </p:nvPr>
        </p:nvSpPr>
        <p:spPr>
          <a:xfrm>
            <a:off x="838200" y="3345025"/>
            <a:ext cx="6186488" cy="1925638"/>
          </a:xfrm>
          <a:prstGeom prst="rect">
            <a:avLst/>
          </a:prstGeom>
          <a:noFill/>
          <a:ln>
            <a:noFill/>
          </a:ln>
        </p:spPr>
        <p:txBody>
          <a:bodyPr spcFirstLastPara="1" wrap="square" lIns="91425" tIns="45700" rIns="91425" bIns="45700" anchor="t" anchorCtr="0"/>
          <a:lstStyle>
            <a:lvl1pPr marL="457200" marR="0" lvl="0" indent="-355600" algn="l" rtl="0">
              <a:lnSpc>
                <a:spcPct val="100000"/>
              </a:lnSpc>
              <a:spcBef>
                <a:spcPts val="1000"/>
              </a:spcBef>
              <a:spcAft>
                <a:spcPts val="0"/>
              </a:spcAft>
              <a:buClr>
                <a:schemeClr val="lt1"/>
              </a:buClr>
              <a:buSzPts val="2000"/>
              <a:buFont typeface="Arial"/>
              <a:buChar char="–"/>
              <a:defRPr sz="2000" b="1" i="0" u="none" strike="noStrike" cap="none">
                <a:solidFill>
                  <a:schemeClr val="lt1"/>
                </a:solidFill>
                <a:latin typeface="Cabin"/>
                <a:ea typeface="Cabin"/>
                <a:cs typeface="Cabin"/>
                <a:sym typeface="Cabin"/>
              </a:defRPr>
            </a:lvl1pPr>
            <a:lvl2pPr marL="914400" marR="0" lvl="1" indent="-355600" algn="l" rtl="0">
              <a:lnSpc>
                <a:spcPct val="100000"/>
              </a:lnSpc>
              <a:spcBef>
                <a:spcPts val="500"/>
              </a:spcBef>
              <a:spcAft>
                <a:spcPts val="0"/>
              </a:spcAft>
              <a:buClr>
                <a:schemeClr val="lt1"/>
              </a:buClr>
              <a:buSzPts val="2000"/>
              <a:buFont typeface="Arial"/>
              <a:buChar char="–"/>
              <a:defRPr sz="2000" b="0" i="0" u="none" strike="noStrike" cap="none">
                <a:solidFill>
                  <a:schemeClr val="lt1"/>
                </a:solidFill>
                <a:latin typeface="Cabin"/>
                <a:ea typeface="Cabin"/>
                <a:cs typeface="Cabin"/>
                <a:sym typeface="Cabin"/>
              </a:defRPr>
            </a:lvl2pPr>
            <a:lvl3pPr marL="1371600" marR="0" lvl="2" indent="-330200" algn="l" rtl="0">
              <a:lnSpc>
                <a:spcPct val="100000"/>
              </a:lnSpc>
              <a:spcBef>
                <a:spcPts val="500"/>
              </a:spcBef>
              <a:spcAft>
                <a:spcPts val="0"/>
              </a:spcAft>
              <a:buClr>
                <a:schemeClr val="lt1"/>
              </a:buClr>
              <a:buSzPts val="1600"/>
              <a:buFont typeface="Arial"/>
              <a:buChar char="+"/>
              <a:defRPr sz="1600" b="0" i="0" u="none" strike="noStrike" cap="none">
                <a:solidFill>
                  <a:schemeClr val="lt1"/>
                </a:solidFill>
                <a:latin typeface="Cabin"/>
                <a:ea typeface="Cabin"/>
                <a:cs typeface="Cabin"/>
                <a:sym typeface="Cabin"/>
              </a:defRPr>
            </a:lvl3pPr>
            <a:lvl4pPr marL="1828800" marR="0" lvl="3" indent="-330200" algn="l" rtl="0">
              <a:lnSpc>
                <a:spcPct val="100000"/>
              </a:lnSpc>
              <a:spcBef>
                <a:spcPts val="500"/>
              </a:spcBef>
              <a:spcAft>
                <a:spcPts val="0"/>
              </a:spcAft>
              <a:buClr>
                <a:schemeClr val="lt1"/>
              </a:buClr>
              <a:buSzPts val="1600"/>
              <a:buFont typeface="Arial"/>
              <a:buChar char="+"/>
              <a:defRPr sz="1600" b="0" i="0" u="none" strike="noStrike" cap="none">
                <a:solidFill>
                  <a:schemeClr val="lt1"/>
                </a:solidFill>
                <a:latin typeface="Cabin"/>
                <a:ea typeface="Cabin"/>
                <a:cs typeface="Cabin"/>
                <a:sym typeface="Cabin"/>
              </a:defRPr>
            </a:lvl4pPr>
            <a:lvl5pPr marL="2286000" marR="0" lvl="4" indent="-330200" algn="l" rtl="0">
              <a:lnSpc>
                <a:spcPct val="100000"/>
              </a:lnSpc>
              <a:spcBef>
                <a:spcPts val="500"/>
              </a:spcBef>
              <a:spcAft>
                <a:spcPts val="0"/>
              </a:spcAft>
              <a:buClr>
                <a:schemeClr val="lt1"/>
              </a:buClr>
              <a:buSzPts val="1600"/>
              <a:buFont typeface="Arial"/>
              <a:buChar char="+"/>
              <a:defRPr sz="1600" b="0" i="0" u="none" strike="noStrike" cap="none">
                <a:solidFill>
                  <a:schemeClr val="lt1"/>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139" name="Google Shape;139;p21"/>
          <p:cNvSpPr/>
          <p:nvPr/>
        </p:nvSpPr>
        <p:spPr>
          <a:xfrm>
            <a:off x="228600" y="224589"/>
            <a:ext cx="11734800" cy="6408822"/>
          </a:xfrm>
          <a:prstGeom prst="rect">
            <a:avLst/>
          </a:pr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bin"/>
              <a:ea typeface="Cabin"/>
              <a:cs typeface="Cabin"/>
              <a:sym typeface="Cabin"/>
            </a:endParaRPr>
          </a:p>
        </p:txBody>
      </p:sp>
      <p:pic>
        <p:nvPicPr>
          <p:cNvPr id="140" name="Google Shape;140;p21"/>
          <p:cNvPicPr preferRelativeResize="0"/>
          <p:nvPr/>
        </p:nvPicPr>
        <p:blipFill rotWithShape="1">
          <a:blip r:embed="rId2">
            <a:alphaModFix/>
          </a:blip>
          <a:srcRect/>
          <a:stretch/>
        </p:blipFill>
        <p:spPr>
          <a:xfrm>
            <a:off x="297581" y="5997529"/>
            <a:ext cx="2357120" cy="616479"/>
          </a:xfrm>
          <a:prstGeom prst="rect">
            <a:avLst/>
          </a:prstGeom>
          <a:noFill/>
          <a:ln>
            <a:noFill/>
          </a:ln>
        </p:spPr>
      </p:pic>
      <p:sp>
        <p:nvSpPr>
          <p:cNvPr id="141" name="Google Shape;141;p21"/>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lt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142" name="Google Shape;142;p21"/>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Cabin"/>
                <a:ea typeface="Cabin"/>
                <a:cs typeface="Cabin"/>
                <a:sym typeface="Cabin"/>
              </a:defRPr>
            </a:lvl1pPr>
            <a:lvl2pPr marL="0" marR="0" lvl="1" indent="0" algn="r" rtl="0">
              <a:spcBef>
                <a:spcPts val="0"/>
              </a:spcBef>
              <a:buNone/>
              <a:defRPr sz="1050">
                <a:solidFill>
                  <a:schemeClr val="lt1"/>
                </a:solidFill>
                <a:latin typeface="Cabin"/>
                <a:ea typeface="Cabin"/>
                <a:cs typeface="Cabin"/>
                <a:sym typeface="Cabin"/>
              </a:defRPr>
            </a:lvl2pPr>
            <a:lvl3pPr marL="0" marR="0" lvl="2" indent="0" algn="r" rtl="0">
              <a:spcBef>
                <a:spcPts val="0"/>
              </a:spcBef>
              <a:buNone/>
              <a:defRPr sz="1050">
                <a:solidFill>
                  <a:schemeClr val="lt1"/>
                </a:solidFill>
                <a:latin typeface="Cabin"/>
                <a:ea typeface="Cabin"/>
                <a:cs typeface="Cabin"/>
                <a:sym typeface="Cabin"/>
              </a:defRPr>
            </a:lvl3pPr>
            <a:lvl4pPr marL="0" marR="0" lvl="3" indent="0" algn="r" rtl="0">
              <a:spcBef>
                <a:spcPts val="0"/>
              </a:spcBef>
              <a:buNone/>
              <a:defRPr sz="1050">
                <a:solidFill>
                  <a:schemeClr val="lt1"/>
                </a:solidFill>
                <a:latin typeface="Cabin"/>
                <a:ea typeface="Cabin"/>
                <a:cs typeface="Cabin"/>
                <a:sym typeface="Cabin"/>
              </a:defRPr>
            </a:lvl4pPr>
            <a:lvl5pPr marL="0" marR="0" lvl="4" indent="0" algn="r" rtl="0">
              <a:spcBef>
                <a:spcPts val="0"/>
              </a:spcBef>
              <a:buNone/>
              <a:defRPr sz="1050">
                <a:solidFill>
                  <a:schemeClr val="lt1"/>
                </a:solidFill>
                <a:latin typeface="Cabin"/>
                <a:ea typeface="Cabin"/>
                <a:cs typeface="Cabin"/>
                <a:sym typeface="Cabin"/>
              </a:defRPr>
            </a:lvl5pPr>
            <a:lvl6pPr marL="0" marR="0" lvl="5" indent="0" algn="r" rtl="0">
              <a:spcBef>
                <a:spcPts val="0"/>
              </a:spcBef>
              <a:buNone/>
              <a:defRPr sz="1050">
                <a:solidFill>
                  <a:schemeClr val="lt1"/>
                </a:solidFill>
                <a:latin typeface="Cabin"/>
                <a:ea typeface="Cabin"/>
                <a:cs typeface="Cabin"/>
                <a:sym typeface="Cabin"/>
              </a:defRPr>
            </a:lvl6pPr>
            <a:lvl7pPr marL="0" marR="0" lvl="6" indent="0" algn="r" rtl="0">
              <a:spcBef>
                <a:spcPts val="0"/>
              </a:spcBef>
              <a:buNone/>
              <a:defRPr sz="1050">
                <a:solidFill>
                  <a:schemeClr val="lt1"/>
                </a:solidFill>
                <a:latin typeface="Cabin"/>
                <a:ea typeface="Cabin"/>
                <a:cs typeface="Cabin"/>
                <a:sym typeface="Cabin"/>
              </a:defRPr>
            </a:lvl7pPr>
            <a:lvl8pPr marL="0" marR="0" lvl="7" indent="0" algn="r" rtl="0">
              <a:spcBef>
                <a:spcPts val="0"/>
              </a:spcBef>
              <a:buNone/>
              <a:defRPr sz="1050">
                <a:solidFill>
                  <a:schemeClr val="lt1"/>
                </a:solidFill>
                <a:latin typeface="Cabin"/>
                <a:ea typeface="Cabin"/>
                <a:cs typeface="Cabin"/>
                <a:sym typeface="Cabin"/>
              </a:defRPr>
            </a:lvl8pPr>
            <a:lvl9pPr marL="0" marR="0" lvl="8" indent="0" algn="r" rtl="0">
              <a:spcBef>
                <a:spcPts val="0"/>
              </a:spcBef>
              <a:buNone/>
              <a:defRPr sz="1050">
                <a:solidFill>
                  <a:schemeClr val="lt1"/>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Slide_3">
  <p:cSld name="Content Slide_3">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54242" y="160421"/>
            <a:ext cx="10363200" cy="1325563"/>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2"/>
              </a:buClr>
              <a:buSzPts val="3200"/>
              <a:buFont typeface="Cabin"/>
              <a:buNone/>
              <a:defRPr sz="3200" b="0" i="0" u="none" strike="noStrike" cap="none">
                <a:solidFill>
                  <a:schemeClr val="dk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838200" y="2448232"/>
            <a:ext cx="5105400" cy="3306097"/>
          </a:xfrm>
          <a:prstGeom prst="rect">
            <a:avLst/>
          </a:prstGeom>
          <a:noFill/>
          <a:ln>
            <a:noFill/>
          </a:ln>
        </p:spPr>
        <p:txBody>
          <a:bodyPr spcFirstLastPara="1" wrap="square" lIns="91425" tIns="45700" rIns="91425" bIns="45700" anchor="t" anchorCtr="0"/>
          <a:lstStyle>
            <a:lvl1pPr marL="457200" marR="0" lvl="0" indent="-355600" algn="l" rtl="0">
              <a:lnSpc>
                <a:spcPct val="100000"/>
              </a:lnSpc>
              <a:spcBef>
                <a:spcPts val="1000"/>
              </a:spcBef>
              <a:spcAft>
                <a:spcPts val="0"/>
              </a:spcAft>
              <a:buClr>
                <a:schemeClr val="accent2"/>
              </a:buClr>
              <a:buSzPts val="2000"/>
              <a:buFont typeface="Arial"/>
              <a:buChar char="–"/>
              <a:defRPr sz="2000" b="1" i="0" u="none" strike="noStrike" cap="none">
                <a:solidFill>
                  <a:schemeClr val="accent2"/>
                </a:solidFill>
                <a:latin typeface="Cabin"/>
                <a:ea typeface="Cabin"/>
                <a:cs typeface="Cabin"/>
                <a:sym typeface="Cabin"/>
              </a:defRPr>
            </a:lvl1pPr>
            <a:lvl2pPr marL="914400" marR="0" lvl="1" indent="-355600"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L="1371600" marR="0" lvl="2"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L="1828800" marR="0" lvl="3"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L="2286000" marR="0" lvl="4"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24" name="Google Shape;24;p3"/>
          <p:cNvSpPr txBox="1">
            <a:spLocks noGrp="1"/>
          </p:cNvSpPr>
          <p:nvPr>
            <p:ph type="body" idx="2"/>
          </p:nvPr>
        </p:nvSpPr>
        <p:spPr>
          <a:xfrm>
            <a:off x="6096000" y="2448232"/>
            <a:ext cx="5105400" cy="3306097"/>
          </a:xfrm>
          <a:prstGeom prst="rect">
            <a:avLst/>
          </a:prstGeom>
          <a:noFill/>
          <a:ln>
            <a:noFill/>
          </a:ln>
        </p:spPr>
        <p:txBody>
          <a:bodyPr spcFirstLastPara="1" wrap="square" lIns="91425" tIns="45700" rIns="91425" bIns="45700" anchor="t" anchorCtr="0"/>
          <a:lstStyle>
            <a:lvl1pPr marL="457200" marR="0" lvl="0" indent="-355600" algn="l" rtl="0">
              <a:lnSpc>
                <a:spcPct val="100000"/>
              </a:lnSpc>
              <a:spcBef>
                <a:spcPts val="1000"/>
              </a:spcBef>
              <a:spcAft>
                <a:spcPts val="0"/>
              </a:spcAft>
              <a:buClr>
                <a:schemeClr val="accent2"/>
              </a:buClr>
              <a:buSzPts val="2000"/>
              <a:buFont typeface="Arial"/>
              <a:buChar char="–"/>
              <a:defRPr sz="2000" b="1" i="0" u="none" strike="noStrike" cap="none">
                <a:solidFill>
                  <a:schemeClr val="accent2"/>
                </a:solidFill>
                <a:latin typeface="Cabin"/>
                <a:ea typeface="Cabin"/>
                <a:cs typeface="Cabin"/>
                <a:sym typeface="Cabin"/>
              </a:defRPr>
            </a:lvl1pPr>
            <a:lvl2pPr marL="914400" marR="0" lvl="1" indent="-355600"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L="1371600" marR="0" lvl="2"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L="1828800" marR="0" lvl="3"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L="2286000" marR="0" lvl="4"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25" name="Google Shape;25;p3"/>
          <p:cNvSpPr txBox="1">
            <a:spLocks noGrp="1"/>
          </p:cNvSpPr>
          <p:nvPr>
            <p:ph type="body" idx="3"/>
          </p:nvPr>
        </p:nvSpPr>
        <p:spPr>
          <a:xfrm>
            <a:off x="838200" y="1493921"/>
            <a:ext cx="10363200" cy="88490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1000"/>
              </a:spcBef>
              <a:spcAft>
                <a:spcPts val="0"/>
              </a:spcAft>
              <a:buClr>
                <a:schemeClr val="accent2"/>
              </a:buClr>
              <a:buSzPts val="2000"/>
              <a:buFont typeface="Arial"/>
              <a:buNone/>
              <a:defRPr sz="2000" b="0" i="1" u="none" strike="noStrike" cap="none">
                <a:solidFill>
                  <a:schemeClr val="accent2"/>
                </a:solidFill>
                <a:latin typeface="Cabin"/>
                <a:ea typeface="Cabin"/>
                <a:cs typeface="Cabin"/>
                <a:sym typeface="Cabin"/>
              </a:defRPr>
            </a:lvl1pPr>
            <a:lvl2pPr marL="914400" marR="0" lvl="1" indent="-355600"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L="1371600" marR="0" lvl="2"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L="1828800" marR="0" lvl="3"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L="2286000" marR="0" lvl="4"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26" name="Google Shape;26;p3"/>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accent2"/>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27" name="Google Shape;27;p3"/>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accent2"/>
                </a:solidFill>
                <a:latin typeface="Cabin"/>
                <a:ea typeface="Cabin"/>
                <a:cs typeface="Cabin"/>
                <a:sym typeface="Cabin"/>
              </a:defRPr>
            </a:lvl1pPr>
            <a:lvl2pPr marL="0" marR="0" lvl="1" indent="0" algn="r" rtl="0">
              <a:spcBef>
                <a:spcPts val="0"/>
              </a:spcBef>
              <a:buNone/>
              <a:defRPr sz="1050" b="0" i="0" u="none" strike="noStrike" cap="none">
                <a:solidFill>
                  <a:schemeClr val="accent2"/>
                </a:solidFill>
                <a:latin typeface="Cabin"/>
                <a:ea typeface="Cabin"/>
                <a:cs typeface="Cabin"/>
                <a:sym typeface="Cabin"/>
              </a:defRPr>
            </a:lvl2pPr>
            <a:lvl3pPr marL="0" marR="0" lvl="2" indent="0" algn="r" rtl="0">
              <a:spcBef>
                <a:spcPts val="0"/>
              </a:spcBef>
              <a:buNone/>
              <a:defRPr sz="1050" b="0" i="0" u="none" strike="noStrike" cap="none">
                <a:solidFill>
                  <a:schemeClr val="accent2"/>
                </a:solidFill>
                <a:latin typeface="Cabin"/>
                <a:ea typeface="Cabin"/>
                <a:cs typeface="Cabin"/>
                <a:sym typeface="Cabin"/>
              </a:defRPr>
            </a:lvl3pPr>
            <a:lvl4pPr marL="0" marR="0" lvl="3" indent="0" algn="r" rtl="0">
              <a:spcBef>
                <a:spcPts val="0"/>
              </a:spcBef>
              <a:buNone/>
              <a:defRPr sz="1050" b="0" i="0" u="none" strike="noStrike" cap="none">
                <a:solidFill>
                  <a:schemeClr val="accent2"/>
                </a:solidFill>
                <a:latin typeface="Cabin"/>
                <a:ea typeface="Cabin"/>
                <a:cs typeface="Cabin"/>
                <a:sym typeface="Cabin"/>
              </a:defRPr>
            </a:lvl4pPr>
            <a:lvl5pPr marL="0" marR="0" lvl="4" indent="0" algn="r" rtl="0">
              <a:spcBef>
                <a:spcPts val="0"/>
              </a:spcBef>
              <a:buNone/>
              <a:defRPr sz="1050" b="0" i="0" u="none" strike="noStrike" cap="none">
                <a:solidFill>
                  <a:schemeClr val="accent2"/>
                </a:solidFill>
                <a:latin typeface="Cabin"/>
                <a:ea typeface="Cabin"/>
                <a:cs typeface="Cabin"/>
                <a:sym typeface="Cabin"/>
              </a:defRPr>
            </a:lvl5pPr>
            <a:lvl6pPr marL="0" marR="0" lvl="5" indent="0" algn="r" rtl="0">
              <a:spcBef>
                <a:spcPts val="0"/>
              </a:spcBef>
              <a:buNone/>
              <a:defRPr sz="1050" b="0" i="0" u="none" strike="noStrike" cap="none">
                <a:solidFill>
                  <a:schemeClr val="accent2"/>
                </a:solidFill>
                <a:latin typeface="Cabin"/>
                <a:ea typeface="Cabin"/>
                <a:cs typeface="Cabin"/>
                <a:sym typeface="Cabin"/>
              </a:defRPr>
            </a:lvl6pPr>
            <a:lvl7pPr marL="0" marR="0" lvl="6" indent="0" algn="r" rtl="0">
              <a:spcBef>
                <a:spcPts val="0"/>
              </a:spcBef>
              <a:buNone/>
              <a:defRPr sz="1050" b="0" i="0" u="none" strike="noStrike" cap="none">
                <a:solidFill>
                  <a:schemeClr val="accent2"/>
                </a:solidFill>
                <a:latin typeface="Cabin"/>
                <a:ea typeface="Cabin"/>
                <a:cs typeface="Cabin"/>
                <a:sym typeface="Cabin"/>
              </a:defRPr>
            </a:lvl7pPr>
            <a:lvl8pPr marL="0" marR="0" lvl="7" indent="0" algn="r" rtl="0">
              <a:spcBef>
                <a:spcPts val="0"/>
              </a:spcBef>
              <a:buNone/>
              <a:defRPr sz="1050" b="0" i="0" u="none" strike="noStrike" cap="none">
                <a:solidFill>
                  <a:schemeClr val="accent2"/>
                </a:solidFill>
                <a:latin typeface="Cabin"/>
                <a:ea typeface="Cabin"/>
                <a:cs typeface="Cabin"/>
                <a:sym typeface="Cabin"/>
              </a:defRPr>
            </a:lvl8pPr>
            <a:lvl9pPr marL="0" marR="0" lvl="8" indent="0" algn="r" rtl="0">
              <a:spcBef>
                <a:spcPts val="0"/>
              </a:spcBef>
              <a:buNone/>
              <a:defRPr sz="1050" b="0" i="0" u="none" strike="noStrike" cap="none">
                <a:solidFill>
                  <a:schemeClr val="accent2"/>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_2">
  <p:cSld name="Divider_2">
    <p:spTree>
      <p:nvGrpSpPr>
        <p:cNvPr id="1" name="Shape 143"/>
        <p:cNvGrpSpPr/>
        <p:nvPr/>
      </p:nvGrpSpPr>
      <p:grpSpPr>
        <a:xfrm>
          <a:off x="0" y="0"/>
          <a:ext cx="0" cy="0"/>
          <a:chOff x="0" y="0"/>
          <a:chExt cx="0" cy="0"/>
        </a:xfrm>
      </p:grpSpPr>
      <p:sp>
        <p:nvSpPr>
          <p:cNvPr id="144" name="Google Shape;144;p22"/>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bin"/>
              <a:ea typeface="Cabin"/>
              <a:cs typeface="Cabin"/>
              <a:sym typeface="Cabin"/>
            </a:endParaRPr>
          </a:p>
        </p:txBody>
      </p:sp>
      <p:sp>
        <p:nvSpPr>
          <p:cNvPr id="145" name="Google Shape;145;p22"/>
          <p:cNvSpPr txBox="1">
            <a:spLocks noGrp="1"/>
          </p:cNvSpPr>
          <p:nvPr>
            <p:ph type="title"/>
          </p:nvPr>
        </p:nvSpPr>
        <p:spPr>
          <a:xfrm>
            <a:off x="830179" y="1835185"/>
            <a:ext cx="10515600" cy="1325563"/>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4400"/>
              <a:buFont typeface="Cabin"/>
              <a:buNone/>
              <a:defRPr sz="4400" b="0" i="0" u="none" strike="noStrike" cap="none">
                <a:solidFill>
                  <a:schemeClr val="lt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6" name="Google Shape;146;p22"/>
          <p:cNvSpPr txBox="1">
            <a:spLocks noGrp="1"/>
          </p:cNvSpPr>
          <p:nvPr>
            <p:ph type="body" idx="1"/>
          </p:nvPr>
        </p:nvSpPr>
        <p:spPr>
          <a:xfrm>
            <a:off x="830179" y="3345025"/>
            <a:ext cx="6186488" cy="1925638"/>
          </a:xfrm>
          <a:prstGeom prst="rect">
            <a:avLst/>
          </a:prstGeom>
          <a:noFill/>
          <a:ln>
            <a:noFill/>
          </a:ln>
        </p:spPr>
        <p:txBody>
          <a:bodyPr spcFirstLastPara="1" wrap="square" lIns="91425" tIns="45700" rIns="91425" bIns="45700" anchor="t" anchorCtr="0"/>
          <a:lstStyle>
            <a:lvl1pPr marL="457200" marR="0" lvl="0" indent="-355600" algn="l" rtl="0">
              <a:lnSpc>
                <a:spcPct val="100000"/>
              </a:lnSpc>
              <a:spcBef>
                <a:spcPts val="1000"/>
              </a:spcBef>
              <a:spcAft>
                <a:spcPts val="0"/>
              </a:spcAft>
              <a:buClr>
                <a:schemeClr val="lt1"/>
              </a:buClr>
              <a:buSzPts val="2000"/>
              <a:buFont typeface="Arial"/>
              <a:buChar char="–"/>
              <a:defRPr sz="2000" b="1" i="0" u="none" strike="noStrike" cap="none">
                <a:solidFill>
                  <a:schemeClr val="lt1"/>
                </a:solidFill>
                <a:latin typeface="Cabin"/>
                <a:ea typeface="Cabin"/>
                <a:cs typeface="Cabin"/>
                <a:sym typeface="Cabin"/>
              </a:defRPr>
            </a:lvl1pPr>
            <a:lvl2pPr marL="914400" marR="0" lvl="1" indent="-355600" algn="l" rtl="0">
              <a:lnSpc>
                <a:spcPct val="100000"/>
              </a:lnSpc>
              <a:spcBef>
                <a:spcPts val="500"/>
              </a:spcBef>
              <a:spcAft>
                <a:spcPts val="0"/>
              </a:spcAft>
              <a:buClr>
                <a:schemeClr val="lt1"/>
              </a:buClr>
              <a:buSzPts val="2000"/>
              <a:buFont typeface="Arial"/>
              <a:buChar char="–"/>
              <a:defRPr sz="2000" b="0" i="0" u="none" strike="noStrike" cap="none">
                <a:solidFill>
                  <a:schemeClr val="lt1"/>
                </a:solidFill>
                <a:latin typeface="Cabin"/>
                <a:ea typeface="Cabin"/>
                <a:cs typeface="Cabin"/>
                <a:sym typeface="Cabin"/>
              </a:defRPr>
            </a:lvl2pPr>
            <a:lvl3pPr marL="1371600" marR="0" lvl="2" indent="-330200" algn="l" rtl="0">
              <a:lnSpc>
                <a:spcPct val="100000"/>
              </a:lnSpc>
              <a:spcBef>
                <a:spcPts val="500"/>
              </a:spcBef>
              <a:spcAft>
                <a:spcPts val="0"/>
              </a:spcAft>
              <a:buClr>
                <a:schemeClr val="lt1"/>
              </a:buClr>
              <a:buSzPts val="1600"/>
              <a:buFont typeface="Arial"/>
              <a:buChar char="+"/>
              <a:defRPr sz="1600" b="0" i="0" u="none" strike="noStrike" cap="none">
                <a:solidFill>
                  <a:schemeClr val="lt1"/>
                </a:solidFill>
                <a:latin typeface="Cabin"/>
                <a:ea typeface="Cabin"/>
                <a:cs typeface="Cabin"/>
                <a:sym typeface="Cabin"/>
              </a:defRPr>
            </a:lvl3pPr>
            <a:lvl4pPr marL="1828800" marR="0" lvl="3" indent="-330200" algn="l" rtl="0">
              <a:lnSpc>
                <a:spcPct val="100000"/>
              </a:lnSpc>
              <a:spcBef>
                <a:spcPts val="500"/>
              </a:spcBef>
              <a:spcAft>
                <a:spcPts val="0"/>
              </a:spcAft>
              <a:buClr>
                <a:schemeClr val="lt1"/>
              </a:buClr>
              <a:buSzPts val="1600"/>
              <a:buFont typeface="Arial"/>
              <a:buChar char="+"/>
              <a:defRPr sz="1600" b="0" i="0" u="none" strike="noStrike" cap="none">
                <a:solidFill>
                  <a:schemeClr val="lt1"/>
                </a:solidFill>
                <a:latin typeface="Cabin"/>
                <a:ea typeface="Cabin"/>
                <a:cs typeface="Cabin"/>
                <a:sym typeface="Cabin"/>
              </a:defRPr>
            </a:lvl4pPr>
            <a:lvl5pPr marL="2286000" marR="0" lvl="4" indent="-330200" algn="l" rtl="0">
              <a:lnSpc>
                <a:spcPct val="100000"/>
              </a:lnSpc>
              <a:spcBef>
                <a:spcPts val="500"/>
              </a:spcBef>
              <a:spcAft>
                <a:spcPts val="0"/>
              </a:spcAft>
              <a:buClr>
                <a:schemeClr val="lt1"/>
              </a:buClr>
              <a:buSzPts val="1600"/>
              <a:buFont typeface="Arial"/>
              <a:buChar char="+"/>
              <a:defRPr sz="1600" b="0" i="0" u="none" strike="noStrike" cap="none">
                <a:solidFill>
                  <a:schemeClr val="lt1"/>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pic>
        <p:nvPicPr>
          <p:cNvPr id="147" name="Google Shape;147;p22"/>
          <p:cNvPicPr preferRelativeResize="0"/>
          <p:nvPr/>
        </p:nvPicPr>
        <p:blipFill rotWithShape="1">
          <a:blip r:embed="rId2">
            <a:alphaModFix/>
          </a:blip>
          <a:srcRect/>
          <a:stretch/>
        </p:blipFill>
        <p:spPr>
          <a:xfrm>
            <a:off x="297581" y="5997529"/>
            <a:ext cx="2357120" cy="616479"/>
          </a:xfrm>
          <a:prstGeom prst="rect">
            <a:avLst/>
          </a:prstGeom>
          <a:noFill/>
          <a:ln>
            <a:noFill/>
          </a:ln>
        </p:spPr>
      </p:pic>
      <p:sp>
        <p:nvSpPr>
          <p:cNvPr id="148" name="Google Shape;148;p22"/>
          <p:cNvSpPr/>
          <p:nvPr/>
        </p:nvSpPr>
        <p:spPr>
          <a:xfrm>
            <a:off x="228600" y="224589"/>
            <a:ext cx="11734800" cy="6408822"/>
          </a:xfrm>
          <a:prstGeom prst="rect">
            <a:avLst/>
          </a:pr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bin"/>
              <a:ea typeface="Cabin"/>
              <a:cs typeface="Cabin"/>
              <a:sym typeface="Cabin"/>
            </a:endParaRPr>
          </a:p>
        </p:txBody>
      </p:sp>
      <p:sp>
        <p:nvSpPr>
          <p:cNvPr id="149" name="Google Shape;149;p22"/>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lt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150" name="Google Shape;150;p22"/>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Cabin"/>
                <a:ea typeface="Cabin"/>
                <a:cs typeface="Cabin"/>
                <a:sym typeface="Cabin"/>
              </a:defRPr>
            </a:lvl1pPr>
            <a:lvl2pPr marL="0" marR="0" lvl="1" indent="0" algn="r" rtl="0">
              <a:spcBef>
                <a:spcPts val="0"/>
              </a:spcBef>
              <a:buNone/>
              <a:defRPr sz="1050">
                <a:solidFill>
                  <a:schemeClr val="lt1"/>
                </a:solidFill>
                <a:latin typeface="Cabin"/>
                <a:ea typeface="Cabin"/>
                <a:cs typeface="Cabin"/>
                <a:sym typeface="Cabin"/>
              </a:defRPr>
            </a:lvl2pPr>
            <a:lvl3pPr marL="0" marR="0" lvl="2" indent="0" algn="r" rtl="0">
              <a:spcBef>
                <a:spcPts val="0"/>
              </a:spcBef>
              <a:buNone/>
              <a:defRPr sz="1050">
                <a:solidFill>
                  <a:schemeClr val="lt1"/>
                </a:solidFill>
                <a:latin typeface="Cabin"/>
                <a:ea typeface="Cabin"/>
                <a:cs typeface="Cabin"/>
                <a:sym typeface="Cabin"/>
              </a:defRPr>
            </a:lvl3pPr>
            <a:lvl4pPr marL="0" marR="0" lvl="3" indent="0" algn="r" rtl="0">
              <a:spcBef>
                <a:spcPts val="0"/>
              </a:spcBef>
              <a:buNone/>
              <a:defRPr sz="1050">
                <a:solidFill>
                  <a:schemeClr val="lt1"/>
                </a:solidFill>
                <a:latin typeface="Cabin"/>
                <a:ea typeface="Cabin"/>
                <a:cs typeface="Cabin"/>
                <a:sym typeface="Cabin"/>
              </a:defRPr>
            </a:lvl4pPr>
            <a:lvl5pPr marL="0" marR="0" lvl="4" indent="0" algn="r" rtl="0">
              <a:spcBef>
                <a:spcPts val="0"/>
              </a:spcBef>
              <a:buNone/>
              <a:defRPr sz="1050">
                <a:solidFill>
                  <a:schemeClr val="lt1"/>
                </a:solidFill>
                <a:latin typeface="Cabin"/>
                <a:ea typeface="Cabin"/>
                <a:cs typeface="Cabin"/>
                <a:sym typeface="Cabin"/>
              </a:defRPr>
            </a:lvl5pPr>
            <a:lvl6pPr marL="0" marR="0" lvl="5" indent="0" algn="r" rtl="0">
              <a:spcBef>
                <a:spcPts val="0"/>
              </a:spcBef>
              <a:buNone/>
              <a:defRPr sz="1050">
                <a:solidFill>
                  <a:schemeClr val="lt1"/>
                </a:solidFill>
                <a:latin typeface="Cabin"/>
                <a:ea typeface="Cabin"/>
                <a:cs typeface="Cabin"/>
                <a:sym typeface="Cabin"/>
              </a:defRPr>
            </a:lvl6pPr>
            <a:lvl7pPr marL="0" marR="0" lvl="6" indent="0" algn="r" rtl="0">
              <a:spcBef>
                <a:spcPts val="0"/>
              </a:spcBef>
              <a:buNone/>
              <a:defRPr sz="1050">
                <a:solidFill>
                  <a:schemeClr val="lt1"/>
                </a:solidFill>
                <a:latin typeface="Cabin"/>
                <a:ea typeface="Cabin"/>
                <a:cs typeface="Cabin"/>
                <a:sym typeface="Cabin"/>
              </a:defRPr>
            </a:lvl7pPr>
            <a:lvl8pPr marL="0" marR="0" lvl="7" indent="0" algn="r" rtl="0">
              <a:spcBef>
                <a:spcPts val="0"/>
              </a:spcBef>
              <a:buNone/>
              <a:defRPr sz="1050">
                <a:solidFill>
                  <a:schemeClr val="lt1"/>
                </a:solidFill>
                <a:latin typeface="Cabin"/>
                <a:ea typeface="Cabin"/>
                <a:cs typeface="Cabin"/>
                <a:sym typeface="Cabin"/>
              </a:defRPr>
            </a:lvl8pPr>
            <a:lvl9pPr marL="0" marR="0" lvl="8" indent="0" algn="r" rtl="0">
              <a:spcBef>
                <a:spcPts val="0"/>
              </a:spcBef>
              <a:buNone/>
              <a:defRPr sz="1050">
                <a:solidFill>
                  <a:schemeClr val="lt1"/>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_1">
  <p:cSld name="Title Slide_1">
    <p:spTree>
      <p:nvGrpSpPr>
        <p:cNvPr id="1" name="Shape 158"/>
        <p:cNvGrpSpPr/>
        <p:nvPr/>
      </p:nvGrpSpPr>
      <p:grpSpPr>
        <a:xfrm>
          <a:off x="0" y="0"/>
          <a:ext cx="0" cy="0"/>
          <a:chOff x="0" y="0"/>
          <a:chExt cx="0" cy="0"/>
        </a:xfrm>
      </p:grpSpPr>
      <p:sp>
        <p:nvSpPr>
          <p:cNvPr id="159" name="Google Shape;159;p24"/>
          <p:cNvSpPr>
            <a:spLocks noGrp="1"/>
          </p:cNvSpPr>
          <p:nvPr>
            <p:ph type="pic" idx="2"/>
          </p:nvPr>
        </p:nvSpPr>
        <p:spPr>
          <a:xfrm>
            <a:off x="0" y="0"/>
            <a:ext cx="12192000" cy="6858000"/>
          </a:xfrm>
          <a:prstGeom prst="rect">
            <a:avLst/>
          </a:prstGeom>
          <a:solidFill>
            <a:srgbClr val="D8D8D8"/>
          </a:solidFill>
          <a:ln>
            <a:noFill/>
          </a:ln>
        </p:spPr>
        <p:txBody>
          <a:bodyPr spcFirstLastPara="1" wrap="square" lIns="91425" tIns="45700" rIns="91425" bIns="45700" anchor="t" anchorCtr="0"/>
          <a:lstStyle>
            <a:lvl1pPr marR="0" lvl="0" algn="l" rtl="0">
              <a:lnSpc>
                <a:spcPct val="100000"/>
              </a:lnSpc>
              <a:spcBef>
                <a:spcPts val="1000"/>
              </a:spcBef>
              <a:spcAft>
                <a:spcPts val="0"/>
              </a:spcAft>
              <a:buClr>
                <a:schemeClr val="accent2"/>
              </a:buClr>
              <a:buSzPts val="2000"/>
              <a:buFont typeface="Arial"/>
              <a:buNone/>
              <a:defRPr sz="2000" b="0" i="0" u="none" strike="noStrike" cap="none">
                <a:solidFill>
                  <a:schemeClr val="accent2"/>
                </a:solidFill>
                <a:latin typeface="Cabin"/>
                <a:ea typeface="Cabin"/>
                <a:cs typeface="Cabin"/>
                <a:sym typeface="Cabin"/>
              </a:defRPr>
            </a:lvl1pPr>
            <a:lvl2pPr marR="0" lvl="1"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R="0" lvl="2"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R="0" lvl="3"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R="0" lvl="4"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160" name="Google Shape;160;p24"/>
          <p:cNvSpPr txBox="1">
            <a:spLocks noGrp="1"/>
          </p:cNvSpPr>
          <p:nvPr>
            <p:ph type="ctrTitle"/>
          </p:nvPr>
        </p:nvSpPr>
        <p:spPr>
          <a:xfrm>
            <a:off x="838200" y="1828800"/>
            <a:ext cx="10611852" cy="1811513"/>
          </a:xfrm>
          <a:prstGeom prst="rect">
            <a:avLst/>
          </a:prstGeom>
          <a:noFill/>
          <a:ln>
            <a:noFill/>
          </a:ln>
        </p:spPr>
        <p:txBody>
          <a:bodyPr spcFirstLastPara="1" wrap="square" lIns="91425" tIns="45700" rIns="91425" bIns="45700" anchor="b" anchorCtr="0"/>
          <a:lstStyle>
            <a:lvl1pPr marR="0" lvl="0" algn="l" rtl="0">
              <a:lnSpc>
                <a:spcPct val="70000"/>
              </a:lnSpc>
              <a:spcBef>
                <a:spcPts val="0"/>
              </a:spcBef>
              <a:spcAft>
                <a:spcPts val="0"/>
              </a:spcAft>
              <a:buClr>
                <a:schemeClr val="lt1"/>
              </a:buClr>
              <a:buSzPts val="6000"/>
              <a:buFont typeface="Cabin"/>
              <a:buNone/>
              <a:defRPr sz="6000" b="0" i="0" u="none" strike="noStrike" cap="none">
                <a:solidFill>
                  <a:schemeClr val="lt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1" name="Google Shape;161;p24"/>
          <p:cNvSpPr txBox="1">
            <a:spLocks noGrp="1"/>
          </p:cNvSpPr>
          <p:nvPr>
            <p:ph type="subTitle" idx="1"/>
          </p:nvPr>
        </p:nvSpPr>
        <p:spPr>
          <a:xfrm>
            <a:off x="838200" y="3657234"/>
            <a:ext cx="9049752" cy="475976"/>
          </a:xfrm>
          <a:prstGeom prst="rect">
            <a:avLst/>
          </a:prstGeom>
          <a:noFill/>
          <a:ln>
            <a:noFill/>
          </a:ln>
        </p:spPr>
        <p:txBody>
          <a:bodyPr spcFirstLastPara="1" wrap="square" lIns="91425" tIns="45700" rIns="91425" bIns="45700" anchor="t" anchorCtr="0"/>
          <a:lstStyle>
            <a:lvl1pPr marR="0" lvl="0" algn="l" rtl="0">
              <a:lnSpc>
                <a:spcPct val="100000"/>
              </a:lnSpc>
              <a:spcBef>
                <a:spcPts val="1000"/>
              </a:spcBef>
              <a:spcAft>
                <a:spcPts val="0"/>
              </a:spcAft>
              <a:buClr>
                <a:schemeClr val="lt1"/>
              </a:buClr>
              <a:buSzPts val="2400"/>
              <a:buFont typeface="Arial"/>
              <a:buNone/>
              <a:defRPr sz="2400" b="1" i="0" u="none" strike="noStrike" cap="none">
                <a:solidFill>
                  <a:schemeClr val="lt1"/>
                </a:solidFill>
                <a:latin typeface="Cabin"/>
                <a:ea typeface="Cabin"/>
                <a:cs typeface="Cabin"/>
                <a:sym typeface="Cabin"/>
              </a:defRPr>
            </a:lvl1pPr>
            <a:lvl2pPr marR="0" lvl="1" algn="ctr" rtl="0">
              <a:lnSpc>
                <a:spcPct val="100000"/>
              </a:lnSpc>
              <a:spcBef>
                <a:spcPts val="500"/>
              </a:spcBef>
              <a:spcAft>
                <a:spcPts val="0"/>
              </a:spcAft>
              <a:buClr>
                <a:schemeClr val="accent2"/>
              </a:buClr>
              <a:buSzPts val="2000"/>
              <a:buFont typeface="Arial"/>
              <a:buNone/>
              <a:defRPr sz="2000" b="0" i="0" u="none" strike="noStrike" cap="none">
                <a:solidFill>
                  <a:schemeClr val="accent2"/>
                </a:solidFill>
                <a:latin typeface="Cabin"/>
                <a:ea typeface="Cabin"/>
                <a:cs typeface="Cabin"/>
                <a:sym typeface="Cabin"/>
              </a:defRPr>
            </a:lvl2pPr>
            <a:lvl3pPr marR="0" lvl="2" algn="ctr" rtl="0">
              <a:lnSpc>
                <a:spcPct val="100000"/>
              </a:lnSpc>
              <a:spcBef>
                <a:spcPts val="500"/>
              </a:spcBef>
              <a:spcAft>
                <a:spcPts val="0"/>
              </a:spcAft>
              <a:buClr>
                <a:schemeClr val="accent2"/>
              </a:buClr>
              <a:buSzPts val="1800"/>
              <a:buFont typeface="Arial"/>
              <a:buNone/>
              <a:defRPr sz="1800" b="0" i="0" u="none" strike="noStrike" cap="none">
                <a:solidFill>
                  <a:schemeClr val="accent2"/>
                </a:solidFill>
                <a:latin typeface="Cabin"/>
                <a:ea typeface="Cabin"/>
                <a:cs typeface="Cabin"/>
                <a:sym typeface="Cabin"/>
              </a:defRPr>
            </a:lvl3pPr>
            <a:lvl4pPr marR="0" lvl="3" algn="ctr" rtl="0">
              <a:lnSpc>
                <a:spcPct val="100000"/>
              </a:lnSpc>
              <a:spcBef>
                <a:spcPts val="500"/>
              </a:spcBef>
              <a:spcAft>
                <a:spcPts val="0"/>
              </a:spcAft>
              <a:buClr>
                <a:schemeClr val="accent2"/>
              </a:buClr>
              <a:buSzPts val="1600"/>
              <a:buFont typeface="Arial"/>
              <a:buNone/>
              <a:defRPr sz="1600" b="0" i="0" u="none" strike="noStrike" cap="none">
                <a:solidFill>
                  <a:schemeClr val="accent2"/>
                </a:solidFill>
                <a:latin typeface="Cabin"/>
                <a:ea typeface="Cabin"/>
                <a:cs typeface="Cabin"/>
                <a:sym typeface="Cabin"/>
              </a:defRPr>
            </a:lvl4pPr>
            <a:lvl5pPr marR="0" lvl="4" algn="ctr" rtl="0">
              <a:lnSpc>
                <a:spcPct val="100000"/>
              </a:lnSpc>
              <a:spcBef>
                <a:spcPts val="500"/>
              </a:spcBef>
              <a:spcAft>
                <a:spcPts val="0"/>
              </a:spcAft>
              <a:buClr>
                <a:schemeClr val="accent2"/>
              </a:buClr>
              <a:buSzPts val="1600"/>
              <a:buFont typeface="Arial"/>
              <a:buNone/>
              <a:defRPr sz="1600" b="0" i="0" u="none" strike="noStrike" cap="none">
                <a:solidFill>
                  <a:schemeClr val="accent2"/>
                </a:solidFill>
                <a:latin typeface="Cabin"/>
                <a:ea typeface="Cabin"/>
                <a:cs typeface="Cabin"/>
                <a:sym typeface="Cabin"/>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bin"/>
                <a:ea typeface="Cabin"/>
                <a:cs typeface="Cabin"/>
                <a:sym typeface="Cabin"/>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bin"/>
                <a:ea typeface="Cabin"/>
                <a:cs typeface="Cabin"/>
                <a:sym typeface="Cabin"/>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bin"/>
                <a:ea typeface="Cabin"/>
                <a:cs typeface="Cabin"/>
                <a:sym typeface="Cabin"/>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bin"/>
                <a:ea typeface="Cabin"/>
                <a:cs typeface="Cabin"/>
                <a:sym typeface="Cabin"/>
              </a:defRPr>
            </a:lvl9pPr>
          </a:lstStyle>
          <a:p>
            <a:endParaRPr/>
          </a:p>
        </p:txBody>
      </p:sp>
      <p:sp>
        <p:nvSpPr>
          <p:cNvPr id="162" name="Google Shape;162;p24"/>
          <p:cNvSpPr txBox="1">
            <a:spLocks noGrp="1"/>
          </p:cNvSpPr>
          <p:nvPr>
            <p:ph type="dt" idx="10"/>
          </p:nvPr>
        </p:nvSpPr>
        <p:spPr>
          <a:xfrm>
            <a:off x="838200" y="5654675"/>
            <a:ext cx="2687052"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400">
                <a:solidFill>
                  <a:schemeClr val="lt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pic>
        <p:nvPicPr>
          <p:cNvPr id="163" name="Google Shape;163;p24"/>
          <p:cNvPicPr preferRelativeResize="0"/>
          <p:nvPr/>
        </p:nvPicPr>
        <p:blipFill rotWithShape="1">
          <a:blip r:embed="rId2">
            <a:alphaModFix/>
          </a:blip>
          <a:srcRect/>
          <a:stretch/>
        </p:blipFill>
        <p:spPr>
          <a:xfrm>
            <a:off x="11764" y="347413"/>
            <a:ext cx="3779520" cy="98849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_2">
  <p:cSld name="Title Slide_2">
    <p:spTree>
      <p:nvGrpSpPr>
        <p:cNvPr id="1" name="Shape 164"/>
        <p:cNvGrpSpPr/>
        <p:nvPr/>
      </p:nvGrpSpPr>
      <p:grpSpPr>
        <a:xfrm>
          <a:off x="0" y="0"/>
          <a:ext cx="0" cy="0"/>
          <a:chOff x="0" y="0"/>
          <a:chExt cx="0" cy="0"/>
        </a:xfrm>
      </p:grpSpPr>
      <p:sp>
        <p:nvSpPr>
          <p:cNvPr id="165" name="Google Shape;165;p25"/>
          <p:cNvSpPr/>
          <p:nvPr/>
        </p:nvSpPr>
        <p:spPr>
          <a:xfrm>
            <a:off x="0" y="0"/>
            <a:ext cx="12192000" cy="133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bin"/>
              <a:ea typeface="Cabin"/>
              <a:cs typeface="Cabin"/>
              <a:sym typeface="Cabin"/>
            </a:endParaRPr>
          </a:p>
        </p:txBody>
      </p:sp>
      <p:sp>
        <p:nvSpPr>
          <p:cNvPr id="166" name="Google Shape;166;p25"/>
          <p:cNvSpPr/>
          <p:nvPr/>
        </p:nvSpPr>
        <p:spPr>
          <a:xfrm>
            <a:off x="0" y="1335903"/>
            <a:ext cx="12192000" cy="5522097"/>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bin"/>
              <a:ea typeface="Cabin"/>
              <a:cs typeface="Cabin"/>
              <a:sym typeface="Cabin"/>
            </a:endParaRPr>
          </a:p>
        </p:txBody>
      </p:sp>
      <p:sp>
        <p:nvSpPr>
          <p:cNvPr id="167" name="Google Shape;167;p25"/>
          <p:cNvSpPr txBox="1">
            <a:spLocks noGrp="1"/>
          </p:cNvSpPr>
          <p:nvPr>
            <p:ph type="ctrTitle"/>
          </p:nvPr>
        </p:nvSpPr>
        <p:spPr>
          <a:xfrm>
            <a:off x="838200" y="1828800"/>
            <a:ext cx="10611852" cy="1808437"/>
          </a:xfrm>
          <a:prstGeom prst="rect">
            <a:avLst/>
          </a:prstGeom>
          <a:noFill/>
          <a:ln>
            <a:noFill/>
          </a:ln>
          <a:effectLst>
            <a:outerShdw blurRad="63500" sx="102000" sy="102000" algn="ctr" rotWithShape="0">
              <a:schemeClr val="dk1">
                <a:alpha val="48627"/>
              </a:schemeClr>
            </a:outerShdw>
          </a:effectLst>
        </p:spPr>
        <p:txBody>
          <a:bodyPr spcFirstLastPara="1" wrap="square" lIns="91425" tIns="45700" rIns="91425" bIns="45700" anchor="b" anchorCtr="0"/>
          <a:lstStyle>
            <a:lvl1pPr marR="0" lvl="0" algn="l" rtl="0">
              <a:lnSpc>
                <a:spcPct val="70000"/>
              </a:lnSpc>
              <a:spcBef>
                <a:spcPts val="0"/>
              </a:spcBef>
              <a:spcAft>
                <a:spcPts val="0"/>
              </a:spcAft>
              <a:buClr>
                <a:schemeClr val="lt1"/>
              </a:buClr>
              <a:buSzPts val="6000"/>
              <a:buFont typeface="Cabin"/>
              <a:buNone/>
              <a:defRPr sz="6000" b="0" i="0" u="none" strike="noStrike" cap="none">
                <a:solidFill>
                  <a:schemeClr val="lt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8" name="Google Shape;168;p25"/>
          <p:cNvSpPr txBox="1">
            <a:spLocks noGrp="1"/>
          </p:cNvSpPr>
          <p:nvPr>
            <p:ph type="subTitle" idx="1"/>
          </p:nvPr>
        </p:nvSpPr>
        <p:spPr>
          <a:xfrm>
            <a:off x="838200" y="3797780"/>
            <a:ext cx="9049752" cy="475976"/>
          </a:xfrm>
          <a:prstGeom prst="rect">
            <a:avLst/>
          </a:prstGeom>
          <a:noFill/>
          <a:ln>
            <a:noFill/>
          </a:ln>
        </p:spPr>
        <p:txBody>
          <a:bodyPr spcFirstLastPara="1" wrap="square" lIns="91425" tIns="45700" rIns="91425" bIns="45700" anchor="t" anchorCtr="0"/>
          <a:lstStyle>
            <a:lvl1pPr marR="0" lvl="0" algn="l" rtl="0">
              <a:lnSpc>
                <a:spcPct val="100000"/>
              </a:lnSpc>
              <a:spcBef>
                <a:spcPts val="1000"/>
              </a:spcBef>
              <a:spcAft>
                <a:spcPts val="0"/>
              </a:spcAft>
              <a:buClr>
                <a:schemeClr val="lt1"/>
              </a:buClr>
              <a:buSzPts val="2400"/>
              <a:buFont typeface="Arial"/>
              <a:buNone/>
              <a:defRPr sz="2400" b="1" i="0" u="none" strike="noStrike" cap="none">
                <a:solidFill>
                  <a:schemeClr val="lt1"/>
                </a:solidFill>
                <a:latin typeface="Cabin"/>
                <a:ea typeface="Cabin"/>
                <a:cs typeface="Cabin"/>
                <a:sym typeface="Cabin"/>
              </a:defRPr>
            </a:lvl1pPr>
            <a:lvl2pPr marR="0" lvl="1" algn="ctr" rtl="0">
              <a:lnSpc>
                <a:spcPct val="100000"/>
              </a:lnSpc>
              <a:spcBef>
                <a:spcPts val="500"/>
              </a:spcBef>
              <a:spcAft>
                <a:spcPts val="0"/>
              </a:spcAft>
              <a:buClr>
                <a:schemeClr val="accent2"/>
              </a:buClr>
              <a:buSzPts val="2000"/>
              <a:buFont typeface="Arial"/>
              <a:buNone/>
              <a:defRPr sz="2000" b="0" i="0" u="none" strike="noStrike" cap="none">
                <a:solidFill>
                  <a:schemeClr val="accent2"/>
                </a:solidFill>
                <a:latin typeface="Cabin"/>
                <a:ea typeface="Cabin"/>
                <a:cs typeface="Cabin"/>
                <a:sym typeface="Cabin"/>
              </a:defRPr>
            </a:lvl2pPr>
            <a:lvl3pPr marR="0" lvl="2" algn="ctr" rtl="0">
              <a:lnSpc>
                <a:spcPct val="100000"/>
              </a:lnSpc>
              <a:spcBef>
                <a:spcPts val="500"/>
              </a:spcBef>
              <a:spcAft>
                <a:spcPts val="0"/>
              </a:spcAft>
              <a:buClr>
                <a:schemeClr val="accent2"/>
              </a:buClr>
              <a:buSzPts val="1800"/>
              <a:buFont typeface="Arial"/>
              <a:buNone/>
              <a:defRPr sz="1800" b="0" i="0" u="none" strike="noStrike" cap="none">
                <a:solidFill>
                  <a:schemeClr val="accent2"/>
                </a:solidFill>
                <a:latin typeface="Cabin"/>
                <a:ea typeface="Cabin"/>
                <a:cs typeface="Cabin"/>
                <a:sym typeface="Cabin"/>
              </a:defRPr>
            </a:lvl3pPr>
            <a:lvl4pPr marR="0" lvl="3" algn="ctr" rtl="0">
              <a:lnSpc>
                <a:spcPct val="100000"/>
              </a:lnSpc>
              <a:spcBef>
                <a:spcPts val="500"/>
              </a:spcBef>
              <a:spcAft>
                <a:spcPts val="0"/>
              </a:spcAft>
              <a:buClr>
                <a:schemeClr val="accent2"/>
              </a:buClr>
              <a:buSzPts val="1600"/>
              <a:buFont typeface="Arial"/>
              <a:buNone/>
              <a:defRPr sz="1600" b="0" i="0" u="none" strike="noStrike" cap="none">
                <a:solidFill>
                  <a:schemeClr val="accent2"/>
                </a:solidFill>
                <a:latin typeface="Cabin"/>
                <a:ea typeface="Cabin"/>
                <a:cs typeface="Cabin"/>
                <a:sym typeface="Cabin"/>
              </a:defRPr>
            </a:lvl4pPr>
            <a:lvl5pPr marR="0" lvl="4" algn="ctr" rtl="0">
              <a:lnSpc>
                <a:spcPct val="100000"/>
              </a:lnSpc>
              <a:spcBef>
                <a:spcPts val="500"/>
              </a:spcBef>
              <a:spcAft>
                <a:spcPts val="0"/>
              </a:spcAft>
              <a:buClr>
                <a:schemeClr val="accent2"/>
              </a:buClr>
              <a:buSzPts val="1600"/>
              <a:buFont typeface="Arial"/>
              <a:buNone/>
              <a:defRPr sz="1600" b="0" i="0" u="none" strike="noStrike" cap="none">
                <a:solidFill>
                  <a:schemeClr val="accent2"/>
                </a:solidFill>
                <a:latin typeface="Cabin"/>
                <a:ea typeface="Cabin"/>
                <a:cs typeface="Cabin"/>
                <a:sym typeface="Cabin"/>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bin"/>
                <a:ea typeface="Cabin"/>
                <a:cs typeface="Cabin"/>
                <a:sym typeface="Cabin"/>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bin"/>
                <a:ea typeface="Cabin"/>
                <a:cs typeface="Cabin"/>
                <a:sym typeface="Cabin"/>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bin"/>
                <a:ea typeface="Cabin"/>
                <a:cs typeface="Cabin"/>
                <a:sym typeface="Cabin"/>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bin"/>
                <a:ea typeface="Cabin"/>
                <a:cs typeface="Cabin"/>
                <a:sym typeface="Cabin"/>
              </a:defRPr>
            </a:lvl9pPr>
          </a:lstStyle>
          <a:p>
            <a:endParaRPr/>
          </a:p>
        </p:txBody>
      </p:sp>
      <p:sp>
        <p:nvSpPr>
          <p:cNvPr id="169" name="Google Shape;169;p25"/>
          <p:cNvSpPr txBox="1">
            <a:spLocks noGrp="1"/>
          </p:cNvSpPr>
          <p:nvPr>
            <p:ph type="dt" idx="10"/>
          </p:nvPr>
        </p:nvSpPr>
        <p:spPr>
          <a:xfrm>
            <a:off x="838200" y="5654675"/>
            <a:ext cx="2687052"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400">
                <a:solidFill>
                  <a:schemeClr val="lt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pic>
        <p:nvPicPr>
          <p:cNvPr id="170" name="Google Shape;170;p25"/>
          <p:cNvPicPr preferRelativeResize="0"/>
          <p:nvPr/>
        </p:nvPicPr>
        <p:blipFill rotWithShape="1">
          <a:blip r:embed="rId2">
            <a:alphaModFix/>
          </a:blip>
          <a:srcRect/>
          <a:stretch/>
        </p:blipFill>
        <p:spPr>
          <a:xfrm>
            <a:off x="0" y="347413"/>
            <a:ext cx="3791284" cy="991567"/>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Slide_1" type="obj">
  <p:cSld name="OBJECT">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854242" y="160421"/>
            <a:ext cx="10363200" cy="1325563"/>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2"/>
              </a:buClr>
              <a:buSzPts val="3200"/>
              <a:buFont typeface="Cabin"/>
              <a:buNone/>
              <a:defRPr sz="3200" b="0" i="0" u="none" strike="noStrike" cap="non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3" name="Google Shape;173;p26"/>
          <p:cNvSpPr txBox="1">
            <a:spLocks noGrp="1"/>
          </p:cNvSpPr>
          <p:nvPr>
            <p:ph type="body" idx="1"/>
          </p:nvPr>
        </p:nvSpPr>
        <p:spPr>
          <a:xfrm>
            <a:off x="838200" y="1825625"/>
            <a:ext cx="10363200" cy="4194175"/>
          </a:xfrm>
          <a:prstGeom prst="rect">
            <a:avLst/>
          </a:prstGeom>
          <a:noFill/>
          <a:ln>
            <a:noFill/>
          </a:ln>
        </p:spPr>
        <p:txBody>
          <a:bodyPr spcFirstLastPara="1" wrap="square" lIns="91425" tIns="45700" rIns="91425" bIns="45700" anchor="t" anchorCtr="0"/>
          <a:lstStyle>
            <a:lvl1pPr marL="457200" marR="0" lvl="0" indent="-355600" algn="l" rtl="0">
              <a:lnSpc>
                <a:spcPct val="100000"/>
              </a:lnSpc>
              <a:spcBef>
                <a:spcPts val="1000"/>
              </a:spcBef>
              <a:spcAft>
                <a:spcPts val="0"/>
              </a:spcAft>
              <a:buClr>
                <a:schemeClr val="accent2"/>
              </a:buClr>
              <a:buSzPts val="2000"/>
              <a:buFont typeface="Arial"/>
              <a:buChar char="–"/>
              <a:defRPr sz="2000" b="1" i="0" u="none" strike="noStrike" cap="none">
                <a:solidFill>
                  <a:schemeClr val="accent2"/>
                </a:solidFill>
                <a:latin typeface="Cabin"/>
                <a:ea typeface="Cabin"/>
                <a:cs typeface="Cabin"/>
                <a:sym typeface="Cabin"/>
              </a:defRPr>
            </a:lvl1pPr>
            <a:lvl2pPr marL="914400" marR="0" lvl="1" indent="-355600"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L="1371600" marR="0" lvl="2"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L="1828800" marR="0" lvl="3"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L="2286000" marR="0" lvl="4"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174" name="Google Shape;174;p26"/>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accent2"/>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175" name="Google Shape;175;p26"/>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accent2"/>
                </a:solidFill>
                <a:latin typeface="Cabin"/>
                <a:ea typeface="Cabin"/>
                <a:cs typeface="Cabin"/>
                <a:sym typeface="Cabin"/>
              </a:defRPr>
            </a:lvl1pPr>
            <a:lvl2pPr marL="0" marR="0" lvl="1" indent="0" algn="r" rtl="0">
              <a:spcBef>
                <a:spcPts val="0"/>
              </a:spcBef>
              <a:buNone/>
              <a:defRPr sz="1050">
                <a:solidFill>
                  <a:schemeClr val="accent2"/>
                </a:solidFill>
                <a:latin typeface="Cabin"/>
                <a:ea typeface="Cabin"/>
                <a:cs typeface="Cabin"/>
                <a:sym typeface="Cabin"/>
              </a:defRPr>
            </a:lvl2pPr>
            <a:lvl3pPr marL="0" marR="0" lvl="2" indent="0" algn="r" rtl="0">
              <a:spcBef>
                <a:spcPts val="0"/>
              </a:spcBef>
              <a:buNone/>
              <a:defRPr sz="1050">
                <a:solidFill>
                  <a:schemeClr val="accent2"/>
                </a:solidFill>
                <a:latin typeface="Cabin"/>
                <a:ea typeface="Cabin"/>
                <a:cs typeface="Cabin"/>
                <a:sym typeface="Cabin"/>
              </a:defRPr>
            </a:lvl3pPr>
            <a:lvl4pPr marL="0" marR="0" lvl="3" indent="0" algn="r" rtl="0">
              <a:spcBef>
                <a:spcPts val="0"/>
              </a:spcBef>
              <a:buNone/>
              <a:defRPr sz="1050">
                <a:solidFill>
                  <a:schemeClr val="accent2"/>
                </a:solidFill>
                <a:latin typeface="Cabin"/>
                <a:ea typeface="Cabin"/>
                <a:cs typeface="Cabin"/>
                <a:sym typeface="Cabin"/>
              </a:defRPr>
            </a:lvl4pPr>
            <a:lvl5pPr marL="0" marR="0" lvl="4" indent="0" algn="r" rtl="0">
              <a:spcBef>
                <a:spcPts val="0"/>
              </a:spcBef>
              <a:buNone/>
              <a:defRPr sz="1050">
                <a:solidFill>
                  <a:schemeClr val="accent2"/>
                </a:solidFill>
                <a:latin typeface="Cabin"/>
                <a:ea typeface="Cabin"/>
                <a:cs typeface="Cabin"/>
                <a:sym typeface="Cabin"/>
              </a:defRPr>
            </a:lvl5pPr>
            <a:lvl6pPr marL="0" marR="0" lvl="5" indent="0" algn="r" rtl="0">
              <a:spcBef>
                <a:spcPts val="0"/>
              </a:spcBef>
              <a:buNone/>
              <a:defRPr sz="1050">
                <a:solidFill>
                  <a:schemeClr val="accent2"/>
                </a:solidFill>
                <a:latin typeface="Cabin"/>
                <a:ea typeface="Cabin"/>
                <a:cs typeface="Cabin"/>
                <a:sym typeface="Cabin"/>
              </a:defRPr>
            </a:lvl6pPr>
            <a:lvl7pPr marL="0" marR="0" lvl="6" indent="0" algn="r" rtl="0">
              <a:spcBef>
                <a:spcPts val="0"/>
              </a:spcBef>
              <a:buNone/>
              <a:defRPr sz="1050">
                <a:solidFill>
                  <a:schemeClr val="accent2"/>
                </a:solidFill>
                <a:latin typeface="Cabin"/>
                <a:ea typeface="Cabin"/>
                <a:cs typeface="Cabin"/>
                <a:sym typeface="Cabin"/>
              </a:defRPr>
            </a:lvl7pPr>
            <a:lvl8pPr marL="0" marR="0" lvl="7" indent="0" algn="r" rtl="0">
              <a:spcBef>
                <a:spcPts val="0"/>
              </a:spcBef>
              <a:buNone/>
              <a:defRPr sz="1050">
                <a:solidFill>
                  <a:schemeClr val="accent2"/>
                </a:solidFill>
                <a:latin typeface="Cabin"/>
                <a:ea typeface="Cabin"/>
                <a:cs typeface="Cabin"/>
                <a:sym typeface="Cabin"/>
              </a:defRPr>
            </a:lvl8pPr>
            <a:lvl9pPr marL="0" marR="0" lvl="8" indent="0" algn="r" rtl="0">
              <a:spcBef>
                <a:spcPts val="0"/>
              </a:spcBef>
              <a:buNone/>
              <a:defRPr sz="1050">
                <a:solidFill>
                  <a:schemeClr val="accent2"/>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Slide_2">
  <p:cSld name="Content Slide_2">
    <p:spTree>
      <p:nvGrpSpPr>
        <p:cNvPr id="1" name="Shape 176"/>
        <p:cNvGrpSpPr/>
        <p:nvPr/>
      </p:nvGrpSpPr>
      <p:grpSpPr>
        <a:xfrm>
          <a:off x="0" y="0"/>
          <a:ext cx="0" cy="0"/>
          <a:chOff x="0" y="0"/>
          <a:chExt cx="0" cy="0"/>
        </a:xfrm>
      </p:grpSpPr>
      <p:sp>
        <p:nvSpPr>
          <p:cNvPr id="177" name="Google Shape;177;p27"/>
          <p:cNvSpPr txBox="1">
            <a:spLocks noGrp="1"/>
          </p:cNvSpPr>
          <p:nvPr>
            <p:ph type="title"/>
          </p:nvPr>
        </p:nvSpPr>
        <p:spPr>
          <a:xfrm>
            <a:off x="854242" y="160421"/>
            <a:ext cx="10363200" cy="1325563"/>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2"/>
              </a:buClr>
              <a:buSzPts val="3200"/>
              <a:buFont typeface="Cabin"/>
              <a:buNone/>
              <a:defRPr sz="3200" b="0" i="0" u="none" strike="noStrike" cap="non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8" name="Google Shape;178;p27"/>
          <p:cNvSpPr txBox="1">
            <a:spLocks noGrp="1"/>
          </p:cNvSpPr>
          <p:nvPr>
            <p:ph type="body" idx="1"/>
          </p:nvPr>
        </p:nvSpPr>
        <p:spPr>
          <a:xfrm>
            <a:off x="838200" y="1825625"/>
            <a:ext cx="5105400" cy="4194175"/>
          </a:xfrm>
          <a:prstGeom prst="rect">
            <a:avLst/>
          </a:prstGeom>
          <a:noFill/>
          <a:ln>
            <a:noFill/>
          </a:ln>
        </p:spPr>
        <p:txBody>
          <a:bodyPr spcFirstLastPara="1" wrap="square" lIns="91425" tIns="45700" rIns="91425" bIns="45700" anchor="t" anchorCtr="0"/>
          <a:lstStyle>
            <a:lvl1pPr marL="457200" marR="0" lvl="0" indent="-355600" algn="l" rtl="0">
              <a:lnSpc>
                <a:spcPct val="100000"/>
              </a:lnSpc>
              <a:spcBef>
                <a:spcPts val="1000"/>
              </a:spcBef>
              <a:spcAft>
                <a:spcPts val="0"/>
              </a:spcAft>
              <a:buClr>
                <a:schemeClr val="accent2"/>
              </a:buClr>
              <a:buSzPts val="2000"/>
              <a:buFont typeface="Arial"/>
              <a:buChar char="–"/>
              <a:defRPr sz="2000" b="1" i="0" u="none" strike="noStrike" cap="none">
                <a:solidFill>
                  <a:schemeClr val="accent2"/>
                </a:solidFill>
                <a:latin typeface="Cabin"/>
                <a:ea typeface="Cabin"/>
                <a:cs typeface="Cabin"/>
                <a:sym typeface="Cabin"/>
              </a:defRPr>
            </a:lvl1pPr>
            <a:lvl2pPr marL="914400" marR="0" lvl="1" indent="-355600"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L="1371600" marR="0" lvl="2"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L="1828800" marR="0" lvl="3"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L="2286000" marR="0" lvl="4"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179" name="Google Shape;179;p27"/>
          <p:cNvSpPr txBox="1">
            <a:spLocks noGrp="1"/>
          </p:cNvSpPr>
          <p:nvPr>
            <p:ph type="body" idx="2"/>
          </p:nvPr>
        </p:nvSpPr>
        <p:spPr>
          <a:xfrm>
            <a:off x="6096000" y="1825625"/>
            <a:ext cx="5105400" cy="4194175"/>
          </a:xfrm>
          <a:prstGeom prst="rect">
            <a:avLst/>
          </a:prstGeom>
          <a:noFill/>
          <a:ln>
            <a:noFill/>
          </a:ln>
        </p:spPr>
        <p:txBody>
          <a:bodyPr spcFirstLastPara="1" wrap="square" lIns="91425" tIns="45700" rIns="91425" bIns="45700" anchor="t" anchorCtr="0"/>
          <a:lstStyle>
            <a:lvl1pPr marL="457200" marR="0" lvl="0" indent="-355600" algn="l" rtl="0">
              <a:lnSpc>
                <a:spcPct val="100000"/>
              </a:lnSpc>
              <a:spcBef>
                <a:spcPts val="1000"/>
              </a:spcBef>
              <a:spcAft>
                <a:spcPts val="0"/>
              </a:spcAft>
              <a:buClr>
                <a:schemeClr val="accent2"/>
              </a:buClr>
              <a:buSzPts val="2000"/>
              <a:buFont typeface="Arial"/>
              <a:buChar char="–"/>
              <a:defRPr sz="2000" b="1" i="0" u="none" strike="noStrike" cap="none">
                <a:solidFill>
                  <a:schemeClr val="accent2"/>
                </a:solidFill>
                <a:latin typeface="Cabin"/>
                <a:ea typeface="Cabin"/>
                <a:cs typeface="Cabin"/>
                <a:sym typeface="Cabin"/>
              </a:defRPr>
            </a:lvl1pPr>
            <a:lvl2pPr marL="914400" marR="0" lvl="1" indent="-355600"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L="1371600" marR="0" lvl="2"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L="1828800" marR="0" lvl="3"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L="2286000" marR="0" lvl="4"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180" name="Google Shape;180;p27"/>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accent2"/>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181" name="Google Shape;181;p27"/>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accent2"/>
                </a:solidFill>
                <a:latin typeface="Cabin"/>
                <a:ea typeface="Cabin"/>
                <a:cs typeface="Cabin"/>
                <a:sym typeface="Cabin"/>
              </a:defRPr>
            </a:lvl1pPr>
            <a:lvl2pPr marL="0" marR="0" lvl="1" indent="0" algn="r" rtl="0">
              <a:spcBef>
                <a:spcPts val="0"/>
              </a:spcBef>
              <a:buNone/>
              <a:defRPr sz="1050">
                <a:solidFill>
                  <a:schemeClr val="accent2"/>
                </a:solidFill>
                <a:latin typeface="Cabin"/>
                <a:ea typeface="Cabin"/>
                <a:cs typeface="Cabin"/>
                <a:sym typeface="Cabin"/>
              </a:defRPr>
            </a:lvl2pPr>
            <a:lvl3pPr marL="0" marR="0" lvl="2" indent="0" algn="r" rtl="0">
              <a:spcBef>
                <a:spcPts val="0"/>
              </a:spcBef>
              <a:buNone/>
              <a:defRPr sz="1050">
                <a:solidFill>
                  <a:schemeClr val="accent2"/>
                </a:solidFill>
                <a:latin typeface="Cabin"/>
                <a:ea typeface="Cabin"/>
                <a:cs typeface="Cabin"/>
                <a:sym typeface="Cabin"/>
              </a:defRPr>
            </a:lvl3pPr>
            <a:lvl4pPr marL="0" marR="0" lvl="3" indent="0" algn="r" rtl="0">
              <a:spcBef>
                <a:spcPts val="0"/>
              </a:spcBef>
              <a:buNone/>
              <a:defRPr sz="1050">
                <a:solidFill>
                  <a:schemeClr val="accent2"/>
                </a:solidFill>
                <a:latin typeface="Cabin"/>
                <a:ea typeface="Cabin"/>
                <a:cs typeface="Cabin"/>
                <a:sym typeface="Cabin"/>
              </a:defRPr>
            </a:lvl4pPr>
            <a:lvl5pPr marL="0" marR="0" lvl="4" indent="0" algn="r" rtl="0">
              <a:spcBef>
                <a:spcPts val="0"/>
              </a:spcBef>
              <a:buNone/>
              <a:defRPr sz="1050">
                <a:solidFill>
                  <a:schemeClr val="accent2"/>
                </a:solidFill>
                <a:latin typeface="Cabin"/>
                <a:ea typeface="Cabin"/>
                <a:cs typeface="Cabin"/>
                <a:sym typeface="Cabin"/>
              </a:defRPr>
            </a:lvl5pPr>
            <a:lvl6pPr marL="0" marR="0" lvl="5" indent="0" algn="r" rtl="0">
              <a:spcBef>
                <a:spcPts val="0"/>
              </a:spcBef>
              <a:buNone/>
              <a:defRPr sz="1050">
                <a:solidFill>
                  <a:schemeClr val="accent2"/>
                </a:solidFill>
                <a:latin typeface="Cabin"/>
                <a:ea typeface="Cabin"/>
                <a:cs typeface="Cabin"/>
                <a:sym typeface="Cabin"/>
              </a:defRPr>
            </a:lvl6pPr>
            <a:lvl7pPr marL="0" marR="0" lvl="6" indent="0" algn="r" rtl="0">
              <a:spcBef>
                <a:spcPts val="0"/>
              </a:spcBef>
              <a:buNone/>
              <a:defRPr sz="1050">
                <a:solidFill>
                  <a:schemeClr val="accent2"/>
                </a:solidFill>
                <a:latin typeface="Cabin"/>
                <a:ea typeface="Cabin"/>
                <a:cs typeface="Cabin"/>
                <a:sym typeface="Cabin"/>
              </a:defRPr>
            </a:lvl7pPr>
            <a:lvl8pPr marL="0" marR="0" lvl="7" indent="0" algn="r" rtl="0">
              <a:spcBef>
                <a:spcPts val="0"/>
              </a:spcBef>
              <a:buNone/>
              <a:defRPr sz="1050">
                <a:solidFill>
                  <a:schemeClr val="accent2"/>
                </a:solidFill>
                <a:latin typeface="Cabin"/>
                <a:ea typeface="Cabin"/>
                <a:cs typeface="Cabin"/>
                <a:sym typeface="Cabin"/>
              </a:defRPr>
            </a:lvl8pPr>
            <a:lvl9pPr marL="0" marR="0" lvl="8" indent="0" algn="r" rtl="0">
              <a:spcBef>
                <a:spcPts val="0"/>
              </a:spcBef>
              <a:buNone/>
              <a:defRPr sz="1050">
                <a:solidFill>
                  <a:schemeClr val="accent2"/>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nt Slide_3">
  <p:cSld name="Content Slide_3">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854242" y="160421"/>
            <a:ext cx="10363200" cy="1325563"/>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2"/>
              </a:buClr>
              <a:buSzPts val="3200"/>
              <a:buFont typeface="Cabin"/>
              <a:buNone/>
              <a:defRPr sz="3200" b="0" i="0" u="none" strike="noStrike" cap="non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4" name="Google Shape;184;p28"/>
          <p:cNvSpPr txBox="1">
            <a:spLocks noGrp="1"/>
          </p:cNvSpPr>
          <p:nvPr>
            <p:ph type="body" idx="1"/>
          </p:nvPr>
        </p:nvSpPr>
        <p:spPr>
          <a:xfrm>
            <a:off x="838200" y="2448232"/>
            <a:ext cx="5105400" cy="3306097"/>
          </a:xfrm>
          <a:prstGeom prst="rect">
            <a:avLst/>
          </a:prstGeom>
          <a:noFill/>
          <a:ln>
            <a:noFill/>
          </a:ln>
        </p:spPr>
        <p:txBody>
          <a:bodyPr spcFirstLastPara="1" wrap="square" lIns="91425" tIns="45700" rIns="91425" bIns="45700" anchor="t" anchorCtr="0"/>
          <a:lstStyle>
            <a:lvl1pPr marL="457200" marR="0" lvl="0" indent="-355600" algn="l" rtl="0">
              <a:lnSpc>
                <a:spcPct val="100000"/>
              </a:lnSpc>
              <a:spcBef>
                <a:spcPts val="1000"/>
              </a:spcBef>
              <a:spcAft>
                <a:spcPts val="0"/>
              </a:spcAft>
              <a:buClr>
                <a:schemeClr val="accent2"/>
              </a:buClr>
              <a:buSzPts val="2000"/>
              <a:buFont typeface="Arial"/>
              <a:buChar char="–"/>
              <a:defRPr sz="2000" b="1" i="0" u="none" strike="noStrike" cap="none">
                <a:solidFill>
                  <a:schemeClr val="accent2"/>
                </a:solidFill>
                <a:latin typeface="Cabin"/>
                <a:ea typeface="Cabin"/>
                <a:cs typeface="Cabin"/>
                <a:sym typeface="Cabin"/>
              </a:defRPr>
            </a:lvl1pPr>
            <a:lvl2pPr marL="914400" marR="0" lvl="1" indent="-355600"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L="1371600" marR="0" lvl="2"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L="1828800" marR="0" lvl="3"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L="2286000" marR="0" lvl="4"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185" name="Google Shape;185;p28"/>
          <p:cNvSpPr txBox="1">
            <a:spLocks noGrp="1"/>
          </p:cNvSpPr>
          <p:nvPr>
            <p:ph type="body" idx="2"/>
          </p:nvPr>
        </p:nvSpPr>
        <p:spPr>
          <a:xfrm>
            <a:off x="6096000" y="2448232"/>
            <a:ext cx="5105400" cy="3306097"/>
          </a:xfrm>
          <a:prstGeom prst="rect">
            <a:avLst/>
          </a:prstGeom>
          <a:noFill/>
          <a:ln>
            <a:noFill/>
          </a:ln>
        </p:spPr>
        <p:txBody>
          <a:bodyPr spcFirstLastPara="1" wrap="square" lIns="91425" tIns="45700" rIns="91425" bIns="45700" anchor="t" anchorCtr="0"/>
          <a:lstStyle>
            <a:lvl1pPr marL="457200" marR="0" lvl="0" indent="-355600" algn="l" rtl="0">
              <a:lnSpc>
                <a:spcPct val="100000"/>
              </a:lnSpc>
              <a:spcBef>
                <a:spcPts val="1000"/>
              </a:spcBef>
              <a:spcAft>
                <a:spcPts val="0"/>
              </a:spcAft>
              <a:buClr>
                <a:schemeClr val="accent2"/>
              </a:buClr>
              <a:buSzPts val="2000"/>
              <a:buFont typeface="Arial"/>
              <a:buChar char="–"/>
              <a:defRPr sz="2000" b="1" i="0" u="none" strike="noStrike" cap="none">
                <a:solidFill>
                  <a:schemeClr val="accent2"/>
                </a:solidFill>
                <a:latin typeface="Cabin"/>
                <a:ea typeface="Cabin"/>
                <a:cs typeface="Cabin"/>
                <a:sym typeface="Cabin"/>
              </a:defRPr>
            </a:lvl1pPr>
            <a:lvl2pPr marL="914400" marR="0" lvl="1" indent="-355600"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L="1371600" marR="0" lvl="2"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L="1828800" marR="0" lvl="3"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L="2286000" marR="0" lvl="4"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186" name="Google Shape;186;p28"/>
          <p:cNvSpPr txBox="1">
            <a:spLocks noGrp="1"/>
          </p:cNvSpPr>
          <p:nvPr>
            <p:ph type="body" idx="3"/>
          </p:nvPr>
        </p:nvSpPr>
        <p:spPr>
          <a:xfrm>
            <a:off x="838200" y="1493921"/>
            <a:ext cx="10363200" cy="88490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1000"/>
              </a:spcBef>
              <a:spcAft>
                <a:spcPts val="0"/>
              </a:spcAft>
              <a:buClr>
                <a:schemeClr val="accent2"/>
              </a:buClr>
              <a:buSzPts val="2000"/>
              <a:buFont typeface="Arial"/>
              <a:buNone/>
              <a:defRPr sz="2000" b="0" i="1" u="none" strike="noStrike" cap="none">
                <a:solidFill>
                  <a:schemeClr val="accent2"/>
                </a:solidFill>
                <a:latin typeface="Cabin"/>
                <a:ea typeface="Cabin"/>
                <a:cs typeface="Cabin"/>
                <a:sym typeface="Cabin"/>
              </a:defRPr>
            </a:lvl1pPr>
            <a:lvl2pPr marL="914400" marR="0" lvl="1" indent="-355600"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L="1371600" marR="0" lvl="2"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L="1828800" marR="0" lvl="3"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L="2286000" marR="0" lvl="4"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187" name="Google Shape;187;p28"/>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accent2"/>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188" name="Google Shape;188;p28"/>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accent2"/>
                </a:solidFill>
                <a:latin typeface="Cabin"/>
                <a:ea typeface="Cabin"/>
                <a:cs typeface="Cabin"/>
                <a:sym typeface="Cabin"/>
              </a:defRPr>
            </a:lvl1pPr>
            <a:lvl2pPr marL="0" marR="0" lvl="1" indent="0" algn="r" rtl="0">
              <a:spcBef>
                <a:spcPts val="0"/>
              </a:spcBef>
              <a:buNone/>
              <a:defRPr sz="1050">
                <a:solidFill>
                  <a:schemeClr val="accent2"/>
                </a:solidFill>
                <a:latin typeface="Cabin"/>
                <a:ea typeface="Cabin"/>
                <a:cs typeface="Cabin"/>
                <a:sym typeface="Cabin"/>
              </a:defRPr>
            </a:lvl2pPr>
            <a:lvl3pPr marL="0" marR="0" lvl="2" indent="0" algn="r" rtl="0">
              <a:spcBef>
                <a:spcPts val="0"/>
              </a:spcBef>
              <a:buNone/>
              <a:defRPr sz="1050">
                <a:solidFill>
                  <a:schemeClr val="accent2"/>
                </a:solidFill>
                <a:latin typeface="Cabin"/>
                <a:ea typeface="Cabin"/>
                <a:cs typeface="Cabin"/>
                <a:sym typeface="Cabin"/>
              </a:defRPr>
            </a:lvl3pPr>
            <a:lvl4pPr marL="0" marR="0" lvl="3" indent="0" algn="r" rtl="0">
              <a:spcBef>
                <a:spcPts val="0"/>
              </a:spcBef>
              <a:buNone/>
              <a:defRPr sz="1050">
                <a:solidFill>
                  <a:schemeClr val="accent2"/>
                </a:solidFill>
                <a:latin typeface="Cabin"/>
                <a:ea typeface="Cabin"/>
                <a:cs typeface="Cabin"/>
                <a:sym typeface="Cabin"/>
              </a:defRPr>
            </a:lvl4pPr>
            <a:lvl5pPr marL="0" marR="0" lvl="4" indent="0" algn="r" rtl="0">
              <a:spcBef>
                <a:spcPts val="0"/>
              </a:spcBef>
              <a:buNone/>
              <a:defRPr sz="1050">
                <a:solidFill>
                  <a:schemeClr val="accent2"/>
                </a:solidFill>
                <a:latin typeface="Cabin"/>
                <a:ea typeface="Cabin"/>
                <a:cs typeface="Cabin"/>
                <a:sym typeface="Cabin"/>
              </a:defRPr>
            </a:lvl5pPr>
            <a:lvl6pPr marL="0" marR="0" lvl="5" indent="0" algn="r" rtl="0">
              <a:spcBef>
                <a:spcPts val="0"/>
              </a:spcBef>
              <a:buNone/>
              <a:defRPr sz="1050">
                <a:solidFill>
                  <a:schemeClr val="accent2"/>
                </a:solidFill>
                <a:latin typeface="Cabin"/>
                <a:ea typeface="Cabin"/>
                <a:cs typeface="Cabin"/>
                <a:sym typeface="Cabin"/>
              </a:defRPr>
            </a:lvl6pPr>
            <a:lvl7pPr marL="0" marR="0" lvl="6" indent="0" algn="r" rtl="0">
              <a:spcBef>
                <a:spcPts val="0"/>
              </a:spcBef>
              <a:buNone/>
              <a:defRPr sz="1050">
                <a:solidFill>
                  <a:schemeClr val="accent2"/>
                </a:solidFill>
                <a:latin typeface="Cabin"/>
                <a:ea typeface="Cabin"/>
                <a:cs typeface="Cabin"/>
                <a:sym typeface="Cabin"/>
              </a:defRPr>
            </a:lvl7pPr>
            <a:lvl8pPr marL="0" marR="0" lvl="7" indent="0" algn="r" rtl="0">
              <a:spcBef>
                <a:spcPts val="0"/>
              </a:spcBef>
              <a:buNone/>
              <a:defRPr sz="1050">
                <a:solidFill>
                  <a:schemeClr val="accent2"/>
                </a:solidFill>
                <a:latin typeface="Cabin"/>
                <a:ea typeface="Cabin"/>
                <a:cs typeface="Cabin"/>
                <a:sym typeface="Cabin"/>
              </a:defRPr>
            </a:lvl8pPr>
            <a:lvl9pPr marL="0" marR="0" lvl="8" indent="0" algn="r" rtl="0">
              <a:spcBef>
                <a:spcPts val="0"/>
              </a:spcBef>
              <a:buNone/>
              <a:defRPr sz="1050">
                <a:solidFill>
                  <a:schemeClr val="accent2"/>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 Slide_4">
  <p:cSld name="Content Slide_4">
    <p:spTree>
      <p:nvGrpSpPr>
        <p:cNvPr id="1" name="Shape 189"/>
        <p:cNvGrpSpPr/>
        <p:nvPr/>
      </p:nvGrpSpPr>
      <p:grpSpPr>
        <a:xfrm>
          <a:off x="0" y="0"/>
          <a:ext cx="0" cy="0"/>
          <a:chOff x="0" y="0"/>
          <a:chExt cx="0" cy="0"/>
        </a:xfrm>
      </p:grpSpPr>
      <p:sp>
        <p:nvSpPr>
          <p:cNvPr id="190" name="Google Shape;190;p29"/>
          <p:cNvSpPr>
            <a:spLocks noGrp="1"/>
          </p:cNvSpPr>
          <p:nvPr>
            <p:ph type="pic" idx="2"/>
          </p:nvPr>
        </p:nvSpPr>
        <p:spPr>
          <a:xfrm>
            <a:off x="6096000" y="0"/>
            <a:ext cx="6096000" cy="6858000"/>
          </a:xfrm>
          <a:prstGeom prst="rect">
            <a:avLst/>
          </a:prstGeom>
          <a:solidFill>
            <a:srgbClr val="D8D8D8"/>
          </a:solidFill>
          <a:ln>
            <a:noFill/>
          </a:ln>
        </p:spPr>
        <p:txBody>
          <a:bodyPr spcFirstLastPara="1" wrap="square" lIns="91425" tIns="45700" rIns="91425" bIns="45700" anchor="t" anchorCtr="0"/>
          <a:lstStyle>
            <a:lvl1pPr marR="0" lvl="0" algn="l" rtl="0">
              <a:lnSpc>
                <a:spcPct val="100000"/>
              </a:lnSpc>
              <a:spcBef>
                <a:spcPts val="1000"/>
              </a:spcBef>
              <a:spcAft>
                <a:spcPts val="0"/>
              </a:spcAft>
              <a:buClr>
                <a:schemeClr val="accent2"/>
              </a:buClr>
              <a:buSzPts val="1200"/>
              <a:buFont typeface="Arial"/>
              <a:buNone/>
              <a:defRPr sz="1200" b="0" i="0" u="none" strike="noStrike" cap="none">
                <a:solidFill>
                  <a:schemeClr val="accent2"/>
                </a:solidFill>
                <a:latin typeface="Cabin"/>
                <a:ea typeface="Cabin"/>
                <a:cs typeface="Cabin"/>
                <a:sym typeface="Cabin"/>
              </a:defRPr>
            </a:lvl1pPr>
            <a:lvl2pPr marR="0" lvl="1"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R="0" lvl="2"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R="0" lvl="3"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R="0" lvl="4"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191" name="Google Shape;191;p29"/>
          <p:cNvSpPr txBox="1">
            <a:spLocks noGrp="1"/>
          </p:cNvSpPr>
          <p:nvPr>
            <p:ph type="title"/>
          </p:nvPr>
        </p:nvSpPr>
        <p:spPr>
          <a:xfrm>
            <a:off x="838200" y="160337"/>
            <a:ext cx="5410200" cy="1325563"/>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2"/>
              </a:buClr>
              <a:buSzPts val="3200"/>
              <a:buFont typeface="Cabin"/>
              <a:buNone/>
              <a:defRPr sz="3200" b="0" i="0" u="none" strike="noStrike" cap="non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2" name="Google Shape;192;p29"/>
          <p:cNvSpPr txBox="1">
            <a:spLocks noGrp="1"/>
          </p:cNvSpPr>
          <p:nvPr>
            <p:ph type="body" idx="1"/>
          </p:nvPr>
        </p:nvSpPr>
        <p:spPr>
          <a:xfrm>
            <a:off x="838200" y="1825625"/>
            <a:ext cx="5105400" cy="4194175"/>
          </a:xfrm>
          <a:prstGeom prst="rect">
            <a:avLst/>
          </a:prstGeom>
          <a:noFill/>
          <a:ln>
            <a:noFill/>
          </a:ln>
        </p:spPr>
        <p:txBody>
          <a:bodyPr spcFirstLastPara="1" wrap="square" lIns="91425" tIns="45700" rIns="91425" bIns="45700" anchor="t" anchorCtr="0"/>
          <a:lstStyle>
            <a:lvl1pPr marL="457200" marR="0" lvl="0" indent="-355600" algn="l" rtl="0">
              <a:lnSpc>
                <a:spcPct val="100000"/>
              </a:lnSpc>
              <a:spcBef>
                <a:spcPts val="1000"/>
              </a:spcBef>
              <a:spcAft>
                <a:spcPts val="0"/>
              </a:spcAft>
              <a:buClr>
                <a:schemeClr val="accent2"/>
              </a:buClr>
              <a:buSzPts val="2000"/>
              <a:buFont typeface="Arial"/>
              <a:buChar char="–"/>
              <a:defRPr sz="2000" b="1" i="0" u="none" strike="noStrike" cap="none">
                <a:solidFill>
                  <a:schemeClr val="accent2"/>
                </a:solidFill>
                <a:latin typeface="Cabin"/>
                <a:ea typeface="Cabin"/>
                <a:cs typeface="Cabin"/>
                <a:sym typeface="Cabin"/>
              </a:defRPr>
            </a:lvl1pPr>
            <a:lvl2pPr marL="914400" marR="0" lvl="1" indent="-355600"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L="1371600" marR="0" lvl="2"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L="1828800" marR="0" lvl="3"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L="2286000" marR="0" lvl="4"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193" name="Google Shape;193;p29"/>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lt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194" name="Google Shape;194;p29"/>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Cabin"/>
                <a:ea typeface="Cabin"/>
                <a:cs typeface="Cabin"/>
                <a:sym typeface="Cabin"/>
              </a:defRPr>
            </a:lvl1pPr>
            <a:lvl2pPr marL="0" marR="0" lvl="1" indent="0" algn="r" rtl="0">
              <a:spcBef>
                <a:spcPts val="0"/>
              </a:spcBef>
              <a:buNone/>
              <a:defRPr sz="1050">
                <a:solidFill>
                  <a:schemeClr val="lt1"/>
                </a:solidFill>
                <a:latin typeface="Cabin"/>
                <a:ea typeface="Cabin"/>
                <a:cs typeface="Cabin"/>
                <a:sym typeface="Cabin"/>
              </a:defRPr>
            </a:lvl2pPr>
            <a:lvl3pPr marL="0" marR="0" lvl="2" indent="0" algn="r" rtl="0">
              <a:spcBef>
                <a:spcPts val="0"/>
              </a:spcBef>
              <a:buNone/>
              <a:defRPr sz="1050">
                <a:solidFill>
                  <a:schemeClr val="lt1"/>
                </a:solidFill>
                <a:latin typeface="Cabin"/>
                <a:ea typeface="Cabin"/>
                <a:cs typeface="Cabin"/>
                <a:sym typeface="Cabin"/>
              </a:defRPr>
            </a:lvl3pPr>
            <a:lvl4pPr marL="0" marR="0" lvl="3" indent="0" algn="r" rtl="0">
              <a:spcBef>
                <a:spcPts val="0"/>
              </a:spcBef>
              <a:buNone/>
              <a:defRPr sz="1050">
                <a:solidFill>
                  <a:schemeClr val="lt1"/>
                </a:solidFill>
                <a:latin typeface="Cabin"/>
                <a:ea typeface="Cabin"/>
                <a:cs typeface="Cabin"/>
                <a:sym typeface="Cabin"/>
              </a:defRPr>
            </a:lvl4pPr>
            <a:lvl5pPr marL="0" marR="0" lvl="4" indent="0" algn="r" rtl="0">
              <a:spcBef>
                <a:spcPts val="0"/>
              </a:spcBef>
              <a:buNone/>
              <a:defRPr sz="1050">
                <a:solidFill>
                  <a:schemeClr val="lt1"/>
                </a:solidFill>
                <a:latin typeface="Cabin"/>
                <a:ea typeface="Cabin"/>
                <a:cs typeface="Cabin"/>
                <a:sym typeface="Cabin"/>
              </a:defRPr>
            </a:lvl5pPr>
            <a:lvl6pPr marL="0" marR="0" lvl="5" indent="0" algn="r" rtl="0">
              <a:spcBef>
                <a:spcPts val="0"/>
              </a:spcBef>
              <a:buNone/>
              <a:defRPr sz="1050">
                <a:solidFill>
                  <a:schemeClr val="lt1"/>
                </a:solidFill>
                <a:latin typeface="Cabin"/>
                <a:ea typeface="Cabin"/>
                <a:cs typeface="Cabin"/>
                <a:sym typeface="Cabin"/>
              </a:defRPr>
            </a:lvl6pPr>
            <a:lvl7pPr marL="0" marR="0" lvl="6" indent="0" algn="r" rtl="0">
              <a:spcBef>
                <a:spcPts val="0"/>
              </a:spcBef>
              <a:buNone/>
              <a:defRPr sz="1050">
                <a:solidFill>
                  <a:schemeClr val="lt1"/>
                </a:solidFill>
                <a:latin typeface="Cabin"/>
                <a:ea typeface="Cabin"/>
                <a:cs typeface="Cabin"/>
                <a:sym typeface="Cabin"/>
              </a:defRPr>
            </a:lvl7pPr>
            <a:lvl8pPr marL="0" marR="0" lvl="7" indent="0" algn="r" rtl="0">
              <a:spcBef>
                <a:spcPts val="0"/>
              </a:spcBef>
              <a:buNone/>
              <a:defRPr sz="1050">
                <a:solidFill>
                  <a:schemeClr val="lt1"/>
                </a:solidFill>
                <a:latin typeface="Cabin"/>
                <a:ea typeface="Cabin"/>
                <a:cs typeface="Cabin"/>
                <a:sym typeface="Cabin"/>
              </a:defRPr>
            </a:lvl8pPr>
            <a:lvl9pPr marL="0" marR="0" lvl="8" indent="0" algn="r" rtl="0">
              <a:spcBef>
                <a:spcPts val="0"/>
              </a:spcBef>
              <a:buNone/>
              <a:defRPr sz="1050">
                <a:solidFill>
                  <a:schemeClr val="lt1"/>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ntent Slide_5">
  <p:cSld name="Content Slide_5">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6284258" y="160337"/>
            <a:ext cx="5410200" cy="1325563"/>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2"/>
              </a:buClr>
              <a:buSzPts val="3200"/>
              <a:buFont typeface="Cabin"/>
              <a:buNone/>
              <a:defRPr sz="3200" b="0" i="0" u="none" strike="noStrike" cap="non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7" name="Google Shape;197;p30"/>
          <p:cNvSpPr txBox="1">
            <a:spLocks noGrp="1"/>
          </p:cNvSpPr>
          <p:nvPr>
            <p:ph type="body" idx="1"/>
          </p:nvPr>
        </p:nvSpPr>
        <p:spPr>
          <a:xfrm>
            <a:off x="6284258" y="1825625"/>
            <a:ext cx="5105400" cy="4194175"/>
          </a:xfrm>
          <a:prstGeom prst="rect">
            <a:avLst/>
          </a:prstGeom>
          <a:noFill/>
          <a:ln>
            <a:noFill/>
          </a:ln>
        </p:spPr>
        <p:txBody>
          <a:bodyPr spcFirstLastPara="1" wrap="square" lIns="91425" tIns="45700" rIns="91425" bIns="45700" anchor="t" anchorCtr="0"/>
          <a:lstStyle>
            <a:lvl1pPr marL="457200" marR="0" lvl="0" indent="-355600" algn="l" rtl="0">
              <a:lnSpc>
                <a:spcPct val="100000"/>
              </a:lnSpc>
              <a:spcBef>
                <a:spcPts val="1000"/>
              </a:spcBef>
              <a:spcAft>
                <a:spcPts val="0"/>
              </a:spcAft>
              <a:buClr>
                <a:schemeClr val="accent2"/>
              </a:buClr>
              <a:buSzPts val="2000"/>
              <a:buFont typeface="Arial"/>
              <a:buChar char="–"/>
              <a:defRPr sz="2000" b="1" i="0" u="none" strike="noStrike" cap="none">
                <a:solidFill>
                  <a:schemeClr val="accent2"/>
                </a:solidFill>
                <a:latin typeface="Cabin"/>
                <a:ea typeface="Cabin"/>
                <a:cs typeface="Cabin"/>
                <a:sym typeface="Cabin"/>
              </a:defRPr>
            </a:lvl1pPr>
            <a:lvl2pPr marL="914400" marR="0" lvl="1" indent="-355600"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L="1371600" marR="0" lvl="2"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L="1828800" marR="0" lvl="3"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L="2286000" marR="0" lvl="4"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198" name="Google Shape;198;p30"/>
          <p:cNvSpPr>
            <a:spLocks noGrp="1"/>
          </p:cNvSpPr>
          <p:nvPr>
            <p:ph type="pic" idx="2"/>
          </p:nvPr>
        </p:nvSpPr>
        <p:spPr>
          <a:xfrm>
            <a:off x="0" y="0"/>
            <a:ext cx="6096000" cy="6858000"/>
          </a:xfrm>
          <a:prstGeom prst="rect">
            <a:avLst/>
          </a:prstGeom>
          <a:solidFill>
            <a:srgbClr val="D8D8D8"/>
          </a:solidFill>
          <a:ln>
            <a:noFill/>
          </a:ln>
        </p:spPr>
        <p:txBody>
          <a:bodyPr spcFirstLastPara="1" wrap="square" lIns="91425" tIns="45700" rIns="91425" bIns="45700" anchor="t" anchorCtr="0"/>
          <a:lstStyle>
            <a:lvl1pPr marR="0" lvl="0" algn="l" rtl="0">
              <a:lnSpc>
                <a:spcPct val="100000"/>
              </a:lnSpc>
              <a:spcBef>
                <a:spcPts val="1000"/>
              </a:spcBef>
              <a:spcAft>
                <a:spcPts val="0"/>
              </a:spcAft>
              <a:buClr>
                <a:schemeClr val="accent2"/>
              </a:buClr>
              <a:buSzPts val="1200"/>
              <a:buFont typeface="Arial"/>
              <a:buNone/>
              <a:defRPr sz="1200" b="0" i="0" u="none" strike="noStrike" cap="none">
                <a:solidFill>
                  <a:schemeClr val="accent2"/>
                </a:solidFill>
                <a:latin typeface="Cabin"/>
                <a:ea typeface="Cabin"/>
                <a:cs typeface="Cabin"/>
                <a:sym typeface="Cabin"/>
              </a:defRPr>
            </a:lvl1pPr>
            <a:lvl2pPr marR="0" lvl="1"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R="0" lvl="2"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R="0" lvl="3"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R="0" lvl="4"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pic>
        <p:nvPicPr>
          <p:cNvPr id="199" name="Google Shape;199;p30"/>
          <p:cNvPicPr preferRelativeResize="0"/>
          <p:nvPr/>
        </p:nvPicPr>
        <p:blipFill rotWithShape="1">
          <a:blip r:embed="rId2">
            <a:alphaModFix/>
          </a:blip>
          <a:srcRect/>
          <a:stretch/>
        </p:blipFill>
        <p:spPr>
          <a:xfrm>
            <a:off x="313623" y="6029613"/>
            <a:ext cx="2357120" cy="616479"/>
          </a:xfrm>
          <a:prstGeom prst="rect">
            <a:avLst/>
          </a:prstGeom>
          <a:noFill/>
          <a:ln>
            <a:noFill/>
          </a:ln>
        </p:spPr>
      </p:pic>
      <p:sp>
        <p:nvSpPr>
          <p:cNvPr id="200" name="Google Shape;200;p30"/>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accent2"/>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201" name="Google Shape;201;p30"/>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accent2"/>
                </a:solidFill>
                <a:latin typeface="Cabin"/>
                <a:ea typeface="Cabin"/>
                <a:cs typeface="Cabin"/>
                <a:sym typeface="Cabin"/>
              </a:defRPr>
            </a:lvl1pPr>
            <a:lvl2pPr marL="0" marR="0" lvl="1" indent="0" algn="r" rtl="0">
              <a:spcBef>
                <a:spcPts val="0"/>
              </a:spcBef>
              <a:buNone/>
              <a:defRPr sz="1050">
                <a:solidFill>
                  <a:schemeClr val="accent2"/>
                </a:solidFill>
                <a:latin typeface="Cabin"/>
                <a:ea typeface="Cabin"/>
                <a:cs typeface="Cabin"/>
                <a:sym typeface="Cabin"/>
              </a:defRPr>
            </a:lvl2pPr>
            <a:lvl3pPr marL="0" marR="0" lvl="2" indent="0" algn="r" rtl="0">
              <a:spcBef>
                <a:spcPts val="0"/>
              </a:spcBef>
              <a:buNone/>
              <a:defRPr sz="1050">
                <a:solidFill>
                  <a:schemeClr val="accent2"/>
                </a:solidFill>
                <a:latin typeface="Cabin"/>
                <a:ea typeface="Cabin"/>
                <a:cs typeface="Cabin"/>
                <a:sym typeface="Cabin"/>
              </a:defRPr>
            </a:lvl3pPr>
            <a:lvl4pPr marL="0" marR="0" lvl="3" indent="0" algn="r" rtl="0">
              <a:spcBef>
                <a:spcPts val="0"/>
              </a:spcBef>
              <a:buNone/>
              <a:defRPr sz="1050">
                <a:solidFill>
                  <a:schemeClr val="accent2"/>
                </a:solidFill>
                <a:latin typeface="Cabin"/>
                <a:ea typeface="Cabin"/>
                <a:cs typeface="Cabin"/>
                <a:sym typeface="Cabin"/>
              </a:defRPr>
            </a:lvl4pPr>
            <a:lvl5pPr marL="0" marR="0" lvl="4" indent="0" algn="r" rtl="0">
              <a:spcBef>
                <a:spcPts val="0"/>
              </a:spcBef>
              <a:buNone/>
              <a:defRPr sz="1050">
                <a:solidFill>
                  <a:schemeClr val="accent2"/>
                </a:solidFill>
                <a:latin typeface="Cabin"/>
                <a:ea typeface="Cabin"/>
                <a:cs typeface="Cabin"/>
                <a:sym typeface="Cabin"/>
              </a:defRPr>
            </a:lvl5pPr>
            <a:lvl6pPr marL="0" marR="0" lvl="5" indent="0" algn="r" rtl="0">
              <a:spcBef>
                <a:spcPts val="0"/>
              </a:spcBef>
              <a:buNone/>
              <a:defRPr sz="1050">
                <a:solidFill>
                  <a:schemeClr val="accent2"/>
                </a:solidFill>
                <a:latin typeface="Cabin"/>
                <a:ea typeface="Cabin"/>
                <a:cs typeface="Cabin"/>
                <a:sym typeface="Cabin"/>
              </a:defRPr>
            </a:lvl6pPr>
            <a:lvl7pPr marL="0" marR="0" lvl="6" indent="0" algn="r" rtl="0">
              <a:spcBef>
                <a:spcPts val="0"/>
              </a:spcBef>
              <a:buNone/>
              <a:defRPr sz="1050">
                <a:solidFill>
                  <a:schemeClr val="accent2"/>
                </a:solidFill>
                <a:latin typeface="Cabin"/>
                <a:ea typeface="Cabin"/>
                <a:cs typeface="Cabin"/>
                <a:sym typeface="Cabin"/>
              </a:defRPr>
            </a:lvl7pPr>
            <a:lvl8pPr marL="0" marR="0" lvl="7" indent="0" algn="r" rtl="0">
              <a:spcBef>
                <a:spcPts val="0"/>
              </a:spcBef>
              <a:buNone/>
              <a:defRPr sz="1050">
                <a:solidFill>
                  <a:schemeClr val="accent2"/>
                </a:solidFill>
                <a:latin typeface="Cabin"/>
                <a:ea typeface="Cabin"/>
                <a:cs typeface="Cabin"/>
                <a:sym typeface="Cabin"/>
              </a:defRPr>
            </a:lvl8pPr>
            <a:lvl9pPr marL="0" marR="0" lvl="8" indent="0" algn="r" rtl="0">
              <a:spcBef>
                <a:spcPts val="0"/>
              </a:spcBef>
              <a:buNone/>
              <a:defRPr sz="1050">
                <a:solidFill>
                  <a:schemeClr val="accent2"/>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ntent Slide_6">
  <p:cSld name="Content Slide_6">
    <p:spTree>
      <p:nvGrpSpPr>
        <p:cNvPr id="1" name="Shape 202"/>
        <p:cNvGrpSpPr/>
        <p:nvPr/>
      </p:nvGrpSpPr>
      <p:grpSpPr>
        <a:xfrm>
          <a:off x="0" y="0"/>
          <a:ext cx="0" cy="0"/>
          <a:chOff x="0" y="0"/>
          <a:chExt cx="0" cy="0"/>
        </a:xfrm>
      </p:grpSpPr>
      <p:sp>
        <p:nvSpPr>
          <p:cNvPr id="203" name="Google Shape;203;p31"/>
          <p:cNvSpPr txBox="1">
            <a:spLocks noGrp="1"/>
          </p:cNvSpPr>
          <p:nvPr>
            <p:ph type="title"/>
          </p:nvPr>
        </p:nvSpPr>
        <p:spPr>
          <a:xfrm>
            <a:off x="854242" y="160421"/>
            <a:ext cx="10363200" cy="1325563"/>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2"/>
              </a:buClr>
              <a:buSzPts val="3200"/>
              <a:buFont typeface="Cabin"/>
              <a:buNone/>
              <a:defRPr sz="3200" b="0" i="0" u="none" strike="noStrike" cap="non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4" name="Google Shape;204;p31"/>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accent2"/>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205" name="Google Shape;205;p31"/>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accent2"/>
                </a:solidFill>
                <a:latin typeface="Cabin"/>
                <a:ea typeface="Cabin"/>
                <a:cs typeface="Cabin"/>
                <a:sym typeface="Cabin"/>
              </a:defRPr>
            </a:lvl1pPr>
            <a:lvl2pPr marL="0" marR="0" lvl="1" indent="0" algn="r" rtl="0">
              <a:spcBef>
                <a:spcPts val="0"/>
              </a:spcBef>
              <a:buNone/>
              <a:defRPr sz="1050">
                <a:solidFill>
                  <a:schemeClr val="accent2"/>
                </a:solidFill>
                <a:latin typeface="Cabin"/>
                <a:ea typeface="Cabin"/>
                <a:cs typeface="Cabin"/>
                <a:sym typeface="Cabin"/>
              </a:defRPr>
            </a:lvl2pPr>
            <a:lvl3pPr marL="0" marR="0" lvl="2" indent="0" algn="r" rtl="0">
              <a:spcBef>
                <a:spcPts val="0"/>
              </a:spcBef>
              <a:buNone/>
              <a:defRPr sz="1050">
                <a:solidFill>
                  <a:schemeClr val="accent2"/>
                </a:solidFill>
                <a:latin typeface="Cabin"/>
                <a:ea typeface="Cabin"/>
                <a:cs typeface="Cabin"/>
                <a:sym typeface="Cabin"/>
              </a:defRPr>
            </a:lvl3pPr>
            <a:lvl4pPr marL="0" marR="0" lvl="3" indent="0" algn="r" rtl="0">
              <a:spcBef>
                <a:spcPts val="0"/>
              </a:spcBef>
              <a:buNone/>
              <a:defRPr sz="1050">
                <a:solidFill>
                  <a:schemeClr val="accent2"/>
                </a:solidFill>
                <a:latin typeface="Cabin"/>
                <a:ea typeface="Cabin"/>
                <a:cs typeface="Cabin"/>
                <a:sym typeface="Cabin"/>
              </a:defRPr>
            </a:lvl4pPr>
            <a:lvl5pPr marL="0" marR="0" lvl="4" indent="0" algn="r" rtl="0">
              <a:spcBef>
                <a:spcPts val="0"/>
              </a:spcBef>
              <a:buNone/>
              <a:defRPr sz="1050">
                <a:solidFill>
                  <a:schemeClr val="accent2"/>
                </a:solidFill>
                <a:latin typeface="Cabin"/>
                <a:ea typeface="Cabin"/>
                <a:cs typeface="Cabin"/>
                <a:sym typeface="Cabin"/>
              </a:defRPr>
            </a:lvl5pPr>
            <a:lvl6pPr marL="0" marR="0" lvl="5" indent="0" algn="r" rtl="0">
              <a:spcBef>
                <a:spcPts val="0"/>
              </a:spcBef>
              <a:buNone/>
              <a:defRPr sz="1050">
                <a:solidFill>
                  <a:schemeClr val="accent2"/>
                </a:solidFill>
                <a:latin typeface="Cabin"/>
                <a:ea typeface="Cabin"/>
                <a:cs typeface="Cabin"/>
                <a:sym typeface="Cabin"/>
              </a:defRPr>
            </a:lvl6pPr>
            <a:lvl7pPr marL="0" marR="0" lvl="6" indent="0" algn="r" rtl="0">
              <a:spcBef>
                <a:spcPts val="0"/>
              </a:spcBef>
              <a:buNone/>
              <a:defRPr sz="1050">
                <a:solidFill>
                  <a:schemeClr val="accent2"/>
                </a:solidFill>
                <a:latin typeface="Cabin"/>
                <a:ea typeface="Cabin"/>
                <a:cs typeface="Cabin"/>
                <a:sym typeface="Cabin"/>
              </a:defRPr>
            </a:lvl7pPr>
            <a:lvl8pPr marL="0" marR="0" lvl="7" indent="0" algn="r" rtl="0">
              <a:spcBef>
                <a:spcPts val="0"/>
              </a:spcBef>
              <a:buNone/>
              <a:defRPr sz="1050">
                <a:solidFill>
                  <a:schemeClr val="accent2"/>
                </a:solidFill>
                <a:latin typeface="Cabin"/>
                <a:ea typeface="Cabin"/>
                <a:cs typeface="Cabin"/>
                <a:sym typeface="Cabin"/>
              </a:defRPr>
            </a:lvl8pPr>
            <a:lvl9pPr marL="0" marR="0" lvl="8" indent="0" algn="r" rtl="0">
              <a:spcBef>
                <a:spcPts val="0"/>
              </a:spcBef>
              <a:buNone/>
              <a:defRPr sz="1050">
                <a:solidFill>
                  <a:schemeClr val="accent2"/>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ivider_1">
  <p:cSld name="Divider_1">
    <p:spTree>
      <p:nvGrpSpPr>
        <p:cNvPr id="1" name="Shape 206"/>
        <p:cNvGrpSpPr/>
        <p:nvPr/>
      </p:nvGrpSpPr>
      <p:grpSpPr>
        <a:xfrm>
          <a:off x="0" y="0"/>
          <a:ext cx="0" cy="0"/>
          <a:chOff x="0" y="0"/>
          <a:chExt cx="0" cy="0"/>
        </a:xfrm>
      </p:grpSpPr>
      <p:sp>
        <p:nvSpPr>
          <p:cNvPr id="207" name="Google Shape;207;p32"/>
          <p:cNvSpPr>
            <a:spLocks noGrp="1"/>
          </p:cNvSpPr>
          <p:nvPr>
            <p:ph type="pic" idx="2"/>
          </p:nvPr>
        </p:nvSpPr>
        <p:spPr>
          <a:xfrm>
            <a:off x="0" y="0"/>
            <a:ext cx="12192000" cy="6858000"/>
          </a:xfrm>
          <a:prstGeom prst="rect">
            <a:avLst/>
          </a:prstGeom>
          <a:solidFill>
            <a:srgbClr val="D8D8D8"/>
          </a:solidFill>
          <a:ln>
            <a:noFill/>
          </a:ln>
        </p:spPr>
        <p:txBody>
          <a:bodyPr spcFirstLastPara="1" wrap="square" lIns="91425" tIns="45700" rIns="91425" bIns="45700" anchor="t" anchorCtr="0"/>
          <a:lstStyle>
            <a:lvl1pPr marR="0" lvl="0" algn="l" rtl="0">
              <a:lnSpc>
                <a:spcPct val="100000"/>
              </a:lnSpc>
              <a:spcBef>
                <a:spcPts val="1000"/>
              </a:spcBef>
              <a:spcAft>
                <a:spcPts val="0"/>
              </a:spcAft>
              <a:buClr>
                <a:schemeClr val="accent2"/>
              </a:buClr>
              <a:buSzPts val="2000"/>
              <a:buFont typeface="Arial"/>
              <a:buNone/>
              <a:defRPr sz="2000" b="0" i="0" u="none" strike="noStrike" cap="none">
                <a:solidFill>
                  <a:schemeClr val="accent2"/>
                </a:solidFill>
                <a:latin typeface="Cabin"/>
                <a:ea typeface="Cabin"/>
                <a:cs typeface="Cabin"/>
                <a:sym typeface="Cabin"/>
              </a:defRPr>
            </a:lvl1pPr>
            <a:lvl2pPr marR="0" lvl="1"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R="0" lvl="2"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R="0" lvl="3"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R="0" lvl="4"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208" name="Google Shape;208;p32"/>
          <p:cNvSpPr txBox="1">
            <a:spLocks noGrp="1"/>
          </p:cNvSpPr>
          <p:nvPr>
            <p:ph type="title"/>
          </p:nvPr>
        </p:nvSpPr>
        <p:spPr>
          <a:xfrm>
            <a:off x="838200" y="1828800"/>
            <a:ext cx="10515600" cy="1325563"/>
          </a:xfrm>
          <a:prstGeom prst="rect">
            <a:avLst/>
          </a:prstGeom>
          <a:noFill/>
          <a:ln>
            <a:noFill/>
          </a:ln>
          <a:effectLst>
            <a:outerShdw blurRad="584200" dist="76200" dir="2700000" algn="tl" rotWithShape="0">
              <a:srgbClr val="000000">
                <a:alpha val="20000"/>
              </a:srgbClr>
            </a:outerShdw>
          </a:effectLst>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4400"/>
              <a:buFont typeface="Cabin"/>
              <a:buNone/>
              <a:defRPr sz="4400" b="0" i="0" u="none" strike="noStrike" cap="none">
                <a:solidFill>
                  <a:schemeClr val="lt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9" name="Google Shape;209;p32"/>
          <p:cNvSpPr txBox="1">
            <a:spLocks noGrp="1"/>
          </p:cNvSpPr>
          <p:nvPr>
            <p:ph type="body" idx="1"/>
          </p:nvPr>
        </p:nvSpPr>
        <p:spPr>
          <a:xfrm>
            <a:off x="838200" y="3345025"/>
            <a:ext cx="6186488" cy="1925638"/>
          </a:xfrm>
          <a:prstGeom prst="rect">
            <a:avLst/>
          </a:prstGeom>
          <a:noFill/>
          <a:ln>
            <a:noFill/>
          </a:ln>
        </p:spPr>
        <p:txBody>
          <a:bodyPr spcFirstLastPara="1" wrap="square" lIns="91425" tIns="45700" rIns="91425" bIns="45700" anchor="t" anchorCtr="0"/>
          <a:lstStyle>
            <a:lvl1pPr marL="457200" marR="0" lvl="0" indent="-355600" algn="l" rtl="0">
              <a:lnSpc>
                <a:spcPct val="100000"/>
              </a:lnSpc>
              <a:spcBef>
                <a:spcPts val="1000"/>
              </a:spcBef>
              <a:spcAft>
                <a:spcPts val="0"/>
              </a:spcAft>
              <a:buClr>
                <a:schemeClr val="lt1"/>
              </a:buClr>
              <a:buSzPts val="2000"/>
              <a:buFont typeface="Arial"/>
              <a:buChar char="–"/>
              <a:defRPr sz="2000" b="1" i="0" u="none" strike="noStrike" cap="none">
                <a:solidFill>
                  <a:schemeClr val="lt1"/>
                </a:solidFill>
                <a:latin typeface="Cabin"/>
                <a:ea typeface="Cabin"/>
                <a:cs typeface="Cabin"/>
                <a:sym typeface="Cabin"/>
              </a:defRPr>
            </a:lvl1pPr>
            <a:lvl2pPr marL="914400" marR="0" lvl="1" indent="-355600" algn="l" rtl="0">
              <a:lnSpc>
                <a:spcPct val="100000"/>
              </a:lnSpc>
              <a:spcBef>
                <a:spcPts val="500"/>
              </a:spcBef>
              <a:spcAft>
                <a:spcPts val="0"/>
              </a:spcAft>
              <a:buClr>
                <a:schemeClr val="lt1"/>
              </a:buClr>
              <a:buSzPts val="2000"/>
              <a:buFont typeface="Arial"/>
              <a:buChar char="–"/>
              <a:defRPr sz="2000" b="0" i="0" u="none" strike="noStrike" cap="none">
                <a:solidFill>
                  <a:schemeClr val="lt1"/>
                </a:solidFill>
                <a:latin typeface="Cabin"/>
                <a:ea typeface="Cabin"/>
                <a:cs typeface="Cabin"/>
                <a:sym typeface="Cabin"/>
              </a:defRPr>
            </a:lvl2pPr>
            <a:lvl3pPr marL="1371600" marR="0" lvl="2" indent="-330200" algn="l" rtl="0">
              <a:lnSpc>
                <a:spcPct val="100000"/>
              </a:lnSpc>
              <a:spcBef>
                <a:spcPts val="500"/>
              </a:spcBef>
              <a:spcAft>
                <a:spcPts val="0"/>
              </a:spcAft>
              <a:buClr>
                <a:schemeClr val="lt1"/>
              </a:buClr>
              <a:buSzPts val="1600"/>
              <a:buFont typeface="Arial"/>
              <a:buChar char="+"/>
              <a:defRPr sz="1600" b="0" i="0" u="none" strike="noStrike" cap="none">
                <a:solidFill>
                  <a:schemeClr val="lt1"/>
                </a:solidFill>
                <a:latin typeface="Cabin"/>
                <a:ea typeface="Cabin"/>
                <a:cs typeface="Cabin"/>
                <a:sym typeface="Cabin"/>
              </a:defRPr>
            </a:lvl3pPr>
            <a:lvl4pPr marL="1828800" marR="0" lvl="3" indent="-330200" algn="l" rtl="0">
              <a:lnSpc>
                <a:spcPct val="100000"/>
              </a:lnSpc>
              <a:spcBef>
                <a:spcPts val="500"/>
              </a:spcBef>
              <a:spcAft>
                <a:spcPts val="0"/>
              </a:spcAft>
              <a:buClr>
                <a:schemeClr val="lt1"/>
              </a:buClr>
              <a:buSzPts val="1600"/>
              <a:buFont typeface="Arial"/>
              <a:buChar char="+"/>
              <a:defRPr sz="1600" b="0" i="0" u="none" strike="noStrike" cap="none">
                <a:solidFill>
                  <a:schemeClr val="lt1"/>
                </a:solidFill>
                <a:latin typeface="Cabin"/>
                <a:ea typeface="Cabin"/>
                <a:cs typeface="Cabin"/>
                <a:sym typeface="Cabin"/>
              </a:defRPr>
            </a:lvl4pPr>
            <a:lvl5pPr marL="2286000" marR="0" lvl="4" indent="-330200" algn="l" rtl="0">
              <a:lnSpc>
                <a:spcPct val="100000"/>
              </a:lnSpc>
              <a:spcBef>
                <a:spcPts val="500"/>
              </a:spcBef>
              <a:spcAft>
                <a:spcPts val="0"/>
              </a:spcAft>
              <a:buClr>
                <a:schemeClr val="lt1"/>
              </a:buClr>
              <a:buSzPts val="1600"/>
              <a:buFont typeface="Arial"/>
              <a:buChar char="+"/>
              <a:defRPr sz="1600" b="0" i="0" u="none" strike="noStrike" cap="none">
                <a:solidFill>
                  <a:schemeClr val="lt1"/>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210" name="Google Shape;210;p32"/>
          <p:cNvSpPr/>
          <p:nvPr/>
        </p:nvSpPr>
        <p:spPr>
          <a:xfrm>
            <a:off x="228600" y="224589"/>
            <a:ext cx="11734800" cy="6408822"/>
          </a:xfrm>
          <a:prstGeom prst="rect">
            <a:avLst/>
          </a:pr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bin"/>
              <a:ea typeface="Cabin"/>
              <a:cs typeface="Cabin"/>
              <a:sym typeface="Cabin"/>
            </a:endParaRPr>
          </a:p>
        </p:txBody>
      </p:sp>
      <p:pic>
        <p:nvPicPr>
          <p:cNvPr id="211" name="Google Shape;211;p32"/>
          <p:cNvPicPr preferRelativeResize="0"/>
          <p:nvPr/>
        </p:nvPicPr>
        <p:blipFill rotWithShape="1">
          <a:blip r:embed="rId2">
            <a:alphaModFix/>
          </a:blip>
          <a:srcRect/>
          <a:stretch/>
        </p:blipFill>
        <p:spPr>
          <a:xfrm>
            <a:off x="297581" y="5997529"/>
            <a:ext cx="2357120" cy="616479"/>
          </a:xfrm>
          <a:prstGeom prst="rect">
            <a:avLst/>
          </a:prstGeom>
          <a:noFill/>
          <a:ln>
            <a:noFill/>
          </a:ln>
        </p:spPr>
      </p:pic>
      <p:sp>
        <p:nvSpPr>
          <p:cNvPr id="212" name="Google Shape;212;p32"/>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lt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213" name="Google Shape;213;p32"/>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Cabin"/>
                <a:ea typeface="Cabin"/>
                <a:cs typeface="Cabin"/>
                <a:sym typeface="Cabin"/>
              </a:defRPr>
            </a:lvl1pPr>
            <a:lvl2pPr marL="0" marR="0" lvl="1" indent="0" algn="r" rtl="0">
              <a:spcBef>
                <a:spcPts val="0"/>
              </a:spcBef>
              <a:buNone/>
              <a:defRPr sz="1050">
                <a:solidFill>
                  <a:schemeClr val="lt1"/>
                </a:solidFill>
                <a:latin typeface="Cabin"/>
                <a:ea typeface="Cabin"/>
                <a:cs typeface="Cabin"/>
                <a:sym typeface="Cabin"/>
              </a:defRPr>
            </a:lvl2pPr>
            <a:lvl3pPr marL="0" marR="0" lvl="2" indent="0" algn="r" rtl="0">
              <a:spcBef>
                <a:spcPts val="0"/>
              </a:spcBef>
              <a:buNone/>
              <a:defRPr sz="1050">
                <a:solidFill>
                  <a:schemeClr val="lt1"/>
                </a:solidFill>
                <a:latin typeface="Cabin"/>
                <a:ea typeface="Cabin"/>
                <a:cs typeface="Cabin"/>
                <a:sym typeface="Cabin"/>
              </a:defRPr>
            </a:lvl3pPr>
            <a:lvl4pPr marL="0" marR="0" lvl="3" indent="0" algn="r" rtl="0">
              <a:spcBef>
                <a:spcPts val="0"/>
              </a:spcBef>
              <a:buNone/>
              <a:defRPr sz="1050">
                <a:solidFill>
                  <a:schemeClr val="lt1"/>
                </a:solidFill>
                <a:latin typeface="Cabin"/>
                <a:ea typeface="Cabin"/>
                <a:cs typeface="Cabin"/>
                <a:sym typeface="Cabin"/>
              </a:defRPr>
            </a:lvl4pPr>
            <a:lvl5pPr marL="0" marR="0" lvl="4" indent="0" algn="r" rtl="0">
              <a:spcBef>
                <a:spcPts val="0"/>
              </a:spcBef>
              <a:buNone/>
              <a:defRPr sz="1050">
                <a:solidFill>
                  <a:schemeClr val="lt1"/>
                </a:solidFill>
                <a:latin typeface="Cabin"/>
                <a:ea typeface="Cabin"/>
                <a:cs typeface="Cabin"/>
                <a:sym typeface="Cabin"/>
              </a:defRPr>
            </a:lvl5pPr>
            <a:lvl6pPr marL="0" marR="0" lvl="5" indent="0" algn="r" rtl="0">
              <a:spcBef>
                <a:spcPts val="0"/>
              </a:spcBef>
              <a:buNone/>
              <a:defRPr sz="1050">
                <a:solidFill>
                  <a:schemeClr val="lt1"/>
                </a:solidFill>
                <a:latin typeface="Cabin"/>
                <a:ea typeface="Cabin"/>
                <a:cs typeface="Cabin"/>
                <a:sym typeface="Cabin"/>
              </a:defRPr>
            </a:lvl6pPr>
            <a:lvl7pPr marL="0" marR="0" lvl="6" indent="0" algn="r" rtl="0">
              <a:spcBef>
                <a:spcPts val="0"/>
              </a:spcBef>
              <a:buNone/>
              <a:defRPr sz="1050">
                <a:solidFill>
                  <a:schemeClr val="lt1"/>
                </a:solidFill>
                <a:latin typeface="Cabin"/>
                <a:ea typeface="Cabin"/>
                <a:cs typeface="Cabin"/>
                <a:sym typeface="Cabin"/>
              </a:defRPr>
            </a:lvl7pPr>
            <a:lvl8pPr marL="0" marR="0" lvl="7" indent="0" algn="r" rtl="0">
              <a:spcBef>
                <a:spcPts val="0"/>
              </a:spcBef>
              <a:buNone/>
              <a:defRPr sz="1050">
                <a:solidFill>
                  <a:schemeClr val="lt1"/>
                </a:solidFill>
                <a:latin typeface="Cabin"/>
                <a:ea typeface="Cabin"/>
                <a:cs typeface="Cabin"/>
                <a:sym typeface="Cabin"/>
              </a:defRPr>
            </a:lvl8pPr>
            <a:lvl9pPr marL="0" marR="0" lvl="8" indent="0" algn="r" rtl="0">
              <a:spcBef>
                <a:spcPts val="0"/>
              </a:spcBef>
              <a:buNone/>
              <a:defRPr sz="1050">
                <a:solidFill>
                  <a:schemeClr val="lt1"/>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Slide_4">
  <p:cSld name="Content Slide_4">
    <p:spTree>
      <p:nvGrpSpPr>
        <p:cNvPr id="1" name="Shape 28"/>
        <p:cNvGrpSpPr/>
        <p:nvPr/>
      </p:nvGrpSpPr>
      <p:grpSpPr>
        <a:xfrm>
          <a:off x="0" y="0"/>
          <a:ext cx="0" cy="0"/>
          <a:chOff x="0" y="0"/>
          <a:chExt cx="0" cy="0"/>
        </a:xfrm>
      </p:grpSpPr>
      <p:sp>
        <p:nvSpPr>
          <p:cNvPr id="29" name="Google Shape;29;p4"/>
          <p:cNvSpPr>
            <a:spLocks noGrp="1"/>
          </p:cNvSpPr>
          <p:nvPr>
            <p:ph type="pic" idx="2"/>
          </p:nvPr>
        </p:nvSpPr>
        <p:spPr>
          <a:xfrm>
            <a:off x="6096000" y="0"/>
            <a:ext cx="6096000" cy="6858000"/>
          </a:xfrm>
          <a:prstGeom prst="rect">
            <a:avLst/>
          </a:prstGeom>
          <a:solidFill>
            <a:srgbClr val="D8D8D8"/>
          </a:solidFill>
          <a:ln>
            <a:noFill/>
          </a:ln>
        </p:spPr>
        <p:txBody>
          <a:bodyPr spcFirstLastPara="1" wrap="square" lIns="91425" tIns="45700" rIns="91425" bIns="45700" anchor="t" anchorCtr="0"/>
          <a:lstStyle>
            <a:lvl1pPr marR="0" lvl="0" algn="l" rtl="0">
              <a:lnSpc>
                <a:spcPct val="100000"/>
              </a:lnSpc>
              <a:spcBef>
                <a:spcPts val="1000"/>
              </a:spcBef>
              <a:spcAft>
                <a:spcPts val="0"/>
              </a:spcAft>
              <a:buClr>
                <a:schemeClr val="accent2"/>
              </a:buClr>
              <a:buSzPts val="1200"/>
              <a:buFont typeface="Arial"/>
              <a:buNone/>
              <a:defRPr sz="1200" b="0" i="0" u="none" strike="noStrike" cap="none">
                <a:solidFill>
                  <a:schemeClr val="accent2"/>
                </a:solidFill>
                <a:latin typeface="Cabin"/>
                <a:ea typeface="Cabin"/>
                <a:cs typeface="Cabin"/>
                <a:sym typeface="Cabin"/>
              </a:defRPr>
            </a:lvl1pPr>
            <a:lvl2pPr marR="0" lvl="1"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R="0" lvl="2"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R="0" lvl="3"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R="0" lvl="4"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30" name="Google Shape;30;p4"/>
          <p:cNvSpPr txBox="1">
            <a:spLocks noGrp="1"/>
          </p:cNvSpPr>
          <p:nvPr>
            <p:ph type="title"/>
          </p:nvPr>
        </p:nvSpPr>
        <p:spPr>
          <a:xfrm>
            <a:off x="838200" y="160337"/>
            <a:ext cx="5410200" cy="1325563"/>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2"/>
              </a:buClr>
              <a:buSzPts val="3200"/>
              <a:buFont typeface="Cabin"/>
              <a:buNone/>
              <a:defRPr sz="3200" b="0" i="0" u="none" strike="noStrike" cap="none">
                <a:solidFill>
                  <a:schemeClr val="dk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4"/>
          <p:cNvSpPr txBox="1">
            <a:spLocks noGrp="1"/>
          </p:cNvSpPr>
          <p:nvPr>
            <p:ph type="body" idx="1"/>
          </p:nvPr>
        </p:nvSpPr>
        <p:spPr>
          <a:xfrm>
            <a:off x="838200" y="1825625"/>
            <a:ext cx="5105400" cy="4194175"/>
          </a:xfrm>
          <a:prstGeom prst="rect">
            <a:avLst/>
          </a:prstGeom>
          <a:noFill/>
          <a:ln>
            <a:noFill/>
          </a:ln>
        </p:spPr>
        <p:txBody>
          <a:bodyPr spcFirstLastPara="1" wrap="square" lIns="91425" tIns="45700" rIns="91425" bIns="45700" anchor="t" anchorCtr="0"/>
          <a:lstStyle>
            <a:lvl1pPr marL="457200" marR="0" lvl="0" indent="-355600" algn="l" rtl="0">
              <a:lnSpc>
                <a:spcPct val="100000"/>
              </a:lnSpc>
              <a:spcBef>
                <a:spcPts val="1000"/>
              </a:spcBef>
              <a:spcAft>
                <a:spcPts val="0"/>
              </a:spcAft>
              <a:buClr>
                <a:schemeClr val="accent2"/>
              </a:buClr>
              <a:buSzPts val="2000"/>
              <a:buFont typeface="Arial"/>
              <a:buChar char="–"/>
              <a:defRPr sz="2000" b="1" i="0" u="none" strike="noStrike" cap="none">
                <a:solidFill>
                  <a:schemeClr val="accent2"/>
                </a:solidFill>
                <a:latin typeface="Cabin"/>
                <a:ea typeface="Cabin"/>
                <a:cs typeface="Cabin"/>
                <a:sym typeface="Cabin"/>
              </a:defRPr>
            </a:lvl1pPr>
            <a:lvl2pPr marL="914400" marR="0" lvl="1" indent="-355600"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L="1371600" marR="0" lvl="2"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L="1828800" marR="0" lvl="3"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L="2286000" marR="0" lvl="4"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32" name="Google Shape;32;p4"/>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lt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33" name="Google Shape;33;p4"/>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Cabin"/>
                <a:ea typeface="Cabin"/>
                <a:cs typeface="Cabin"/>
                <a:sym typeface="Cabin"/>
              </a:defRPr>
            </a:lvl1pPr>
            <a:lvl2pPr marL="0" marR="0" lvl="1" indent="0" algn="r" rtl="0">
              <a:spcBef>
                <a:spcPts val="0"/>
              </a:spcBef>
              <a:buNone/>
              <a:defRPr sz="1050">
                <a:solidFill>
                  <a:schemeClr val="lt1"/>
                </a:solidFill>
                <a:latin typeface="Cabin"/>
                <a:ea typeface="Cabin"/>
                <a:cs typeface="Cabin"/>
                <a:sym typeface="Cabin"/>
              </a:defRPr>
            </a:lvl2pPr>
            <a:lvl3pPr marL="0" marR="0" lvl="2" indent="0" algn="r" rtl="0">
              <a:spcBef>
                <a:spcPts val="0"/>
              </a:spcBef>
              <a:buNone/>
              <a:defRPr sz="1050">
                <a:solidFill>
                  <a:schemeClr val="lt1"/>
                </a:solidFill>
                <a:latin typeface="Cabin"/>
                <a:ea typeface="Cabin"/>
                <a:cs typeface="Cabin"/>
                <a:sym typeface="Cabin"/>
              </a:defRPr>
            </a:lvl3pPr>
            <a:lvl4pPr marL="0" marR="0" lvl="3" indent="0" algn="r" rtl="0">
              <a:spcBef>
                <a:spcPts val="0"/>
              </a:spcBef>
              <a:buNone/>
              <a:defRPr sz="1050">
                <a:solidFill>
                  <a:schemeClr val="lt1"/>
                </a:solidFill>
                <a:latin typeface="Cabin"/>
                <a:ea typeface="Cabin"/>
                <a:cs typeface="Cabin"/>
                <a:sym typeface="Cabin"/>
              </a:defRPr>
            </a:lvl4pPr>
            <a:lvl5pPr marL="0" marR="0" lvl="4" indent="0" algn="r" rtl="0">
              <a:spcBef>
                <a:spcPts val="0"/>
              </a:spcBef>
              <a:buNone/>
              <a:defRPr sz="1050">
                <a:solidFill>
                  <a:schemeClr val="lt1"/>
                </a:solidFill>
                <a:latin typeface="Cabin"/>
                <a:ea typeface="Cabin"/>
                <a:cs typeface="Cabin"/>
                <a:sym typeface="Cabin"/>
              </a:defRPr>
            </a:lvl5pPr>
            <a:lvl6pPr marL="0" marR="0" lvl="5" indent="0" algn="r" rtl="0">
              <a:spcBef>
                <a:spcPts val="0"/>
              </a:spcBef>
              <a:buNone/>
              <a:defRPr sz="1050">
                <a:solidFill>
                  <a:schemeClr val="lt1"/>
                </a:solidFill>
                <a:latin typeface="Cabin"/>
                <a:ea typeface="Cabin"/>
                <a:cs typeface="Cabin"/>
                <a:sym typeface="Cabin"/>
              </a:defRPr>
            </a:lvl6pPr>
            <a:lvl7pPr marL="0" marR="0" lvl="6" indent="0" algn="r" rtl="0">
              <a:spcBef>
                <a:spcPts val="0"/>
              </a:spcBef>
              <a:buNone/>
              <a:defRPr sz="1050">
                <a:solidFill>
                  <a:schemeClr val="lt1"/>
                </a:solidFill>
                <a:latin typeface="Cabin"/>
                <a:ea typeface="Cabin"/>
                <a:cs typeface="Cabin"/>
                <a:sym typeface="Cabin"/>
              </a:defRPr>
            </a:lvl7pPr>
            <a:lvl8pPr marL="0" marR="0" lvl="7" indent="0" algn="r" rtl="0">
              <a:spcBef>
                <a:spcPts val="0"/>
              </a:spcBef>
              <a:buNone/>
              <a:defRPr sz="1050">
                <a:solidFill>
                  <a:schemeClr val="lt1"/>
                </a:solidFill>
                <a:latin typeface="Cabin"/>
                <a:ea typeface="Cabin"/>
                <a:cs typeface="Cabin"/>
                <a:sym typeface="Cabin"/>
              </a:defRPr>
            </a:lvl8pPr>
            <a:lvl9pPr marL="0" marR="0" lvl="8" indent="0" algn="r" rtl="0">
              <a:spcBef>
                <a:spcPts val="0"/>
              </a:spcBef>
              <a:buNone/>
              <a:defRPr sz="1050">
                <a:solidFill>
                  <a:schemeClr val="lt1"/>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ivider_2">
  <p:cSld name="Divider_2">
    <p:spTree>
      <p:nvGrpSpPr>
        <p:cNvPr id="1" name="Shape 214"/>
        <p:cNvGrpSpPr/>
        <p:nvPr/>
      </p:nvGrpSpPr>
      <p:grpSpPr>
        <a:xfrm>
          <a:off x="0" y="0"/>
          <a:ext cx="0" cy="0"/>
          <a:chOff x="0" y="0"/>
          <a:chExt cx="0" cy="0"/>
        </a:xfrm>
      </p:grpSpPr>
      <p:sp>
        <p:nvSpPr>
          <p:cNvPr id="215" name="Google Shape;215;p33"/>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bin"/>
              <a:ea typeface="Cabin"/>
              <a:cs typeface="Cabin"/>
              <a:sym typeface="Cabin"/>
            </a:endParaRPr>
          </a:p>
        </p:txBody>
      </p:sp>
      <p:sp>
        <p:nvSpPr>
          <p:cNvPr id="216" name="Google Shape;216;p33"/>
          <p:cNvSpPr txBox="1">
            <a:spLocks noGrp="1"/>
          </p:cNvSpPr>
          <p:nvPr>
            <p:ph type="title"/>
          </p:nvPr>
        </p:nvSpPr>
        <p:spPr>
          <a:xfrm>
            <a:off x="838200" y="1835185"/>
            <a:ext cx="10515600" cy="1325563"/>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4400"/>
              <a:buFont typeface="Cabin"/>
              <a:buNone/>
              <a:defRPr sz="4400" b="0" i="0" u="none" strike="noStrike" cap="none">
                <a:solidFill>
                  <a:schemeClr val="lt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7" name="Google Shape;217;p33"/>
          <p:cNvSpPr txBox="1">
            <a:spLocks noGrp="1"/>
          </p:cNvSpPr>
          <p:nvPr>
            <p:ph type="body" idx="1"/>
          </p:nvPr>
        </p:nvSpPr>
        <p:spPr>
          <a:xfrm>
            <a:off x="838200" y="3345025"/>
            <a:ext cx="6186488" cy="1925638"/>
          </a:xfrm>
          <a:prstGeom prst="rect">
            <a:avLst/>
          </a:prstGeom>
          <a:noFill/>
          <a:ln>
            <a:noFill/>
          </a:ln>
        </p:spPr>
        <p:txBody>
          <a:bodyPr spcFirstLastPara="1" wrap="square" lIns="91425" tIns="45700" rIns="91425" bIns="45700" anchor="t" anchorCtr="0"/>
          <a:lstStyle>
            <a:lvl1pPr marL="457200" marR="0" lvl="0" indent="-355600" algn="l" rtl="0">
              <a:lnSpc>
                <a:spcPct val="100000"/>
              </a:lnSpc>
              <a:spcBef>
                <a:spcPts val="1000"/>
              </a:spcBef>
              <a:spcAft>
                <a:spcPts val="0"/>
              </a:spcAft>
              <a:buClr>
                <a:schemeClr val="lt1"/>
              </a:buClr>
              <a:buSzPts val="2000"/>
              <a:buFont typeface="Arial"/>
              <a:buChar char="–"/>
              <a:defRPr sz="2000" b="1" i="0" u="none" strike="noStrike" cap="none">
                <a:solidFill>
                  <a:schemeClr val="lt1"/>
                </a:solidFill>
                <a:latin typeface="Cabin"/>
                <a:ea typeface="Cabin"/>
                <a:cs typeface="Cabin"/>
                <a:sym typeface="Cabin"/>
              </a:defRPr>
            </a:lvl1pPr>
            <a:lvl2pPr marL="914400" marR="0" lvl="1" indent="-355600" algn="l" rtl="0">
              <a:lnSpc>
                <a:spcPct val="100000"/>
              </a:lnSpc>
              <a:spcBef>
                <a:spcPts val="500"/>
              </a:spcBef>
              <a:spcAft>
                <a:spcPts val="0"/>
              </a:spcAft>
              <a:buClr>
                <a:schemeClr val="lt1"/>
              </a:buClr>
              <a:buSzPts val="2000"/>
              <a:buFont typeface="Arial"/>
              <a:buChar char="–"/>
              <a:defRPr sz="2000" b="0" i="0" u="none" strike="noStrike" cap="none">
                <a:solidFill>
                  <a:schemeClr val="lt1"/>
                </a:solidFill>
                <a:latin typeface="Cabin"/>
                <a:ea typeface="Cabin"/>
                <a:cs typeface="Cabin"/>
                <a:sym typeface="Cabin"/>
              </a:defRPr>
            </a:lvl2pPr>
            <a:lvl3pPr marL="1371600" marR="0" lvl="2" indent="-330200" algn="l" rtl="0">
              <a:lnSpc>
                <a:spcPct val="100000"/>
              </a:lnSpc>
              <a:spcBef>
                <a:spcPts val="500"/>
              </a:spcBef>
              <a:spcAft>
                <a:spcPts val="0"/>
              </a:spcAft>
              <a:buClr>
                <a:schemeClr val="lt1"/>
              </a:buClr>
              <a:buSzPts val="1600"/>
              <a:buFont typeface="Arial"/>
              <a:buChar char="+"/>
              <a:defRPr sz="1600" b="0" i="0" u="none" strike="noStrike" cap="none">
                <a:solidFill>
                  <a:schemeClr val="lt1"/>
                </a:solidFill>
                <a:latin typeface="Cabin"/>
                <a:ea typeface="Cabin"/>
                <a:cs typeface="Cabin"/>
                <a:sym typeface="Cabin"/>
              </a:defRPr>
            </a:lvl3pPr>
            <a:lvl4pPr marL="1828800" marR="0" lvl="3" indent="-330200" algn="l" rtl="0">
              <a:lnSpc>
                <a:spcPct val="100000"/>
              </a:lnSpc>
              <a:spcBef>
                <a:spcPts val="500"/>
              </a:spcBef>
              <a:spcAft>
                <a:spcPts val="0"/>
              </a:spcAft>
              <a:buClr>
                <a:schemeClr val="lt1"/>
              </a:buClr>
              <a:buSzPts val="1600"/>
              <a:buFont typeface="Arial"/>
              <a:buChar char="+"/>
              <a:defRPr sz="1600" b="0" i="0" u="none" strike="noStrike" cap="none">
                <a:solidFill>
                  <a:schemeClr val="lt1"/>
                </a:solidFill>
                <a:latin typeface="Cabin"/>
                <a:ea typeface="Cabin"/>
                <a:cs typeface="Cabin"/>
                <a:sym typeface="Cabin"/>
              </a:defRPr>
            </a:lvl4pPr>
            <a:lvl5pPr marL="2286000" marR="0" lvl="4" indent="-330200" algn="l" rtl="0">
              <a:lnSpc>
                <a:spcPct val="100000"/>
              </a:lnSpc>
              <a:spcBef>
                <a:spcPts val="500"/>
              </a:spcBef>
              <a:spcAft>
                <a:spcPts val="0"/>
              </a:spcAft>
              <a:buClr>
                <a:schemeClr val="lt1"/>
              </a:buClr>
              <a:buSzPts val="1600"/>
              <a:buFont typeface="Arial"/>
              <a:buChar char="+"/>
              <a:defRPr sz="1600" b="0" i="0" u="none" strike="noStrike" cap="none">
                <a:solidFill>
                  <a:schemeClr val="lt1"/>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218" name="Google Shape;218;p33"/>
          <p:cNvSpPr/>
          <p:nvPr/>
        </p:nvSpPr>
        <p:spPr>
          <a:xfrm>
            <a:off x="228600" y="224589"/>
            <a:ext cx="11734800" cy="6408822"/>
          </a:xfrm>
          <a:prstGeom prst="rect">
            <a:avLst/>
          </a:pr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bin"/>
              <a:ea typeface="Cabin"/>
              <a:cs typeface="Cabin"/>
              <a:sym typeface="Cabin"/>
            </a:endParaRPr>
          </a:p>
        </p:txBody>
      </p:sp>
      <p:pic>
        <p:nvPicPr>
          <p:cNvPr id="219" name="Google Shape;219;p33"/>
          <p:cNvPicPr preferRelativeResize="0"/>
          <p:nvPr/>
        </p:nvPicPr>
        <p:blipFill rotWithShape="1">
          <a:blip r:embed="rId2">
            <a:alphaModFix/>
          </a:blip>
          <a:srcRect/>
          <a:stretch/>
        </p:blipFill>
        <p:spPr>
          <a:xfrm>
            <a:off x="297581" y="5997529"/>
            <a:ext cx="2357120" cy="616479"/>
          </a:xfrm>
          <a:prstGeom prst="rect">
            <a:avLst/>
          </a:prstGeom>
          <a:noFill/>
          <a:ln>
            <a:noFill/>
          </a:ln>
        </p:spPr>
      </p:pic>
      <p:sp>
        <p:nvSpPr>
          <p:cNvPr id="220" name="Google Shape;220;p33"/>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lt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221" name="Google Shape;221;p33"/>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Cabin"/>
                <a:ea typeface="Cabin"/>
                <a:cs typeface="Cabin"/>
                <a:sym typeface="Cabin"/>
              </a:defRPr>
            </a:lvl1pPr>
            <a:lvl2pPr marL="0" marR="0" lvl="1" indent="0" algn="r" rtl="0">
              <a:spcBef>
                <a:spcPts val="0"/>
              </a:spcBef>
              <a:buNone/>
              <a:defRPr sz="1050">
                <a:solidFill>
                  <a:schemeClr val="lt1"/>
                </a:solidFill>
                <a:latin typeface="Cabin"/>
                <a:ea typeface="Cabin"/>
                <a:cs typeface="Cabin"/>
                <a:sym typeface="Cabin"/>
              </a:defRPr>
            </a:lvl2pPr>
            <a:lvl3pPr marL="0" marR="0" lvl="2" indent="0" algn="r" rtl="0">
              <a:spcBef>
                <a:spcPts val="0"/>
              </a:spcBef>
              <a:buNone/>
              <a:defRPr sz="1050">
                <a:solidFill>
                  <a:schemeClr val="lt1"/>
                </a:solidFill>
                <a:latin typeface="Cabin"/>
                <a:ea typeface="Cabin"/>
                <a:cs typeface="Cabin"/>
                <a:sym typeface="Cabin"/>
              </a:defRPr>
            </a:lvl3pPr>
            <a:lvl4pPr marL="0" marR="0" lvl="3" indent="0" algn="r" rtl="0">
              <a:spcBef>
                <a:spcPts val="0"/>
              </a:spcBef>
              <a:buNone/>
              <a:defRPr sz="1050">
                <a:solidFill>
                  <a:schemeClr val="lt1"/>
                </a:solidFill>
                <a:latin typeface="Cabin"/>
                <a:ea typeface="Cabin"/>
                <a:cs typeface="Cabin"/>
                <a:sym typeface="Cabin"/>
              </a:defRPr>
            </a:lvl4pPr>
            <a:lvl5pPr marL="0" marR="0" lvl="4" indent="0" algn="r" rtl="0">
              <a:spcBef>
                <a:spcPts val="0"/>
              </a:spcBef>
              <a:buNone/>
              <a:defRPr sz="1050">
                <a:solidFill>
                  <a:schemeClr val="lt1"/>
                </a:solidFill>
                <a:latin typeface="Cabin"/>
                <a:ea typeface="Cabin"/>
                <a:cs typeface="Cabin"/>
                <a:sym typeface="Cabin"/>
              </a:defRPr>
            </a:lvl5pPr>
            <a:lvl6pPr marL="0" marR="0" lvl="5" indent="0" algn="r" rtl="0">
              <a:spcBef>
                <a:spcPts val="0"/>
              </a:spcBef>
              <a:buNone/>
              <a:defRPr sz="1050">
                <a:solidFill>
                  <a:schemeClr val="lt1"/>
                </a:solidFill>
                <a:latin typeface="Cabin"/>
                <a:ea typeface="Cabin"/>
                <a:cs typeface="Cabin"/>
                <a:sym typeface="Cabin"/>
              </a:defRPr>
            </a:lvl6pPr>
            <a:lvl7pPr marL="0" marR="0" lvl="6" indent="0" algn="r" rtl="0">
              <a:spcBef>
                <a:spcPts val="0"/>
              </a:spcBef>
              <a:buNone/>
              <a:defRPr sz="1050">
                <a:solidFill>
                  <a:schemeClr val="lt1"/>
                </a:solidFill>
                <a:latin typeface="Cabin"/>
                <a:ea typeface="Cabin"/>
                <a:cs typeface="Cabin"/>
                <a:sym typeface="Cabin"/>
              </a:defRPr>
            </a:lvl7pPr>
            <a:lvl8pPr marL="0" marR="0" lvl="7" indent="0" algn="r" rtl="0">
              <a:spcBef>
                <a:spcPts val="0"/>
              </a:spcBef>
              <a:buNone/>
              <a:defRPr sz="1050">
                <a:solidFill>
                  <a:schemeClr val="lt1"/>
                </a:solidFill>
                <a:latin typeface="Cabin"/>
                <a:ea typeface="Cabin"/>
                <a:cs typeface="Cabin"/>
                <a:sym typeface="Cabin"/>
              </a:defRPr>
            </a:lvl8pPr>
            <a:lvl9pPr marL="0" marR="0" lvl="8" indent="0" algn="r" rtl="0">
              <a:spcBef>
                <a:spcPts val="0"/>
              </a:spcBef>
              <a:buNone/>
              <a:defRPr sz="1050">
                <a:solidFill>
                  <a:schemeClr val="lt1"/>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Slide_5">
  <p:cSld name="Content Slide_5">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6284258" y="160337"/>
            <a:ext cx="5410200" cy="1325563"/>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2"/>
              </a:buClr>
              <a:buSzPts val="3200"/>
              <a:buFont typeface="Cabin"/>
              <a:buNone/>
              <a:defRPr sz="3200" b="0" i="0" u="none" strike="noStrike" cap="none">
                <a:solidFill>
                  <a:schemeClr val="dk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Google Shape;36;p5"/>
          <p:cNvSpPr txBox="1">
            <a:spLocks noGrp="1"/>
          </p:cNvSpPr>
          <p:nvPr>
            <p:ph type="body" idx="1"/>
          </p:nvPr>
        </p:nvSpPr>
        <p:spPr>
          <a:xfrm>
            <a:off x="6284258" y="1825625"/>
            <a:ext cx="5105400" cy="4194175"/>
          </a:xfrm>
          <a:prstGeom prst="rect">
            <a:avLst/>
          </a:prstGeom>
          <a:noFill/>
          <a:ln>
            <a:noFill/>
          </a:ln>
        </p:spPr>
        <p:txBody>
          <a:bodyPr spcFirstLastPara="1" wrap="square" lIns="91425" tIns="45700" rIns="91425" bIns="45700" anchor="t" anchorCtr="0"/>
          <a:lstStyle>
            <a:lvl1pPr marL="457200" marR="0" lvl="0" indent="-355600" algn="l" rtl="0">
              <a:lnSpc>
                <a:spcPct val="100000"/>
              </a:lnSpc>
              <a:spcBef>
                <a:spcPts val="1000"/>
              </a:spcBef>
              <a:spcAft>
                <a:spcPts val="0"/>
              </a:spcAft>
              <a:buClr>
                <a:schemeClr val="accent2"/>
              </a:buClr>
              <a:buSzPts val="2000"/>
              <a:buFont typeface="Arial"/>
              <a:buChar char="–"/>
              <a:defRPr sz="2000" b="1" i="0" u="none" strike="noStrike" cap="none">
                <a:solidFill>
                  <a:schemeClr val="accent2"/>
                </a:solidFill>
                <a:latin typeface="Cabin"/>
                <a:ea typeface="Cabin"/>
                <a:cs typeface="Cabin"/>
                <a:sym typeface="Cabin"/>
              </a:defRPr>
            </a:lvl1pPr>
            <a:lvl2pPr marL="914400" marR="0" lvl="1" indent="-355600"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L="1371600" marR="0" lvl="2"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L="1828800" marR="0" lvl="3"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L="2286000" marR="0" lvl="4"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37" name="Google Shape;37;p5"/>
          <p:cNvSpPr>
            <a:spLocks noGrp="1"/>
          </p:cNvSpPr>
          <p:nvPr>
            <p:ph type="pic" idx="2"/>
          </p:nvPr>
        </p:nvSpPr>
        <p:spPr>
          <a:xfrm>
            <a:off x="0" y="0"/>
            <a:ext cx="6096000" cy="6858000"/>
          </a:xfrm>
          <a:prstGeom prst="rect">
            <a:avLst/>
          </a:prstGeom>
          <a:solidFill>
            <a:srgbClr val="D8D8D8"/>
          </a:solidFill>
          <a:ln>
            <a:noFill/>
          </a:ln>
        </p:spPr>
        <p:txBody>
          <a:bodyPr spcFirstLastPara="1" wrap="square" lIns="91425" tIns="45700" rIns="91425" bIns="45700" anchor="t" anchorCtr="0"/>
          <a:lstStyle>
            <a:lvl1pPr marR="0" lvl="0" algn="l" rtl="0">
              <a:lnSpc>
                <a:spcPct val="100000"/>
              </a:lnSpc>
              <a:spcBef>
                <a:spcPts val="1000"/>
              </a:spcBef>
              <a:spcAft>
                <a:spcPts val="0"/>
              </a:spcAft>
              <a:buClr>
                <a:schemeClr val="accent2"/>
              </a:buClr>
              <a:buSzPts val="1200"/>
              <a:buFont typeface="Arial"/>
              <a:buNone/>
              <a:defRPr sz="1200" b="0" i="0" u="none" strike="noStrike" cap="none">
                <a:solidFill>
                  <a:schemeClr val="accent2"/>
                </a:solidFill>
                <a:latin typeface="Cabin"/>
                <a:ea typeface="Cabin"/>
                <a:cs typeface="Cabin"/>
                <a:sym typeface="Cabin"/>
              </a:defRPr>
            </a:lvl1pPr>
            <a:lvl2pPr marR="0" lvl="1"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R="0" lvl="2"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R="0" lvl="3"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R="0" lvl="4"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pic>
        <p:nvPicPr>
          <p:cNvPr id="38" name="Google Shape;38;p5"/>
          <p:cNvPicPr preferRelativeResize="0"/>
          <p:nvPr/>
        </p:nvPicPr>
        <p:blipFill rotWithShape="1">
          <a:blip r:embed="rId2">
            <a:alphaModFix/>
          </a:blip>
          <a:srcRect/>
          <a:stretch/>
        </p:blipFill>
        <p:spPr>
          <a:xfrm>
            <a:off x="313623" y="6029613"/>
            <a:ext cx="2357120" cy="616479"/>
          </a:xfrm>
          <a:prstGeom prst="rect">
            <a:avLst/>
          </a:prstGeom>
          <a:noFill/>
          <a:ln>
            <a:noFill/>
          </a:ln>
        </p:spPr>
      </p:pic>
      <p:sp>
        <p:nvSpPr>
          <p:cNvPr id="39" name="Google Shape;39;p5"/>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accent2"/>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40" name="Google Shape;40;p5"/>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accent2"/>
                </a:solidFill>
                <a:latin typeface="Cabin"/>
                <a:ea typeface="Cabin"/>
                <a:cs typeface="Cabin"/>
                <a:sym typeface="Cabin"/>
              </a:defRPr>
            </a:lvl1pPr>
            <a:lvl2pPr marL="0" marR="0" lvl="1" indent="0" algn="r" rtl="0">
              <a:spcBef>
                <a:spcPts val="0"/>
              </a:spcBef>
              <a:buNone/>
              <a:defRPr sz="1050">
                <a:solidFill>
                  <a:schemeClr val="accent2"/>
                </a:solidFill>
                <a:latin typeface="Cabin"/>
                <a:ea typeface="Cabin"/>
                <a:cs typeface="Cabin"/>
                <a:sym typeface="Cabin"/>
              </a:defRPr>
            </a:lvl2pPr>
            <a:lvl3pPr marL="0" marR="0" lvl="2" indent="0" algn="r" rtl="0">
              <a:spcBef>
                <a:spcPts val="0"/>
              </a:spcBef>
              <a:buNone/>
              <a:defRPr sz="1050">
                <a:solidFill>
                  <a:schemeClr val="accent2"/>
                </a:solidFill>
                <a:latin typeface="Cabin"/>
                <a:ea typeface="Cabin"/>
                <a:cs typeface="Cabin"/>
                <a:sym typeface="Cabin"/>
              </a:defRPr>
            </a:lvl3pPr>
            <a:lvl4pPr marL="0" marR="0" lvl="3" indent="0" algn="r" rtl="0">
              <a:spcBef>
                <a:spcPts val="0"/>
              </a:spcBef>
              <a:buNone/>
              <a:defRPr sz="1050">
                <a:solidFill>
                  <a:schemeClr val="accent2"/>
                </a:solidFill>
                <a:latin typeface="Cabin"/>
                <a:ea typeface="Cabin"/>
                <a:cs typeface="Cabin"/>
                <a:sym typeface="Cabin"/>
              </a:defRPr>
            </a:lvl4pPr>
            <a:lvl5pPr marL="0" marR="0" lvl="4" indent="0" algn="r" rtl="0">
              <a:spcBef>
                <a:spcPts val="0"/>
              </a:spcBef>
              <a:buNone/>
              <a:defRPr sz="1050">
                <a:solidFill>
                  <a:schemeClr val="accent2"/>
                </a:solidFill>
                <a:latin typeface="Cabin"/>
                <a:ea typeface="Cabin"/>
                <a:cs typeface="Cabin"/>
                <a:sym typeface="Cabin"/>
              </a:defRPr>
            </a:lvl5pPr>
            <a:lvl6pPr marL="0" marR="0" lvl="5" indent="0" algn="r" rtl="0">
              <a:spcBef>
                <a:spcPts val="0"/>
              </a:spcBef>
              <a:buNone/>
              <a:defRPr sz="1050">
                <a:solidFill>
                  <a:schemeClr val="accent2"/>
                </a:solidFill>
                <a:latin typeface="Cabin"/>
                <a:ea typeface="Cabin"/>
                <a:cs typeface="Cabin"/>
                <a:sym typeface="Cabin"/>
              </a:defRPr>
            </a:lvl6pPr>
            <a:lvl7pPr marL="0" marR="0" lvl="6" indent="0" algn="r" rtl="0">
              <a:spcBef>
                <a:spcPts val="0"/>
              </a:spcBef>
              <a:buNone/>
              <a:defRPr sz="1050">
                <a:solidFill>
                  <a:schemeClr val="accent2"/>
                </a:solidFill>
                <a:latin typeface="Cabin"/>
                <a:ea typeface="Cabin"/>
                <a:cs typeface="Cabin"/>
                <a:sym typeface="Cabin"/>
              </a:defRPr>
            </a:lvl7pPr>
            <a:lvl8pPr marL="0" marR="0" lvl="7" indent="0" algn="r" rtl="0">
              <a:spcBef>
                <a:spcPts val="0"/>
              </a:spcBef>
              <a:buNone/>
              <a:defRPr sz="1050">
                <a:solidFill>
                  <a:schemeClr val="accent2"/>
                </a:solidFill>
                <a:latin typeface="Cabin"/>
                <a:ea typeface="Cabin"/>
                <a:cs typeface="Cabin"/>
                <a:sym typeface="Cabin"/>
              </a:defRPr>
            </a:lvl8pPr>
            <a:lvl9pPr marL="0" marR="0" lvl="8" indent="0" algn="r" rtl="0">
              <a:spcBef>
                <a:spcPts val="0"/>
              </a:spcBef>
              <a:buNone/>
              <a:defRPr sz="1050">
                <a:solidFill>
                  <a:schemeClr val="accent2"/>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_1">
  <p:cSld name="Title Slide_1">
    <p:spTree>
      <p:nvGrpSpPr>
        <p:cNvPr id="1" name="Shape 41"/>
        <p:cNvGrpSpPr/>
        <p:nvPr/>
      </p:nvGrpSpPr>
      <p:grpSpPr>
        <a:xfrm>
          <a:off x="0" y="0"/>
          <a:ext cx="0" cy="0"/>
          <a:chOff x="0" y="0"/>
          <a:chExt cx="0" cy="0"/>
        </a:xfrm>
      </p:grpSpPr>
      <p:sp>
        <p:nvSpPr>
          <p:cNvPr id="42" name="Google Shape;42;p6"/>
          <p:cNvSpPr>
            <a:spLocks noGrp="1"/>
          </p:cNvSpPr>
          <p:nvPr>
            <p:ph type="pic" idx="2"/>
          </p:nvPr>
        </p:nvSpPr>
        <p:spPr>
          <a:xfrm>
            <a:off x="0" y="0"/>
            <a:ext cx="12192000" cy="6858000"/>
          </a:xfrm>
          <a:prstGeom prst="rect">
            <a:avLst/>
          </a:prstGeom>
          <a:solidFill>
            <a:srgbClr val="D8D8D8"/>
          </a:solidFill>
          <a:ln>
            <a:noFill/>
          </a:ln>
        </p:spPr>
        <p:txBody>
          <a:bodyPr spcFirstLastPara="1" wrap="square" lIns="91425" tIns="45700" rIns="91425" bIns="45700" anchor="t" anchorCtr="0"/>
          <a:lstStyle>
            <a:lvl1pPr marR="0" lvl="0" algn="l" rtl="0">
              <a:lnSpc>
                <a:spcPct val="100000"/>
              </a:lnSpc>
              <a:spcBef>
                <a:spcPts val="1000"/>
              </a:spcBef>
              <a:spcAft>
                <a:spcPts val="0"/>
              </a:spcAft>
              <a:buClr>
                <a:schemeClr val="accent2"/>
              </a:buClr>
              <a:buSzPts val="2000"/>
              <a:buFont typeface="Arial"/>
              <a:buNone/>
              <a:defRPr sz="2000" b="0" i="0" u="none" strike="noStrike" cap="none">
                <a:solidFill>
                  <a:schemeClr val="accent2"/>
                </a:solidFill>
                <a:latin typeface="Cabin"/>
                <a:ea typeface="Cabin"/>
                <a:cs typeface="Cabin"/>
                <a:sym typeface="Cabin"/>
              </a:defRPr>
            </a:lvl1pPr>
            <a:lvl2pPr marR="0" lvl="1"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R="0" lvl="2"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R="0" lvl="3"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R="0" lvl="4"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43" name="Google Shape;43;p6"/>
          <p:cNvSpPr txBox="1">
            <a:spLocks noGrp="1"/>
          </p:cNvSpPr>
          <p:nvPr>
            <p:ph type="ctrTitle"/>
          </p:nvPr>
        </p:nvSpPr>
        <p:spPr>
          <a:xfrm>
            <a:off x="838200" y="1828800"/>
            <a:ext cx="10611852" cy="1811513"/>
          </a:xfrm>
          <a:prstGeom prst="rect">
            <a:avLst/>
          </a:prstGeom>
          <a:noFill/>
          <a:ln>
            <a:noFill/>
          </a:ln>
        </p:spPr>
        <p:txBody>
          <a:bodyPr spcFirstLastPara="1" wrap="square" lIns="91425" tIns="45700" rIns="91425" bIns="45700" anchor="b" anchorCtr="0"/>
          <a:lstStyle>
            <a:lvl1pPr marR="0" lvl="0" algn="l" rtl="0">
              <a:lnSpc>
                <a:spcPct val="70000"/>
              </a:lnSpc>
              <a:spcBef>
                <a:spcPts val="0"/>
              </a:spcBef>
              <a:spcAft>
                <a:spcPts val="0"/>
              </a:spcAft>
              <a:buClr>
                <a:schemeClr val="lt1"/>
              </a:buClr>
              <a:buSzPts val="6000"/>
              <a:buFont typeface="Cabin"/>
              <a:buNone/>
              <a:defRPr sz="6000" b="0" i="0" u="none" strike="noStrike" cap="none">
                <a:solidFill>
                  <a:schemeClr val="lt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4" name="Google Shape;44;p6"/>
          <p:cNvSpPr txBox="1">
            <a:spLocks noGrp="1"/>
          </p:cNvSpPr>
          <p:nvPr>
            <p:ph type="subTitle" idx="1"/>
          </p:nvPr>
        </p:nvSpPr>
        <p:spPr>
          <a:xfrm>
            <a:off x="838200" y="3657234"/>
            <a:ext cx="9049752" cy="475976"/>
          </a:xfrm>
          <a:prstGeom prst="rect">
            <a:avLst/>
          </a:prstGeom>
          <a:noFill/>
          <a:ln>
            <a:noFill/>
          </a:ln>
        </p:spPr>
        <p:txBody>
          <a:bodyPr spcFirstLastPara="1" wrap="square" lIns="91425" tIns="45700" rIns="91425" bIns="45700" anchor="t" anchorCtr="0"/>
          <a:lstStyle>
            <a:lvl1pPr marR="0" lvl="0" algn="l" rtl="0">
              <a:lnSpc>
                <a:spcPct val="100000"/>
              </a:lnSpc>
              <a:spcBef>
                <a:spcPts val="1000"/>
              </a:spcBef>
              <a:spcAft>
                <a:spcPts val="0"/>
              </a:spcAft>
              <a:buClr>
                <a:schemeClr val="lt1"/>
              </a:buClr>
              <a:buSzPts val="2400"/>
              <a:buFont typeface="Arial"/>
              <a:buNone/>
              <a:defRPr sz="2400" b="1" i="0" u="none" strike="noStrike" cap="none">
                <a:solidFill>
                  <a:schemeClr val="lt1"/>
                </a:solidFill>
                <a:latin typeface="Cabin"/>
                <a:ea typeface="Cabin"/>
                <a:cs typeface="Cabin"/>
                <a:sym typeface="Cabin"/>
              </a:defRPr>
            </a:lvl1pPr>
            <a:lvl2pPr marR="0" lvl="1" algn="ctr" rtl="0">
              <a:lnSpc>
                <a:spcPct val="100000"/>
              </a:lnSpc>
              <a:spcBef>
                <a:spcPts val="500"/>
              </a:spcBef>
              <a:spcAft>
                <a:spcPts val="0"/>
              </a:spcAft>
              <a:buClr>
                <a:schemeClr val="accent2"/>
              </a:buClr>
              <a:buSzPts val="2000"/>
              <a:buFont typeface="Arial"/>
              <a:buNone/>
              <a:defRPr sz="2000" b="0" i="0" u="none" strike="noStrike" cap="none">
                <a:solidFill>
                  <a:schemeClr val="accent2"/>
                </a:solidFill>
                <a:latin typeface="Cabin"/>
                <a:ea typeface="Cabin"/>
                <a:cs typeface="Cabin"/>
                <a:sym typeface="Cabin"/>
              </a:defRPr>
            </a:lvl2pPr>
            <a:lvl3pPr marR="0" lvl="2" algn="ctr" rtl="0">
              <a:lnSpc>
                <a:spcPct val="100000"/>
              </a:lnSpc>
              <a:spcBef>
                <a:spcPts val="500"/>
              </a:spcBef>
              <a:spcAft>
                <a:spcPts val="0"/>
              </a:spcAft>
              <a:buClr>
                <a:schemeClr val="accent2"/>
              </a:buClr>
              <a:buSzPts val="1800"/>
              <a:buFont typeface="Arial"/>
              <a:buNone/>
              <a:defRPr sz="1800" b="0" i="0" u="none" strike="noStrike" cap="none">
                <a:solidFill>
                  <a:schemeClr val="accent2"/>
                </a:solidFill>
                <a:latin typeface="Cabin"/>
                <a:ea typeface="Cabin"/>
                <a:cs typeface="Cabin"/>
                <a:sym typeface="Cabin"/>
              </a:defRPr>
            </a:lvl3pPr>
            <a:lvl4pPr marR="0" lvl="3" algn="ctr" rtl="0">
              <a:lnSpc>
                <a:spcPct val="100000"/>
              </a:lnSpc>
              <a:spcBef>
                <a:spcPts val="500"/>
              </a:spcBef>
              <a:spcAft>
                <a:spcPts val="0"/>
              </a:spcAft>
              <a:buClr>
                <a:schemeClr val="accent2"/>
              </a:buClr>
              <a:buSzPts val="1600"/>
              <a:buFont typeface="Arial"/>
              <a:buNone/>
              <a:defRPr sz="1600" b="0" i="0" u="none" strike="noStrike" cap="none">
                <a:solidFill>
                  <a:schemeClr val="accent2"/>
                </a:solidFill>
                <a:latin typeface="Cabin"/>
                <a:ea typeface="Cabin"/>
                <a:cs typeface="Cabin"/>
                <a:sym typeface="Cabin"/>
              </a:defRPr>
            </a:lvl4pPr>
            <a:lvl5pPr marR="0" lvl="4" algn="ctr" rtl="0">
              <a:lnSpc>
                <a:spcPct val="100000"/>
              </a:lnSpc>
              <a:spcBef>
                <a:spcPts val="500"/>
              </a:spcBef>
              <a:spcAft>
                <a:spcPts val="0"/>
              </a:spcAft>
              <a:buClr>
                <a:schemeClr val="accent2"/>
              </a:buClr>
              <a:buSzPts val="1600"/>
              <a:buFont typeface="Arial"/>
              <a:buNone/>
              <a:defRPr sz="1600" b="0" i="0" u="none" strike="noStrike" cap="none">
                <a:solidFill>
                  <a:schemeClr val="accent2"/>
                </a:solidFill>
                <a:latin typeface="Cabin"/>
                <a:ea typeface="Cabin"/>
                <a:cs typeface="Cabin"/>
                <a:sym typeface="Cabin"/>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bin"/>
                <a:ea typeface="Cabin"/>
                <a:cs typeface="Cabin"/>
                <a:sym typeface="Cabin"/>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bin"/>
                <a:ea typeface="Cabin"/>
                <a:cs typeface="Cabin"/>
                <a:sym typeface="Cabin"/>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bin"/>
                <a:ea typeface="Cabin"/>
                <a:cs typeface="Cabin"/>
                <a:sym typeface="Cabin"/>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bin"/>
                <a:ea typeface="Cabin"/>
                <a:cs typeface="Cabin"/>
                <a:sym typeface="Cabin"/>
              </a:defRPr>
            </a:lvl9pPr>
          </a:lstStyle>
          <a:p>
            <a:endParaRPr/>
          </a:p>
        </p:txBody>
      </p:sp>
      <p:sp>
        <p:nvSpPr>
          <p:cNvPr id="45" name="Google Shape;45;p6"/>
          <p:cNvSpPr txBox="1">
            <a:spLocks noGrp="1"/>
          </p:cNvSpPr>
          <p:nvPr>
            <p:ph type="dt" idx="10"/>
          </p:nvPr>
        </p:nvSpPr>
        <p:spPr>
          <a:xfrm>
            <a:off x="838200" y="5654675"/>
            <a:ext cx="2687052"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400">
                <a:solidFill>
                  <a:schemeClr val="lt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pic>
        <p:nvPicPr>
          <p:cNvPr id="46" name="Google Shape;46;p6"/>
          <p:cNvPicPr preferRelativeResize="0"/>
          <p:nvPr/>
        </p:nvPicPr>
        <p:blipFill rotWithShape="1">
          <a:blip r:embed="rId2">
            <a:alphaModFix/>
          </a:blip>
          <a:srcRect/>
          <a:stretch/>
        </p:blipFill>
        <p:spPr>
          <a:xfrm>
            <a:off x="11764" y="347413"/>
            <a:ext cx="3779520" cy="98849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_2">
  <p:cSld name="Title Slide_2">
    <p:spTree>
      <p:nvGrpSpPr>
        <p:cNvPr id="1" name="Shape 47"/>
        <p:cNvGrpSpPr/>
        <p:nvPr/>
      </p:nvGrpSpPr>
      <p:grpSpPr>
        <a:xfrm>
          <a:off x="0" y="0"/>
          <a:ext cx="0" cy="0"/>
          <a:chOff x="0" y="0"/>
          <a:chExt cx="0" cy="0"/>
        </a:xfrm>
      </p:grpSpPr>
      <p:sp>
        <p:nvSpPr>
          <p:cNvPr id="48" name="Google Shape;48;p7"/>
          <p:cNvSpPr/>
          <p:nvPr/>
        </p:nvSpPr>
        <p:spPr>
          <a:xfrm>
            <a:off x="0" y="0"/>
            <a:ext cx="12192000" cy="133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bin"/>
              <a:ea typeface="Cabin"/>
              <a:cs typeface="Cabin"/>
              <a:sym typeface="Cabin"/>
            </a:endParaRPr>
          </a:p>
        </p:txBody>
      </p:sp>
      <p:sp>
        <p:nvSpPr>
          <p:cNvPr id="49" name="Google Shape;49;p7"/>
          <p:cNvSpPr/>
          <p:nvPr/>
        </p:nvSpPr>
        <p:spPr>
          <a:xfrm>
            <a:off x="0" y="1335903"/>
            <a:ext cx="12192000" cy="55220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bin"/>
              <a:ea typeface="Cabin"/>
              <a:cs typeface="Cabin"/>
              <a:sym typeface="Cabin"/>
            </a:endParaRPr>
          </a:p>
        </p:txBody>
      </p:sp>
      <p:sp>
        <p:nvSpPr>
          <p:cNvPr id="50" name="Google Shape;50;p7"/>
          <p:cNvSpPr txBox="1">
            <a:spLocks noGrp="1"/>
          </p:cNvSpPr>
          <p:nvPr>
            <p:ph type="ctrTitle"/>
          </p:nvPr>
        </p:nvSpPr>
        <p:spPr>
          <a:xfrm>
            <a:off x="838200" y="1828800"/>
            <a:ext cx="10611852" cy="1808437"/>
          </a:xfrm>
          <a:prstGeom prst="rect">
            <a:avLst/>
          </a:prstGeom>
          <a:noFill/>
          <a:ln>
            <a:noFill/>
          </a:ln>
          <a:effectLst>
            <a:outerShdw blurRad="63500" sx="102000" sy="102000" algn="ctr" rotWithShape="0">
              <a:schemeClr val="dk1">
                <a:alpha val="48627"/>
              </a:schemeClr>
            </a:outerShdw>
          </a:effectLst>
        </p:spPr>
        <p:txBody>
          <a:bodyPr spcFirstLastPara="1" wrap="square" lIns="91425" tIns="45700" rIns="91425" bIns="45700" anchor="b" anchorCtr="0"/>
          <a:lstStyle>
            <a:lvl1pPr marR="0" lvl="0" algn="l" rtl="0">
              <a:lnSpc>
                <a:spcPct val="70000"/>
              </a:lnSpc>
              <a:spcBef>
                <a:spcPts val="0"/>
              </a:spcBef>
              <a:spcAft>
                <a:spcPts val="0"/>
              </a:spcAft>
              <a:buClr>
                <a:schemeClr val="lt1"/>
              </a:buClr>
              <a:buSzPts val="6000"/>
              <a:buFont typeface="Cabin"/>
              <a:buNone/>
              <a:defRPr sz="6000" b="0" i="0" u="none" strike="noStrike" cap="none">
                <a:solidFill>
                  <a:schemeClr val="lt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7"/>
          <p:cNvSpPr txBox="1">
            <a:spLocks noGrp="1"/>
          </p:cNvSpPr>
          <p:nvPr>
            <p:ph type="subTitle" idx="1"/>
          </p:nvPr>
        </p:nvSpPr>
        <p:spPr>
          <a:xfrm>
            <a:off x="838200" y="3797780"/>
            <a:ext cx="9049752" cy="475976"/>
          </a:xfrm>
          <a:prstGeom prst="rect">
            <a:avLst/>
          </a:prstGeom>
          <a:noFill/>
          <a:ln>
            <a:noFill/>
          </a:ln>
        </p:spPr>
        <p:txBody>
          <a:bodyPr spcFirstLastPara="1" wrap="square" lIns="91425" tIns="45700" rIns="91425" bIns="45700" anchor="t" anchorCtr="0"/>
          <a:lstStyle>
            <a:lvl1pPr marR="0" lvl="0" algn="l" rtl="0">
              <a:lnSpc>
                <a:spcPct val="100000"/>
              </a:lnSpc>
              <a:spcBef>
                <a:spcPts val="1000"/>
              </a:spcBef>
              <a:spcAft>
                <a:spcPts val="0"/>
              </a:spcAft>
              <a:buClr>
                <a:schemeClr val="lt1"/>
              </a:buClr>
              <a:buSzPts val="2400"/>
              <a:buFont typeface="Arial"/>
              <a:buNone/>
              <a:defRPr sz="2400" b="1" i="0" u="none" strike="noStrike" cap="none">
                <a:solidFill>
                  <a:schemeClr val="lt1"/>
                </a:solidFill>
                <a:latin typeface="Cabin"/>
                <a:ea typeface="Cabin"/>
                <a:cs typeface="Cabin"/>
                <a:sym typeface="Cabin"/>
              </a:defRPr>
            </a:lvl1pPr>
            <a:lvl2pPr marR="0" lvl="1" algn="ctr" rtl="0">
              <a:lnSpc>
                <a:spcPct val="100000"/>
              </a:lnSpc>
              <a:spcBef>
                <a:spcPts val="500"/>
              </a:spcBef>
              <a:spcAft>
                <a:spcPts val="0"/>
              </a:spcAft>
              <a:buClr>
                <a:schemeClr val="accent2"/>
              </a:buClr>
              <a:buSzPts val="2000"/>
              <a:buFont typeface="Arial"/>
              <a:buNone/>
              <a:defRPr sz="2000" b="0" i="0" u="none" strike="noStrike" cap="none">
                <a:solidFill>
                  <a:schemeClr val="accent2"/>
                </a:solidFill>
                <a:latin typeface="Cabin"/>
                <a:ea typeface="Cabin"/>
                <a:cs typeface="Cabin"/>
                <a:sym typeface="Cabin"/>
              </a:defRPr>
            </a:lvl2pPr>
            <a:lvl3pPr marR="0" lvl="2" algn="ctr" rtl="0">
              <a:lnSpc>
                <a:spcPct val="100000"/>
              </a:lnSpc>
              <a:spcBef>
                <a:spcPts val="500"/>
              </a:spcBef>
              <a:spcAft>
                <a:spcPts val="0"/>
              </a:spcAft>
              <a:buClr>
                <a:schemeClr val="accent2"/>
              </a:buClr>
              <a:buSzPts val="1800"/>
              <a:buFont typeface="Arial"/>
              <a:buNone/>
              <a:defRPr sz="1800" b="0" i="0" u="none" strike="noStrike" cap="none">
                <a:solidFill>
                  <a:schemeClr val="accent2"/>
                </a:solidFill>
                <a:latin typeface="Cabin"/>
                <a:ea typeface="Cabin"/>
                <a:cs typeface="Cabin"/>
                <a:sym typeface="Cabin"/>
              </a:defRPr>
            </a:lvl3pPr>
            <a:lvl4pPr marR="0" lvl="3" algn="ctr" rtl="0">
              <a:lnSpc>
                <a:spcPct val="100000"/>
              </a:lnSpc>
              <a:spcBef>
                <a:spcPts val="500"/>
              </a:spcBef>
              <a:spcAft>
                <a:spcPts val="0"/>
              </a:spcAft>
              <a:buClr>
                <a:schemeClr val="accent2"/>
              </a:buClr>
              <a:buSzPts val="1600"/>
              <a:buFont typeface="Arial"/>
              <a:buNone/>
              <a:defRPr sz="1600" b="0" i="0" u="none" strike="noStrike" cap="none">
                <a:solidFill>
                  <a:schemeClr val="accent2"/>
                </a:solidFill>
                <a:latin typeface="Cabin"/>
                <a:ea typeface="Cabin"/>
                <a:cs typeface="Cabin"/>
                <a:sym typeface="Cabin"/>
              </a:defRPr>
            </a:lvl4pPr>
            <a:lvl5pPr marR="0" lvl="4" algn="ctr" rtl="0">
              <a:lnSpc>
                <a:spcPct val="100000"/>
              </a:lnSpc>
              <a:spcBef>
                <a:spcPts val="500"/>
              </a:spcBef>
              <a:spcAft>
                <a:spcPts val="0"/>
              </a:spcAft>
              <a:buClr>
                <a:schemeClr val="accent2"/>
              </a:buClr>
              <a:buSzPts val="1600"/>
              <a:buFont typeface="Arial"/>
              <a:buNone/>
              <a:defRPr sz="1600" b="0" i="0" u="none" strike="noStrike" cap="none">
                <a:solidFill>
                  <a:schemeClr val="accent2"/>
                </a:solidFill>
                <a:latin typeface="Cabin"/>
                <a:ea typeface="Cabin"/>
                <a:cs typeface="Cabin"/>
                <a:sym typeface="Cabin"/>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bin"/>
                <a:ea typeface="Cabin"/>
                <a:cs typeface="Cabin"/>
                <a:sym typeface="Cabin"/>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bin"/>
                <a:ea typeface="Cabin"/>
                <a:cs typeface="Cabin"/>
                <a:sym typeface="Cabin"/>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bin"/>
                <a:ea typeface="Cabin"/>
                <a:cs typeface="Cabin"/>
                <a:sym typeface="Cabin"/>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bin"/>
                <a:ea typeface="Cabin"/>
                <a:cs typeface="Cabin"/>
                <a:sym typeface="Cabin"/>
              </a:defRPr>
            </a:lvl9pPr>
          </a:lstStyle>
          <a:p>
            <a:endParaRPr/>
          </a:p>
        </p:txBody>
      </p:sp>
      <p:sp>
        <p:nvSpPr>
          <p:cNvPr id="52" name="Google Shape;52;p7"/>
          <p:cNvSpPr txBox="1">
            <a:spLocks noGrp="1"/>
          </p:cNvSpPr>
          <p:nvPr>
            <p:ph type="dt" idx="10"/>
          </p:nvPr>
        </p:nvSpPr>
        <p:spPr>
          <a:xfrm>
            <a:off x="838200" y="5654675"/>
            <a:ext cx="2687052"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400">
                <a:solidFill>
                  <a:schemeClr val="lt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pic>
        <p:nvPicPr>
          <p:cNvPr id="53" name="Google Shape;53;p7"/>
          <p:cNvPicPr preferRelativeResize="0"/>
          <p:nvPr/>
        </p:nvPicPr>
        <p:blipFill rotWithShape="1">
          <a:blip r:embed="rId2">
            <a:alphaModFix/>
          </a:blip>
          <a:srcRect/>
          <a:stretch/>
        </p:blipFill>
        <p:spPr>
          <a:xfrm>
            <a:off x="11764" y="347413"/>
            <a:ext cx="3779520" cy="98849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Slide_2">
  <p:cSld name="Content Slide_2">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854242" y="160421"/>
            <a:ext cx="10363200" cy="1325563"/>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2"/>
              </a:buClr>
              <a:buSzPts val="3200"/>
              <a:buFont typeface="Cabin"/>
              <a:buNone/>
              <a:defRPr sz="3200" b="0" i="0" u="none" strike="noStrike" cap="none">
                <a:solidFill>
                  <a:schemeClr val="dk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8"/>
          <p:cNvSpPr txBox="1">
            <a:spLocks noGrp="1"/>
          </p:cNvSpPr>
          <p:nvPr>
            <p:ph type="body" idx="1"/>
          </p:nvPr>
        </p:nvSpPr>
        <p:spPr>
          <a:xfrm>
            <a:off x="838200" y="1825625"/>
            <a:ext cx="5105400" cy="4194175"/>
          </a:xfrm>
          <a:prstGeom prst="rect">
            <a:avLst/>
          </a:prstGeom>
          <a:noFill/>
          <a:ln>
            <a:noFill/>
          </a:ln>
        </p:spPr>
        <p:txBody>
          <a:bodyPr spcFirstLastPara="1" wrap="square" lIns="91425" tIns="45700" rIns="91425" bIns="45700" anchor="t" anchorCtr="0"/>
          <a:lstStyle>
            <a:lvl1pPr marL="457200" marR="0" lvl="0" indent="-355600" algn="l" rtl="0">
              <a:lnSpc>
                <a:spcPct val="100000"/>
              </a:lnSpc>
              <a:spcBef>
                <a:spcPts val="1000"/>
              </a:spcBef>
              <a:spcAft>
                <a:spcPts val="0"/>
              </a:spcAft>
              <a:buClr>
                <a:schemeClr val="accent2"/>
              </a:buClr>
              <a:buSzPts val="2000"/>
              <a:buFont typeface="Arial"/>
              <a:buChar char="–"/>
              <a:defRPr sz="2000" b="1" i="0" u="none" strike="noStrike" cap="none">
                <a:solidFill>
                  <a:schemeClr val="accent2"/>
                </a:solidFill>
                <a:latin typeface="Cabin"/>
                <a:ea typeface="Cabin"/>
                <a:cs typeface="Cabin"/>
                <a:sym typeface="Cabin"/>
              </a:defRPr>
            </a:lvl1pPr>
            <a:lvl2pPr marL="914400" marR="0" lvl="1" indent="-355600"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L="1371600" marR="0" lvl="2"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L="1828800" marR="0" lvl="3"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L="2286000" marR="0" lvl="4"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57" name="Google Shape;57;p8"/>
          <p:cNvSpPr txBox="1">
            <a:spLocks noGrp="1"/>
          </p:cNvSpPr>
          <p:nvPr>
            <p:ph type="body" idx="2"/>
          </p:nvPr>
        </p:nvSpPr>
        <p:spPr>
          <a:xfrm>
            <a:off x="6096000" y="1825625"/>
            <a:ext cx="5105400" cy="4194175"/>
          </a:xfrm>
          <a:prstGeom prst="rect">
            <a:avLst/>
          </a:prstGeom>
          <a:noFill/>
          <a:ln>
            <a:noFill/>
          </a:ln>
        </p:spPr>
        <p:txBody>
          <a:bodyPr spcFirstLastPara="1" wrap="square" lIns="91425" tIns="45700" rIns="91425" bIns="45700" anchor="t" anchorCtr="0"/>
          <a:lstStyle>
            <a:lvl1pPr marL="457200" marR="0" lvl="0" indent="-355600" algn="l" rtl="0">
              <a:lnSpc>
                <a:spcPct val="100000"/>
              </a:lnSpc>
              <a:spcBef>
                <a:spcPts val="1000"/>
              </a:spcBef>
              <a:spcAft>
                <a:spcPts val="0"/>
              </a:spcAft>
              <a:buClr>
                <a:schemeClr val="accent2"/>
              </a:buClr>
              <a:buSzPts val="2000"/>
              <a:buFont typeface="Arial"/>
              <a:buChar char="–"/>
              <a:defRPr sz="2000" b="1" i="0" u="none" strike="noStrike" cap="none">
                <a:solidFill>
                  <a:schemeClr val="accent2"/>
                </a:solidFill>
                <a:latin typeface="Cabin"/>
                <a:ea typeface="Cabin"/>
                <a:cs typeface="Cabin"/>
                <a:sym typeface="Cabin"/>
              </a:defRPr>
            </a:lvl1pPr>
            <a:lvl2pPr marL="914400" marR="0" lvl="1" indent="-355600"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L="1371600" marR="0" lvl="2"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L="1828800" marR="0" lvl="3"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L="2286000" marR="0" lvl="4"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58" name="Google Shape;58;p8"/>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accent2"/>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59" name="Google Shape;59;p8"/>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accent2"/>
                </a:solidFill>
                <a:latin typeface="Cabin"/>
                <a:ea typeface="Cabin"/>
                <a:cs typeface="Cabin"/>
                <a:sym typeface="Cabin"/>
              </a:defRPr>
            </a:lvl1pPr>
            <a:lvl2pPr marL="0" marR="0" lvl="1" indent="0" algn="r" rtl="0">
              <a:spcBef>
                <a:spcPts val="0"/>
              </a:spcBef>
              <a:buNone/>
              <a:defRPr sz="1050">
                <a:solidFill>
                  <a:schemeClr val="accent2"/>
                </a:solidFill>
                <a:latin typeface="Cabin"/>
                <a:ea typeface="Cabin"/>
                <a:cs typeface="Cabin"/>
                <a:sym typeface="Cabin"/>
              </a:defRPr>
            </a:lvl2pPr>
            <a:lvl3pPr marL="0" marR="0" lvl="2" indent="0" algn="r" rtl="0">
              <a:spcBef>
                <a:spcPts val="0"/>
              </a:spcBef>
              <a:buNone/>
              <a:defRPr sz="1050">
                <a:solidFill>
                  <a:schemeClr val="accent2"/>
                </a:solidFill>
                <a:latin typeface="Cabin"/>
                <a:ea typeface="Cabin"/>
                <a:cs typeface="Cabin"/>
                <a:sym typeface="Cabin"/>
              </a:defRPr>
            </a:lvl3pPr>
            <a:lvl4pPr marL="0" marR="0" lvl="3" indent="0" algn="r" rtl="0">
              <a:spcBef>
                <a:spcPts val="0"/>
              </a:spcBef>
              <a:buNone/>
              <a:defRPr sz="1050">
                <a:solidFill>
                  <a:schemeClr val="accent2"/>
                </a:solidFill>
                <a:latin typeface="Cabin"/>
                <a:ea typeface="Cabin"/>
                <a:cs typeface="Cabin"/>
                <a:sym typeface="Cabin"/>
              </a:defRPr>
            </a:lvl4pPr>
            <a:lvl5pPr marL="0" marR="0" lvl="4" indent="0" algn="r" rtl="0">
              <a:spcBef>
                <a:spcPts val="0"/>
              </a:spcBef>
              <a:buNone/>
              <a:defRPr sz="1050">
                <a:solidFill>
                  <a:schemeClr val="accent2"/>
                </a:solidFill>
                <a:latin typeface="Cabin"/>
                <a:ea typeface="Cabin"/>
                <a:cs typeface="Cabin"/>
                <a:sym typeface="Cabin"/>
              </a:defRPr>
            </a:lvl5pPr>
            <a:lvl6pPr marL="0" marR="0" lvl="5" indent="0" algn="r" rtl="0">
              <a:spcBef>
                <a:spcPts val="0"/>
              </a:spcBef>
              <a:buNone/>
              <a:defRPr sz="1050">
                <a:solidFill>
                  <a:schemeClr val="accent2"/>
                </a:solidFill>
                <a:latin typeface="Cabin"/>
                <a:ea typeface="Cabin"/>
                <a:cs typeface="Cabin"/>
                <a:sym typeface="Cabin"/>
              </a:defRPr>
            </a:lvl6pPr>
            <a:lvl7pPr marL="0" marR="0" lvl="6" indent="0" algn="r" rtl="0">
              <a:spcBef>
                <a:spcPts val="0"/>
              </a:spcBef>
              <a:buNone/>
              <a:defRPr sz="1050">
                <a:solidFill>
                  <a:schemeClr val="accent2"/>
                </a:solidFill>
                <a:latin typeface="Cabin"/>
                <a:ea typeface="Cabin"/>
                <a:cs typeface="Cabin"/>
                <a:sym typeface="Cabin"/>
              </a:defRPr>
            </a:lvl7pPr>
            <a:lvl8pPr marL="0" marR="0" lvl="7" indent="0" algn="r" rtl="0">
              <a:spcBef>
                <a:spcPts val="0"/>
              </a:spcBef>
              <a:buNone/>
              <a:defRPr sz="1050">
                <a:solidFill>
                  <a:schemeClr val="accent2"/>
                </a:solidFill>
                <a:latin typeface="Cabin"/>
                <a:ea typeface="Cabin"/>
                <a:cs typeface="Cabin"/>
                <a:sym typeface="Cabin"/>
              </a:defRPr>
            </a:lvl8pPr>
            <a:lvl9pPr marL="0" marR="0" lvl="8" indent="0" algn="r" rtl="0">
              <a:spcBef>
                <a:spcPts val="0"/>
              </a:spcBef>
              <a:buNone/>
              <a:defRPr sz="1050">
                <a:solidFill>
                  <a:schemeClr val="accent2"/>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Slide_6">
  <p:cSld name="Content Slide_6">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54242" y="160421"/>
            <a:ext cx="10363200" cy="1325563"/>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2"/>
              </a:buClr>
              <a:buSzPts val="3200"/>
              <a:buFont typeface="Cabin"/>
              <a:buNone/>
              <a:defRPr sz="3200" b="0" i="0" u="none" strike="noStrike" cap="none">
                <a:solidFill>
                  <a:schemeClr val="dk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 name="Google Shape;62;p9"/>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accent2"/>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63" name="Google Shape;63;p9"/>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accent2"/>
                </a:solidFill>
                <a:latin typeface="Cabin"/>
                <a:ea typeface="Cabin"/>
                <a:cs typeface="Cabin"/>
                <a:sym typeface="Cabin"/>
              </a:defRPr>
            </a:lvl1pPr>
            <a:lvl2pPr marL="0" marR="0" lvl="1" indent="0" algn="r" rtl="0">
              <a:spcBef>
                <a:spcPts val="0"/>
              </a:spcBef>
              <a:buNone/>
              <a:defRPr sz="1050">
                <a:solidFill>
                  <a:schemeClr val="accent2"/>
                </a:solidFill>
                <a:latin typeface="Cabin"/>
                <a:ea typeface="Cabin"/>
                <a:cs typeface="Cabin"/>
                <a:sym typeface="Cabin"/>
              </a:defRPr>
            </a:lvl2pPr>
            <a:lvl3pPr marL="0" marR="0" lvl="2" indent="0" algn="r" rtl="0">
              <a:spcBef>
                <a:spcPts val="0"/>
              </a:spcBef>
              <a:buNone/>
              <a:defRPr sz="1050">
                <a:solidFill>
                  <a:schemeClr val="accent2"/>
                </a:solidFill>
                <a:latin typeface="Cabin"/>
                <a:ea typeface="Cabin"/>
                <a:cs typeface="Cabin"/>
                <a:sym typeface="Cabin"/>
              </a:defRPr>
            </a:lvl3pPr>
            <a:lvl4pPr marL="0" marR="0" lvl="3" indent="0" algn="r" rtl="0">
              <a:spcBef>
                <a:spcPts val="0"/>
              </a:spcBef>
              <a:buNone/>
              <a:defRPr sz="1050">
                <a:solidFill>
                  <a:schemeClr val="accent2"/>
                </a:solidFill>
                <a:latin typeface="Cabin"/>
                <a:ea typeface="Cabin"/>
                <a:cs typeface="Cabin"/>
                <a:sym typeface="Cabin"/>
              </a:defRPr>
            </a:lvl4pPr>
            <a:lvl5pPr marL="0" marR="0" lvl="4" indent="0" algn="r" rtl="0">
              <a:spcBef>
                <a:spcPts val="0"/>
              </a:spcBef>
              <a:buNone/>
              <a:defRPr sz="1050">
                <a:solidFill>
                  <a:schemeClr val="accent2"/>
                </a:solidFill>
                <a:latin typeface="Cabin"/>
                <a:ea typeface="Cabin"/>
                <a:cs typeface="Cabin"/>
                <a:sym typeface="Cabin"/>
              </a:defRPr>
            </a:lvl5pPr>
            <a:lvl6pPr marL="0" marR="0" lvl="5" indent="0" algn="r" rtl="0">
              <a:spcBef>
                <a:spcPts val="0"/>
              </a:spcBef>
              <a:buNone/>
              <a:defRPr sz="1050">
                <a:solidFill>
                  <a:schemeClr val="accent2"/>
                </a:solidFill>
                <a:latin typeface="Cabin"/>
                <a:ea typeface="Cabin"/>
                <a:cs typeface="Cabin"/>
                <a:sym typeface="Cabin"/>
              </a:defRPr>
            </a:lvl6pPr>
            <a:lvl7pPr marL="0" marR="0" lvl="6" indent="0" algn="r" rtl="0">
              <a:spcBef>
                <a:spcPts val="0"/>
              </a:spcBef>
              <a:buNone/>
              <a:defRPr sz="1050">
                <a:solidFill>
                  <a:schemeClr val="accent2"/>
                </a:solidFill>
                <a:latin typeface="Cabin"/>
                <a:ea typeface="Cabin"/>
                <a:cs typeface="Cabin"/>
                <a:sym typeface="Cabin"/>
              </a:defRPr>
            </a:lvl7pPr>
            <a:lvl8pPr marL="0" marR="0" lvl="7" indent="0" algn="r" rtl="0">
              <a:spcBef>
                <a:spcPts val="0"/>
              </a:spcBef>
              <a:buNone/>
              <a:defRPr sz="1050">
                <a:solidFill>
                  <a:schemeClr val="accent2"/>
                </a:solidFill>
                <a:latin typeface="Cabin"/>
                <a:ea typeface="Cabin"/>
                <a:cs typeface="Cabin"/>
                <a:sym typeface="Cabin"/>
              </a:defRPr>
            </a:lvl8pPr>
            <a:lvl9pPr marL="0" marR="0" lvl="8" indent="0" algn="r" rtl="0">
              <a:spcBef>
                <a:spcPts val="0"/>
              </a:spcBef>
              <a:buNone/>
              <a:defRPr sz="1050">
                <a:solidFill>
                  <a:schemeClr val="accent2"/>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vider_1">
  <p:cSld name="Divider_1">
    <p:spTree>
      <p:nvGrpSpPr>
        <p:cNvPr id="1" name="Shape 64"/>
        <p:cNvGrpSpPr/>
        <p:nvPr/>
      </p:nvGrpSpPr>
      <p:grpSpPr>
        <a:xfrm>
          <a:off x="0" y="0"/>
          <a:ext cx="0" cy="0"/>
          <a:chOff x="0" y="0"/>
          <a:chExt cx="0" cy="0"/>
        </a:xfrm>
      </p:grpSpPr>
      <p:sp>
        <p:nvSpPr>
          <p:cNvPr id="65" name="Google Shape;65;p10"/>
          <p:cNvSpPr>
            <a:spLocks noGrp="1"/>
          </p:cNvSpPr>
          <p:nvPr>
            <p:ph type="pic" idx="2"/>
          </p:nvPr>
        </p:nvSpPr>
        <p:spPr>
          <a:xfrm>
            <a:off x="0" y="0"/>
            <a:ext cx="12192000" cy="6858000"/>
          </a:xfrm>
          <a:prstGeom prst="rect">
            <a:avLst/>
          </a:prstGeom>
          <a:solidFill>
            <a:srgbClr val="D8D8D8"/>
          </a:solidFill>
          <a:ln>
            <a:noFill/>
          </a:ln>
        </p:spPr>
        <p:txBody>
          <a:bodyPr spcFirstLastPara="1" wrap="square" lIns="91425" tIns="45700" rIns="91425" bIns="45700" anchor="t" anchorCtr="0"/>
          <a:lstStyle>
            <a:lvl1pPr marR="0" lvl="0" algn="l" rtl="0">
              <a:lnSpc>
                <a:spcPct val="100000"/>
              </a:lnSpc>
              <a:spcBef>
                <a:spcPts val="1000"/>
              </a:spcBef>
              <a:spcAft>
                <a:spcPts val="0"/>
              </a:spcAft>
              <a:buClr>
                <a:schemeClr val="accent2"/>
              </a:buClr>
              <a:buSzPts val="2000"/>
              <a:buFont typeface="Arial"/>
              <a:buNone/>
              <a:defRPr sz="2000" b="0" i="0" u="none" strike="noStrike" cap="none">
                <a:solidFill>
                  <a:schemeClr val="accent2"/>
                </a:solidFill>
                <a:latin typeface="Cabin"/>
                <a:ea typeface="Cabin"/>
                <a:cs typeface="Cabin"/>
                <a:sym typeface="Cabin"/>
              </a:defRPr>
            </a:lvl1pPr>
            <a:lvl2pPr marR="0" lvl="1"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R="0" lvl="2"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R="0" lvl="3"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R="0" lvl="4"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66" name="Google Shape;66;p10"/>
          <p:cNvSpPr txBox="1">
            <a:spLocks noGrp="1"/>
          </p:cNvSpPr>
          <p:nvPr>
            <p:ph type="title"/>
          </p:nvPr>
        </p:nvSpPr>
        <p:spPr>
          <a:xfrm>
            <a:off x="838200" y="1828800"/>
            <a:ext cx="10515600" cy="1325563"/>
          </a:xfrm>
          <a:prstGeom prst="rect">
            <a:avLst/>
          </a:prstGeom>
          <a:noFill/>
          <a:ln>
            <a:noFill/>
          </a:ln>
          <a:effectLst>
            <a:outerShdw blurRad="584200" dist="76200" dir="2700000" algn="tl" rotWithShape="0">
              <a:srgbClr val="000000">
                <a:alpha val="20000"/>
              </a:srgbClr>
            </a:outerShdw>
          </a:effectLst>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4400"/>
              <a:buFont typeface="Cabin"/>
              <a:buNone/>
              <a:defRPr sz="4400" b="0" i="0" u="none" strike="noStrike" cap="none">
                <a:solidFill>
                  <a:schemeClr val="lt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10"/>
          <p:cNvSpPr txBox="1">
            <a:spLocks noGrp="1"/>
          </p:cNvSpPr>
          <p:nvPr>
            <p:ph type="body" idx="1"/>
          </p:nvPr>
        </p:nvSpPr>
        <p:spPr>
          <a:xfrm>
            <a:off x="838200" y="3345025"/>
            <a:ext cx="6186488" cy="1925638"/>
          </a:xfrm>
          <a:prstGeom prst="rect">
            <a:avLst/>
          </a:prstGeom>
          <a:noFill/>
          <a:ln>
            <a:noFill/>
          </a:ln>
        </p:spPr>
        <p:txBody>
          <a:bodyPr spcFirstLastPara="1" wrap="square" lIns="91425" tIns="45700" rIns="91425" bIns="45700" anchor="t" anchorCtr="0"/>
          <a:lstStyle>
            <a:lvl1pPr marL="457200" marR="0" lvl="0" indent="-355600" algn="l" rtl="0">
              <a:lnSpc>
                <a:spcPct val="100000"/>
              </a:lnSpc>
              <a:spcBef>
                <a:spcPts val="1000"/>
              </a:spcBef>
              <a:spcAft>
                <a:spcPts val="0"/>
              </a:spcAft>
              <a:buClr>
                <a:schemeClr val="lt1"/>
              </a:buClr>
              <a:buSzPts val="2000"/>
              <a:buFont typeface="Arial"/>
              <a:buChar char="–"/>
              <a:defRPr sz="2000" b="1" i="0" u="none" strike="noStrike" cap="none">
                <a:solidFill>
                  <a:schemeClr val="lt1"/>
                </a:solidFill>
                <a:latin typeface="Cabin"/>
                <a:ea typeface="Cabin"/>
                <a:cs typeface="Cabin"/>
                <a:sym typeface="Cabin"/>
              </a:defRPr>
            </a:lvl1pPr>
            <a:lvl2pPr marL="914400" marR="0" lvl="1" indent="-355600" algn="l" rtl="0">
              <a:lnSpc>
                <a:spcPct val="100000"/>
              </a:lnSpc>
              <a:spcBef>
                <a:spcPts val="500"/>
              </a:spcBef>
              <a:spcAft>
                <a:spcPts val="0"/>
              </a:spcAft>
              <a:buClr>
                <a:schemeClr val="lt1"/>
              </a:buClr>
              <a:buSzPts val="2000"/>
              <a:buFont typeface="Arial"/>
              <a:buChar char="–"/>
              <a:defRPr sz="2000" b="0" i="0" u="none" strike="noStrike" cap="none">
                <a:solidFill>
                  <a:schemeClr val="lt1"/>
                </a:solidFill>
                <a:latin typeface="Cabin"/>
                <a:ea typeface="Cabin"/>
                <a:cs typeface="Cabin"/>
                <a:sym typeface="Cabin"/>
              </a:defRPr>
            </a:lvl2pPr>
            <a:lvl3pPr marL="1371600" marR="0" lvl="2" indent="-330200" algn="l" rtl="0">
              <a:lnSpc>
                <a:spcPct val="100000"/>
              </a:lnSpc>
              <a:spcBef>
                <a:spcPts val="500"/>
              </a:spcBef>
              <a:spcAft>
                <a:spcPts val="0"/>
              </a:spcAft>
              <a:buClr>
                <a:schemeClr val="lt1"/>
              </a:buClr>
              <a:buSzPts val="1600"/>
              <a:buFont typeface="Arial"/>
              <a:buChar char="+"/>
              <a:defRPr sz="1600" b="0" i="0" u="none" strike="noStrike" cap="none">
                <a:solidFill>
                  <a:schemeClr val="lt1"/>
                </a:solidFill>
                <a:latin typeface="Cabin"/>
                <a:ea typeface="Cabin"/>
                <a:cs typeface="Cabin"/>
                <a:sym typeface="Cabin"/>
              </a:defRPr>
            </a:lvl3pPr>
            <a:lvl4pPr marL="1828800" marR="0" lvl="3" indent="-330200" algn="l" rtl="0">
              <a:lnSpc>
                <a:spcPct val="100000"/>
              </a:lnSpc>
              <a:spcBef>
                <a:spcPts val="500"/>
              </a:spcBef>
              <a:spcAft>
                <a:spcPts val="0"/>
              </a:spcAft>
              <a:buClr>
                <a:schemeClr val="lt1"/>
              </a:buClr>
              <a:buSzPts val="1600"/>
              <a:buFont typeface="Arial"/>
              <a:buChar char="+"/>
              <a:defRPr sz="1600" b="0" i="0" u="none" strike="noStrike" cap="none">
                <a:solidFill>
                  <a:schemeClr val="lt1"/>
                </a:solidFill>
                <a:latin typeface="Cabin"/>
                <a:ea typeface="Cabin"/>
                <a:cs typeface="Cabin"/>
                <a:sym typeface="Cabin"/>
              </a:defRPr>
            </a:lvl4pPr>
            <a:lvl5pPr marL="2286000" marR="0" lvl="4" indent="-330200" algn="l" rtl="0">
              <a:lnSpc>
                <a:spcPct val="100000"/>
              </a:lnSpc>
              <a:spcBef>
                <a:spcPts val="500"/>
              </a:spcBef>
              <a:spcAft>
                <a:spcPts val="0"/>
              </a:spcAft>
              <a:buClr>
                <a:schemeClr val="lt1"/>
              </a:buClr>
              <a:buSzPts val="1600"/>
              <a:buFont typeface="Arial"/>
              <a:buChar char="+"/>
              <a:defRPr sz="1600" b="0" i="0" u="none" strike="noStrike" cap="none">
                <a:solidFill>
                  <a:schemeClr val="lt1"/>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sp>
        <p:nvSpPr>
          <p:cNvPr id="68" name="Google Shape;68;p10"/>
          <p:cNvSpPr/>
          <p:nvPr/>
        </p:nvSpPr>
        <p:spPr>
          <a:xfrm>
            <a:off x="228600" y="224589"/>
            <a:ext cx="11734800" cy="6408822"/>
          </a:xfrm>
          <a:prstGeom prst="rect">
            <a:avLst/>
          </a:pr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bin"/>
              <a:ea typeface="Cabin"/>
              <a:cs typeface="Cabin"/>
              <a:sym typeface="Cabin"/>
            </a:endParaRPr>
          </a:p>
        </p:txBody>
      </p:sp>
      <p:pic>
        <p:nvPicPr>
          <p:cNvPr id="69" name="Google Shape;69;p10"/>
          <p:cNvPicPr preferRelativeResize="0"/>
          <p:nvPr/>
        </p:nvPicPr>
        <p:blipFill rotWithShape="1">
          <a:blip r:embed="rId2">
            <a:alphaModFix/>
          </a:blip>
          <a:srcRect/>
          <a:stretch/>
        </p:blipFill>
        <p:spPr>
          <a:xfrm>
            <a:off x="297581" y="5997529"/>
            <a:ext cx="2357120" cy="616479"/>
          </a:xfrm>
          <a:prstGeom prst="rect">
            <a:avLst/>
          </a:prstGeom>
          <a:noFill/>
          <a:ln>
            <a:noFill/>
          </a:ln>
        </p:spPr>
      </p:pic>
      <p:sp>
        <p:nvSpPr>
          <p:cNvPr id="70" name="Google Shape;70;p10"/>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lt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71" name="Google Shape;71;p10"/>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Cabin"/>
                <a:ea typeface="Cabin"/>
                <a:cs typeface="Cabin"/>
                <a:sym typeface="Cabin"/>
              </a:defRPr>
            </a:lvl1pPr>
            <a:lvl2pPr marL="0" marR="0" lvl="1" indent="0" algn="r" rtl="0">
              <a:spcBef>
                <a:spcPts val="0"/>
              </a:spcBef>
              <a:buNone/>
              <a:defRPr sz="1050">
                <a:solidFill>
                  <a:schemeClr val="lt1"/>
                </a:solidFill>
                <a:latin typeface="Cabin"/>
                <a:ea typeface="Cabin"/>
                <a:cs typeface="Cabin"/>
                <a:sym typeface="Cabin"/>
              </a:defRPr>
            </a:lvl2pPr>
            <a:lvl3pPr marL="0" marR="0" lvl="2" indent="0" algn="r" rtl="0">
              <a:spcBef>
                <a:spcPts val="0"/>
              </a:spcBef>
              <a:buNone/>
              <a:defRPr sz="1050">
                <a:solidFill>
                  <a:schemeClr val="lt1"/>
                </a:solidFill>
                <a:latin typeface="Cabin"/>
                <a:ea typeface="Cabin"/>
                <a:cs typeface="Cabin"/>
                <a:sym typeface="Cabin"/>
              </a:defRPr>
            </a:lvl3pPr>
            <a:lvl4pPr marL="0" marR="0" lvl="3" indent="0" algn="r" rtl="0">
              <a:spcBef>
                <a:spcPts val="0"/>
              </a:spcBef>
              <a:buNone/>
              <a:defRPr sz="1050">
                <a:solidFill>
                  <a:schemeClr val="lt1"/>
                </a:solidFill>
                <a:latin typeface="Cabin"/>
                <a:ea typeface="Cabin"/>
                <a:cs typeface="Cabin"/>
                <a:sym typeface="Cabin"/>
              </a:defRPr>
            </a:lvl4pPr>
            <a:lvl5pPr marL="0" marR="0" lvl="4" indent="0" algn="r" rtl="0">
              <a:spcBef>
                <a:spcPts val="0"/>
              </a:spcBef>
              <a:buNone/>
              <a:defRPr sz="1050">
                <a:solidFill>
                  <a:schemeClr val="lt1"/>
                </a:solidFill>
                <a:latin typeface="Cabin"/>
                <a:ea typeface="Cabin"/>
                <a:cs typeface="Cabin"/>
                <a:sym typeface="Cabin"/>
              </a:defRPr>
            </a:lvl5pPr>
            <a:lvl6pPr marL="0" marR="0" lvl="5" indent="0" algn="r" rtl="0">
              <a:spcBef>
                <a:spcPts val="0"/>
              </a:spcBef>
              <a:buNone/>
              <a:defRPr sz="1050">
                <a:solidFill>
                  <a:schemeClr val="lt1"/>
                </a:solidFill>
                <a:latin typeface="Cabin"/>
                <a:ea typeface="Cabin"/>
                <a:cs typeface="Cabin"/>
                <a:sym typeface="Cabin"/>
              </a:defRPr>
            </a:lvl6pPr>
            <a:lvl7pPr marL="0" marR="0" lvl="6" indent="0" algn="r" rtl="0">
              <a:spcBef>
                <a:spcPts val="0"/>
              </a:spcBef>
              <a:buNone/>
              <a:defRPr sz="1050">
                <a:solidFill>
                  <a:schemeClr val="lt1"/>
                </a:solidFill>
                <a:latin typeface="Cabin"/>
                <a:ea typeface="Cabin"/>
                <a:cs typeface="Cabin"/>
                <a:sym typeface="Cabin"/>
              </a:defRPr>
            </a:lvl7pPr>
            <a:lvl8pPr marL="0" marR="0" lvl="7" indent="0" algn="r" rtl="0">
              <a:spcBef>
                <a:spcPts val="0"/>
              </a:spcBef>
              <a:buNone/>
              <a:defRPr sz="1050">
                <a:solidFill>
                  <a:schemeClr val="lt1"/>
                </a:solidFill>
                <a:latin typeface="Cabin"/>
                <a:ea typeface="Cabin"/>
                <a:cs typeface="Cabin"/>
                <a:sym typeface="Cabin"/>
              </a:defRPr>
            </a:lvl8pPr>
            <a:lvl9pPr marL="0" marR="0" lvl="8" indent="0" algn="r" rtl="0">
              <a:spcBef>
                <a:spcPts val="0"/>
              </a:spcBef>
              <a:buNone/>
              <a:defRPr sz="1050">
                <a:solidFill>
                  <a:schemeClr val="lt1"/>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image" Target="../media/image3.pn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54242" y="160421"/>
            <a:ext cx="10363200" cy="1325563"/>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2"/>
              </a:buClr>
              <a:buSzPts val="3200"/>
              <a:buFont typeface="Cabin"/>
              <a:buNone/>
              <a:defRPr sz="3200" b="0" i="0" u="none" strike="noStrike" cap="none">
                <a:solidFill>
                  <a:schemeClr val="dk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363200" cy="4194175"/>
          </a:xfrm>
          <a:prstGeom prst="rect">
            <a:avLst/>
          </a:prstGeom>
          <a:noFill/>
          <a:ln>
            <a:noFill/>
          </a:ln>
        </p:spPr>
        <p:txBody>
          <a:bodyPr spcFirstLastPara="1" wrap="square" lIns="91425" tIns="45700" rIns="91425" bIns="45700" anchor="t" anchorCtr="0"/>
          <a:lstStyle>
            <a:lvl1pPr marL="457200" marR="0" lvl="0" indent="-355600" algn="l" rtl="0">
              <a:lnSpc>
                <a:spcPct val="100000"/>
              </a:lnSpc>
              <a:spcBef>
                <a:spcPts val="1000"/>
              </a:spcBef>
              <a:spcAft>
                <a:spcPts val="0"/>
              </a:spcAft>
              <a:buClr>
                <a:schemeClr val="accent2"/>
              </a:buClr>
              <a:buSzPts val="2000"/>
              <a:buFont typeface="Arial"/>
              <a:buChar char="–"/>
              <a:defRPr sz="2000" b="1" i="0" u="none" strike="noStrike" cap="none">
                <a:solidFill>
                  <a:schemeClr val="accent2"/>
                </a:solidFill>
                <a:latin typeface="Cabin"/>
                <a:ea typeface="Cabin"/>
                <a:cs typeface="Cabin"/>
                <a:sym typeface="Cabin"/>
              </a:defRPr>
            </a:lvl1pPr>
            <a:lvl2pPr marL="914400" marR="0" lvl="1" indent="-355600"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L="1371600" marR="0" lvl="2"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L="1828800" marR="0" lvl="3"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L="2286000" marR="0" lvl="4"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pic>
        <p:nvPicPr>
          <p:cNvPr id="12" name="Google Shape;12;p1"/>
          <p:cNvPicPr preferRelativeResize="0"/>
          <p:nvPr/>
        </p:nvPicPr>
        <p:blipFill rotWithShape="1">
          <a:blip r:embed="rId12">
            <a:alphaModFix/>
          </a:blip>
          <a:srcRect/>
          <a:stretch/>
        </p:blipFill>
        <p:spPr>
          <a:xfrm>
            <a:off x="281539" y="6013571"/>
            <a:ext cx="2357120" cy="616479"/>
          </a:xfrm>
          <a:prstGeom prst="rect">
            <a:avLst/>
          </a:prstGeom>
          <a:noFill/>
          <a:ln>
            <a:noFill/>
          </a:ln>
        </p:spPr>
      </p:pic>
      <p:sp>
        <p:nvSpPr>
          <p:cNvPr id="13" name="Google Shape;13;p1"/>
          <p:cNvSpPr/>
          <p:nvPr/>
        </p:nvSpPr>
        <p:spPr>
          <a:xfrm>
            <a:off x="228600" y="224589"/>
            <a:ext cx="11734800" cy="6408822"/>
          </a:xfrm>
          <a:prstGeom prst="rect">
            <a:avLst/>
          </a:prstGeom>
          <a:noFill/>
          <a:ln w="381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bin"/>
              <a:ea typeface="Cabin"/>
              <a:cs typeface="Cabin"/>
              <a:sym typeface="Cabin"/>
            </a:endParaRPr>
          </a:p>
        </p:txBody>
      </p:sp>
      <p:sp>
        <p:nvSpPr>
          <p:cNvPr id="14" name="Google Shape;14;p1"/>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accent2"/>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15" name="Google Shape;15;p1"/>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accent2"/>
                </a:solidFill>
                <a:latin typeface="Cabin"/>
                <a:ea typeface="Cabin"/>
                <a:cs typeface="Cabin"/>
                <a:sym typeface="Cabin"/>
              </a:defRPr>
            </a:lvl1pPr>
            <a:lvl2pPr marL="0" marR="0" lvl="1" indent="0" algn="r" rtl="0">
              <a:spcBef>
                <a:spcPts val="0"/>
              </a:spcBef>
              <a:buNone/>
              <a:defRPr sz="1050" b="0" i="0" u="none" strike="noStrike" cap="none">
                <a:solidFill>
                  <a:schemeClr val="accent2"/>
                </a:solidFill>
                <a:latin typeface="Cabin"/>
                <a:ea typeface="Cabin"/>
                <a:cs typeface="Cabin"/>
                <a:sym typeface="Cabin"/>
              </a:defRPr>
            </a:lvl2pPr>
            <a:lvl3pPr marL="0" marR="0" lvl="2" indent="0" algn="r" rtl="0">
              <a:spcBef>
                <a:spcPts val="0"/>
              </a:spcBef>
              <a:buNone/>
              <a:defRPr sz="1050" b="0" i="0" u="none" strike="noStrike" cap="none">
                <a:solidFill>
                  <a:schemeClr val="accent2"/>
                </a:solidFill>
                <a:latin typeface="Cabin"/>
                <a:ea typeface="Cabin"/>
                <a:cs typeface="Cabin"/>
                <a:sym typeface="Cabin"/>
              </a:defRPr>
            </a:lvl3pPr>
            <a:lvl4pPr marL="0" marR="0" lvl="3" indent="0" algn="r" rtl="0">
              <a:spcBef>
                <a:spcPts val="0"/>
              </a:spcBef>
              <a:buNone/>
              <a:defRPr sz="1050" b="0" i="0" u="none" strike="noStrike" cap="none">
                <a:solidFill>
                  <a:schemeClr val="accent2"/>
                </a:solidFill>
                <a:latin typeface="Cabin"/>
                <a:ea typeface="Cabin"/>
                <a:cs typeface="Cabin"/>
                <a:sym typeface="Cabin"/>
              </a:defRPr>
            </a:lvl4pPr>
            <a:lvl5pPr marL="0" marR="0" lvl="4" indent="0" algn="r" rtl="0">
              <a:spcBef>
                <a:spcPts val="0"/>
              </a:spcBef>
              <a:buNone/>
              <a:defRPr sz="1050" b="0" i="0" u="none" strike="noStrike" cap="none">
                <a:solidFill>
                  <a:schemeClr val="accent2"/>
                </a:solidFill>
                <a:latin typeface="Cabin"/>
                <a:ea typeface="Cabin"/>
                <a:cs typeface="Cabin"/>
                <a:sym typeface="Cabin"/>
              </a:defRPr>
            </a:lvl5pPr>
            <a:lvl6pPr marL="0" marR="0" lvl="5" indent="0" algn="r" rtl="0">
              <a:spcBef>
                <a:spcPts val="0"/>
              </a:spcBef>
              <a:buNone/>
              <a:defRPr sz="1050" b="0" i="0" u="none" strike="noStrike" cap="none">
                <a:solidFill>
                  <a:schemeClr val="accent2"/>
                </a:solidFill>
                <a:latin typeface="Cabin"/>
                <a:ea typeface="Cabin"/>
                <a:cs typeface="Cabin"/>
                <a:sym typeface="Cabin"/>
              </a:defRPr>
            </a:lvl6pPr>
            <a:lvl7pPr marL="0" marR="0" lvl="6" indent="0" algn="r" rtl="0">
              <a:spcBef>
                <a:spcPts val="0"/>
              </a:spcBef>
              <a:buNone/>
              <a:defRPr sz="1050" b="0" i="0" u="none" strike="noStrike" cap="none">
                <a:solidFill>
                  <a:schemeClr val="accent2"/>
                </a:solidFill>
                <a:latin typeface="Cabin"/>
                <a:ea typeface="Cabin"/>
                <a:cs typeface="Cabin"/>
                <a:sym typeface="Cabin"/>
              </a:defRPr>
            </a:lvl7pPr>
            <a:lvl8pPr marL="0" marR="0" lvl="7" indent="0" algn="r" rtl="0">
              <a:spcBef>
                <a:spcPts val="0"/>
              </a:spcBef>
              <a:buNone/>
              <a:defRPr sz="1050" b="0" i="0" u="none" strike="noStrike" cap="none">
                <a:solidFill>
                  <a:schemeClr val="accent2"/>
                </a:solidFill>
                <a:latin typeface="Cabin"/>
                <a:ea typeface="Cabin"/>
                <a:cs typeface="Cabin"/>
                <a:sym typeface="Cabin"/>
              </a:defRPr>
            </a:lvl8pPr>
            <a:lvl9pPr marL="0" marR="0" lvl="8" indent="0" algn="r" rtl="0">
              <a:spcBef>
                <a:spcPts val="0"/>
              </a:spcBef>
              <a:buNone/>
              <a:defRPr sz="1050" b="0" i="0" u="none" strike="noStrike" cap="none">
                <a:solidFill>
                  <a:schemeClr val="accent2"/>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936">
          <p15:clr>
            <a:srgbClr val="F26B43"/>
          </p15:clr>
        </p15:guide>
        <p15:guide id="2" orient="horz" pos="1152">
          <p15:clr>
            <a:srgbClr val="F26B43"/>
          </p15:clr>
        </p15:guide>
        <p15:guide id="3" pos="528">
          <p15:clr>
            <a:srgbClr val="F26B43"/>
          </p15:clr>
        </p15:guide>
        <p15:guide id="4" pos="7536">
          <p15:clr>
            <a:srgbClr val="F26B43"/>
          </p15:clr>
        </p15:guide>
        <p15:guide id="5" orient="horz" pos="3792">
          <p15:clr>
            <a:srgbClr val="F26B43"/>
          </p15:clr>
        </p15:guide>
        <p15:guide id="6" orient="horz" pos="400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a:off x="854242" y="160421"/>
            <a:ext cx="10363200" cy="1325563"/>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accent1"/>
              </a:buClr>
              <a:buSzPts val="3200"/>
              <a:buFont typeface="Cabin"/>
              <a:buNone/>
              <a:defRPr sz="3200" b="0" i="0" u="none" strike="noStrike" cap="none">
                <a:solidFill>
                  <a:schemeClr val="accent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12"/>
          <p:cNvSpPr txBox="1">
            <a:spLocks noGrp="1"/>
          </p:cNvSpPr>
          <p:nvPr>
            <p:ph type="body" idx="1"/>
          </p:nvPr>
        </p:nvSpPr>
        <p:spPr>
          <a:xfrm>
            <a:off x="838200" y="1825625"/>
            <a:ext cx="10363200" cy="4194175"/>
          </a:xfrm>
          <a:prstGeom prst="rect">
            <a:avLst/>
          </a:prstGeom>
          <a:noFill/>
          <a:ln>
            <a:noFill/>
          </a:ln>
        </p:spPr>
        <p:txBody>
          <a:bodyPr spcFirstLastPara="1" wrap="square" lIns="91425" tIns="45700" rIns="91425" bIns="45700" anchor="t" anchorCtr="0"/>
          <a:lstStyle>
            <a:lvl1pPr marL="457200" marR="0" lvl="0" indent="-355600" algn="l" rtl="0">
              <a:lnSpc>
                <a:spcPct val="100000"/>
              </a:lnSpc>
              <a:spcBef>
                <a:spcPts val="1000"/>
              </a:spcBef>
              <a:spcAft>
                <a:spcPts val="0"/>
              </a:spcAft>
              <a:buClr>
                <a:schemeClr val="accent2"/>
              </a:buClr>
              <a:buSzPts val="2000"/>
              <a:buFont typeface="Arial"/>
              <a:buChar char="–"/>
              <a:defRPr sz="2000" b="1" i="0" u="none" strike="noStrike" cap="none">
                <a:solidFill>
                  <a:schemeClr val="accent2"/>
                </a:solidFill>
                <a:latin typeface="Cabin"/>
                <a:ea typeface="Cabin"/>
                <a:cs typeface="Cabin"/>
                <a:sym typeface="Cabin"/>
              </a:defRPr>
            </a:lvl1pPr>
            <a:lvl2pPr marL="914400" marR="0" lvl="1" indent="-355600"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L="1371600" marR="0" lvl="2"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L="1828800" marR="0" lvl="3"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L="2286000" marR="0" lvl="4"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pic>
        <p:nvPicPr>
          <p:cNvPr id="83" name="Google Shape;83;p12"/>
          <p:cNvPicPr preferRelativeResize="0"/>
          <p:nvPr/>
        </p:nvPicPr>
        <p:blipFill rotWithShape="1">
          <a:blip r:embed="rId12">
            <a:alphaModFix/>
          </a:blip>
          <a:srcRect/>
          <a:stretch/>
        </p:blipFill>
        <p:spPr>
          <a:xfrm>
            <a:off x="281539" y="6013572"/>
            <a:ext cx="2357120" cy="616477"/>
          </a:xfrm>
          <a:prstGeom prst="rect">
            <a:avLst/>
          </a:prstGeom>
          <a:noFill/>
          <a:ln>
            <a:noFill/>
          </a:ln>
        </p:spPr>
      </p:pic>
      <p:sp>
        <p:nvSpPr>
          <p:cNvPr id="84" name="Google Shape;84;p12"/>
          <p:cNvSpPr/>
          <p:nvPr/>
        </p:nvSpPr>
        <p:spPr>
          <a:xfrm>
            <a:off x="228600" y="224589"/>
            <a:ext cx="11734800" cy="6408822"/>
          </a:xfrm>
          <a:prstGeom prst="rect">
            <a:avLst/>
          </a:prstGeom>
          <a:no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bin"/>
              <a:ea typeface="Cabin"/>
              <a:cs typeface="Cabin"/>
              <a:sym typeface="Cabin"/>
            </a:endParaRPr>
          </a:p>
        </p:txBody>
      </p:sp>
      <p:sp>
        <p:nvSpPr>
          <p:cNvPr id="85" name="Google Shape;85;p12"/>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accent2"/>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86" name="Google Shape;86;p12"/>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accent2"/>
                </a:solidFill>
                <a:latin typeface="Cabin"/>
                <a:ea typeface="Cabin"/>
                <a:cs typeface="Cabin"/>
                <a:sym typeface="Cabin"/>
              </a:defRPr>
            </a:lvl1pPr>
            <a:lvl2pPr marL="0" marR="0" lvl="1" indent="0" algn="r" rtl="0">
              <a:spcBef>
                <a:spcPts val="0"/>
              </a:spcBef>
              <a:buNone/>
              <a:defRPr sz="1050" b="0" i="0" u="none" strike="noStrike" cap="none">
                <a:solidFill>
                  <a:schemeClr val="accent2"/>
                </a:solidFill>
                <a:latin typeface="Cabin"/>
                <a:ea typeface="Cabin"/>
                <a:cs typeface="Cabin"/>
                <a:sym typeface="Cabin"/>
              </a:defRPr>
            </a:lvl2pPr>
            <a:lvl3pPr marL="0" marR="0" lvl="2" indent="0" algn="r" rtl="0">
              <a:spcBef>
                <a:spcPts val="0"/>
              </a:spcBef>
              <a:buNone/>
              <a:defRPr sz="1050" b="0" i="0" u="none" strike="noStrike" cap="none">
                <a:solidFill>
                  <a:schemeClr val="accent2"/>
                </a:solidFill>
                <a:latin typeface="Cabin"/>
                <a:ea typeface="Cabin"/>
                <a:cs typeface="Cabin"/>
                <a:sym typeface="Cabin"/>
              </a:defRPr>
            </a:lvl3pPr>
            <a:lvl4pPr marL="0" marR="0" lvl="3" indent="0" algn="r" rtl="0">
              <a:spcBef>
                <a:spcPts val="0"/>
              </a:spcBef>
              <a:buNone/>
              <a:defRPr sz="1050" b="0" i="0" u="none" strike="noStrike" cap="none">
                <a:solidFill>
                  <a:schemeClr val="accent2"/>
                </a:solidFill>
                <a:latin typeface="Cabin"/>
                <a:ea typeface="Cabin"/>
                <a:cs typeface="Cabin"/>
                <a:sym typeface="Cabin"/>
              </a:defRPr>
            </a:lvl4pPr>
            <a:lvl5pPr marL="0" marR="0" lvl="4" indent="0" algn="r" rtl="0">
              <a:spcBef>
                <a:spcPts val="0"/>
              </a:spcBef>
              <a:buNone/>
              <a:defRPr sz="1050" b="0" i="0" u="none" strike="noStrike" cap="none">
                <a:solidFill>
                  <a:schemeClr val="accent2"/>
                </a:solidFill>
                <a:latin typeface="Cabin"/>
                <a:ea typeface="Cabin"/>
                <a:cs typeface="Cabin"/>
                <a:sym typeface="Cabin"/>
              </a:defRPr>
            </a:lvl5pPr>
            <a:lvl6pPr marL="0" marR="0" lvl="5" indent="0" algn="r" rtl="0">
              <a:spcBef>
                <a:spcPts val="0"/>
              </a:spcBef>
              <a:buNone/>
              <a:defRPr sz="1050" b="0" i="0" u="none" strike="noStrike" cap="none">
                <a:solidFill>
                  <a:schemeClr val="accent2"/>
                </a:solidFill>
                <a:latin typeface="Cabin"/>
                <a:ea typeface="Cabin"/>
                <a:cs typeface="Cabin"/>
                <a:sym typeface="Cabin"/>
              </a:defRPr>
            </a:lvl6pPr>
            <a:lvl7pPr marL="0" marR="0" lvl="6" indent="0" algn="r" rtl="0">
              <a:spcBef>
                <a:spcPts val="0"/>
              </a:spcBef>
              <a:buNone/>
              <a:defRPr sz="1050" b="0" i="0" u="none" strike="noStrike" cap="none">
                <a:solidFill>
                  <a:schemeClr val="accent2"/>
                </a:solidFill>
                <a:latin typeface="Cabin"/>
                <a:ea typeface="Cabin"/>
                <a:cs typeface="Cabin"/>
                <a:sym typeface="Cabin"/>
              </a:defRPr>
            </a:lvl7pPr>
            <a:lvl8pPr marL="0" marR="0" lvl="7" indent="0" algn="r" rtl="0">
              <a:spcBef>
                <a:spcPts val="0"/>
              </a:spcBef>
              <a:buNone/>
              <a:defRPr sz="1050" b="0" i="0" u="none" strike="noStrike" cap="none">
                <a:solidFill>
                  <a:schemeClr val="accent2"/>
                </a:solidFill>
                <a:latin typeface="Cabin"/>
                <a:ea typeface="Cabin"/>
                <a:cs typeface="Cabin"/>
                <a:sym typeface="Cabin"/>
              </a:defRPr>
            </a:lvl8pPr>
            <a:lvl9pPr marL="0" marR="0" lvl="8" indent="0" algn="r" rtl="0">
              <a:spcBef>
                <a:spcPts val="0"/>
              </a:spcBef>
              <a:buNone/>
              <a:defRPr sz="1050" b="0" i="0" u="none" strike="noStrike" cap="none">
                <a:solidFill>
                  <a:schemeClr val="accent2"/>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936">
          <p15:clr>
            <a:srgbClr val="F26B43"/>
          </p15:clr>
        </p15:guide>
        <p15:guide id="2" orient="horz" pos="1152">
          <p15:clr>
            <a:srgbClr val="F26B43"/>
          </p15:clr>
        </p15:guide>
        <p15:guide id="3" pos="528">
          <p15:clr>
            <a:srgbClr val="F26B43"/>
          </p15:clr>
        </p15:guide>
        <p15:guide id="4" pos="7536">
          <p15:clr>
            <a:srgbClr val="F26B43"/>
          </p15:clr>
        </p15:guide>
        <p15:guide id="5" orient="horz" pos="3792">
          <p15:clr>
            <a:srgbClr val="F26B43"/>
          </p15:clr>
        </p15:guide>
        <p15:guide id="6" orient="horz" pos="400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854242" y="160421"/>
            <a:ext cx="10363200" cy="1325563"/>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2"/>
              </a:buClr>
              <a:buSzPts val="3200"/>
              <a:buFont typeface="Cabin"/>
              <a:buNone/>
              <a:defRPr sz="3200" b="0" i="0" u="none" strike="noStrike" cap="non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3" name="Google Shape;153;p23"/>
          <p:cNvSpPr txBox="1">
            <a:spLocks noGrp="1"/>
          </p:cNvSpPr>
          <p:nvPr>
            <p:ph type="body" idx="1"/>
          </p:nvPr>
        </p:nvSpPr>
        <p:spPr>
          <a:xfrm>
            <a:off x="838200" y="1825625"/>
            <a:ext cx="10363200" cy="4194175"/>
          </a:xfrm>
          <a:prstGeom prst="rect">
            <a:avLst/>
          </a:prstGeom>
          <a:noFill/>
          <a:ln>
            <a:noFill/>
          </a:ln>
        </p:spPr>
        <p:txBody>
          <a:bodyPr spcFirstLastPara="1" wrap="square" lIns="91425" tIns="45700" rIns="91425" bIns="45700" anchor="t" anchorCtr="0"/>
          <a:lstStyle>
            <a:lvl1pPr marL="457200" marR="0" lvl="0" indent="-355600" algn="l" rtl="0">
              <a:lnSpc>
                <a:spcPct val="100000"/>
              </a:lnSpc>
              <a:spcBef>
                <a:spcPts val="1000"/>
              </a:spcBef>
              <a:spcAft>
                <a:spcPts val="0"/>
              </a:spcAft>
              <a:buClr>
                <a:schemeClr val="accent2"/>
              </a:buClr>
              <a:buSzPts val="2000"/>
              <a:buFont typeface="Arial"/>
              <a:buChar char="–"/>
              <a:defRPr sz="2000" b="1" i="0" u="none" strike="noStrike" cap="none">
                <a:solidFill>
                  <a:schemeClr val="accent2"/>
                </a:solidFill>
                <a:latin typeface="Cabin"/>
                <a:ea typeface="Cabin"/>
                <a:cs typeface="Cabin"/>
                <a:sym typeface="Cabin"/>
              </a:defRPr>
            </a:lvl1pPr>
            <a:lvl2pPr marL="914400" marR="0" lvl="1" indent="-355600" algn="l" rtl="0">
              <a:lnSpc>
                <a:spcPct val="100000"/>
              </a:lnSpc>
              <a:spcBef>
                <a:spcPts val="500"/>
              </a:spcBef>
              <a:spcAft>
                <a:spcPts val="0"/>
              </a:spcAft>
              <a:buClr>
                <a:schemeClr val="accent2"/>
              </a:buClr>
              <a:buSzPts val="2000"/>
              <a:buFont typeface="Arial"/>
              <a:buChar char="–"/>
              <a:defRPr sz="2000" b="0" i="0" u="none" strike="noStrike" cap="none">
                <a:solidFill>
                  <a:schemeClr val="accent2"/>
                </a:solidFill>
                <a:latin typeface="Cabin"/>
                <a:ea typeface="Cabin"/>
                <a:cs typeface="Cabin"/>
                <a:sym typeface="Cabin"/>
              </a:defRPr>
            </a:lvl2pPr>
            <a:lvl3pPr marL="1371600" marR="0" lvl="2"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3pPr>
            <a:lvl4pPr marL="1828800" marR="0" lvl="3"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4pPr>
            <a:lvl5pPr marL="2286000" marR="0" lvl="4" indent="-330200" algn="l" rtl="0">
              <a:lnSpc>
                <a:spcPct val="100000"/>
              </a:lnSpc>
              <a:spcBef>
                <a:spcPts val="500"/>
              </a:spcBef>
              <a:spcAft>
                <a:spcPts val="0"/>
              </a:spcAft>
              <a:buClr>
                <a:schemeClr val="accent2"/>
              </a:buClr>
              <a:buSzPts val="1600"/>
              <a:buFont typeface="Arial"/>
              <a:buChar char="+"/>
              <a:defRPr sz="1600" b="0" i="0" u="none" strike="noStrike" cap="none">
                <a:solidFill>
                  <a:schemeClr val="accent2"/>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bin"/>
                <a:ea typeface="Cabin"/>
                <a:cs typeface="Cabin"/>
                <a:sym typeface="Cabin"/>
              </a:defRPr>
            </a:lvl9pPr>
          </a:lstStyle>
          <a:p>
            <a:endParaRPr/>
          </a:p>
        </p:txBody>
      </p:sp>
      <p:pic>
        <p:nvPicPr>
          <p:cNvPr id="154" name="Google Shape;154;p23"/>
          <p:cNvPicPr preferRelativeResize="0"/>
          <p:nvPr/>
        </p:nvPicPr>
        <p:blipFill rotWithShape="1">
          <a:blip r:embed="rId12">
            <a:alphaModFix/>
          </a:blip>
          <a:srcRect/>
          <a:stretch/>
        </p:blipFill>
        <p:spPr>
          <a:xfrm>
            <a:off x="281539" y="6013572"/>
            <a:ext cx="2357120" cy="616477"/>
          </a:xfrm>
          <a:prstGeom prst="rect">
            <a:avLst/>
          </a:prstGeom>
          <a:noFill/>
          <a:ln>
            <a:noFill/>
          </a:ln>
        </p:spPr>
      </p:pic>
      <p:sp>
        <p:nvSpPr>
          <p:cNvPr id="155" name="Google Shape;155;p23"/>
          <p:cNvSpPr/>
          <p:nvPr/>
        </p:nvSpPr>
        <p:spPr>
          <a:xfrm>
            <a:off x="228600" y="224589"/>
            <a:ext cx="11734800" cy="6408822"/>
          </a:xfrm>
          <a:prstGeom prst="rect">
            <a:avLst/>
          </a:prstGeom>
          <a:noFill/>
          <a:ln w="381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bin"/>
              <a:ea typeface="Cabin"/>
              <a:cs typeface="Cabin"/>
              <a:sym typeface="Cabin"/>
            </a:endParaRPr>
          </a:p>
        </p:txBody>
      </p:sp>
      <p:sp>
        <p:nvSpPr>
          <p:cNvPr id="156" name="Google Shape;156;p23"/>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accent2"/>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157" name="Google Shape;157;p23"/>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accent2"/>
                </a:solidFill>
                <a:latin typeface="Cabin"/>
                <a:ea typeface="Cabin"/>
                <a:cs typeface="Cabin"/>
                <a:sym typeface="Cabin"/>
              </a:defRPr>
            </a:lvl1pPr>
            <a:lvl2pPr marL="0" marR="0" lvl="1" indent="0" algn="r" rtl="0">
              <a:spcBef>
                <a:spcPts val="0"/>
              </a:spcBef>
              <a:buNone/>
              <a:defRPr sz="1050">
                <a:solidFill>
                  <a:schemeClr val="accent2"/>
                </a:solidFill>
                <a:latin typeface="Cabin"/>
                <a:ea typeface="Cabin"/>
                <a:cs typeface="Cabin"/>
                <a:sym typeface="Cabin"/>
              </a:defRPr>
            </a:lvl2pPr>
            <a:lvl3pPr marL="0" marR="0" lvl="2" indent="0" algn="r" rtl="0">
              <a:spcBef>
                <a:spcPts val="0"/>
              </a:spcBef>
              <a:buNone/>
              <a:defRPr sz="1050">
                <a:solidFill>
                  <a:schemeClr val="accent2"/>
                </a:solidFill>
                <a:latin typeface="Cabin"/>
                <a:ea typeface="Cabin"/>
                <a:cs typeface="Cabin"/>
                <a:sym typeface="Cabin"/>
              </a:defRPr>
            </a:lvl3pPr>
            <a:lvl4pPr marL="0" marR="0" lvl="3" indent="0" algn="r" rtl="0">
              <a:spcBef>
                <a:spcPts val="0"/>
              </a:spcBef>
              <a:buNone/>
              <a:defRPr sz="1050">
                <a:solidFill>
                  <a:schemeClr val="accent2"/>
                </a:solidFill>
                <a:latin typeface="Cabin"/>
                <a:ea typeface="Cabin"/>
                <a:cs typeface="Cabin"/>
                <a:sym typeface="Cabin"/>
              </a:defRPr>
            </a:lvl4pPr>
            <a:lvl5pPr marL="0" marR="0" lvl="4" indent="0" algn="r" rtl="0">
              <a:spcBef>
                <a:spcPts val="0"/>
              </a:spcBef>
              <a:buNone/>
              <a:defRPr sz="1050">
                <a:solidFill>
                  <a:schemeClr val="accent2"/>
                </a:solidFill>
                <a:latin typeface="Cabin"/>
                <a:ea typeface="Cabin"/>
                <a:cs typeface="Cabin"/>
                <a:sym typeface="Cabin"/>
              </a:defRPr>
            </a:lvl5pPr>
            <a:lvl6pPr marL="0" marR="0" lvl="5" indent="0" algn="r" rtl="0">
              <a:spcBef>
                <a:spcPts val="0"/>
              </a:spcBef>
              <a:buNone/>
              <a:defRPr sz="1050">
                <a:solidFill>
                  <a:schemeClr val="accent2"/>
                </a:solidFill>
                <a:latin typeface="Cabin"/>
                <a:ea typeface="Cabin"/>
                <a:cs typeface="Cabin"/>
                <a:sym typeface="Cabin"/>
              </a:defRPr>
            </a:lvl6pPr>
            <a:lvl7pPr marL="0" marR="0" lvl="6" indent="0" algn="r" rtl="0">
              <a:spcBef>
                <a:spcPts val="0"/>
              </a:spcBef>
              <a:buNone/>
              <a:defRPr sz="1050">
                <a:solidFill>
                  <a:schemeClr val="accent2"/>
                </a:solidFill>
                <a:latin typeface="Cabin"/>
                <a:ea typeface="Cabin"/>
                <a:cs typeface="Cabin"/>
                <a:sym typeface="Cabin"/>
              </a:defRPr>
            </a:lvl7pPr>
            <a:lvl8pPr marL="0" marR="0" lvl="7" indent="0" algn="r" rtl="0">
              <a:spcBef>
                <a:spcPts val="0"/>
              </a:spcBef>
              <a:buNone/>
              <a:defRPr sz="1050">
                <a:solidFill>
                  <a:schemeClr val="accent2"/>
                </a:solidFill>
                <a:latin typeface="Cabin"/>
                <a:ea typeface="Cabin"/>
                <a:cs typeface="Cabin"/>
                <a:sym typeface="Cabin"/>
              </a:defRPr>
            </a:lvl8pPr>
            <a:lvl9pPr marL="0" marR="0" lvl="8" indent="0" algn="r" rtl="0">
              <a:spcBef>
                <a:spcPts val="0"/>
              </a:spcBef>
              <a:buNone/>
              <a:defRPr sz="1050">
                <a:solidFill>
                  <a:schemeClr val="accent2"/>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936">
          <p15:clr>
            <a:srgbClr val="F26B43"/>
          </p15:clr>
        </p15:guide>
        <p15:guide id="2" orient="horz" pos="1152">
          <p15:clr>
            <a:srgbClr val="F26B43"/>
          </p15:clr>
        </p15:guide>
        <p15:guide id="3" pos="528">
          <p15:clr>
            <a:srgbClr val="F26B43"/>
          </p15:clr>
        </p15:guide>
        <p15:guide id="4" pos="7536">
          <p15:clr>
            <a:srgbClr val="F26B43"/>
          </p15:clr>
        </p15:guide>
        <p15:guide id="5" orient="horz" pos="3792">
          <p15:clr>
            <a:srgbClr val="F26B43"/>
          </p15:clr>
        </p15:guide>
        <p15:guide id="6" orient="horz" pos="4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peacecorps.gov/volunteer/"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hyperlink" Target="http://farmer-to-farmer.org/volunteer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title"/>
          </p:nvPr>
        </p:nvSpPr>
        <p:spPr>
          <a:xfrm>
            <a:off x="854242" y="160421"/>
            <a:ext cx="10363200" cy="1325563"/>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2"/>
              </a:buClr>
              <a:buSzPts val="3200"/>
              <a:buFont typeface="Cabin"/>
              <a:buNone/>
            </a:pPr>
            <a:r>
              <a:rPr lang="en-US" sz="3200" b="0" i="0" u="none" strike="noStrike" cap="none" dirty="0">
                <a:solidFill>
                  <a:schemeClr val="dk2"/>
                </a:solidFill>
                <a:latin typeface="Cabin"/>
                <a:ea typeface="Cabin"/>
                <a:cs typeface="Cabin"/>
                <a:sym typeface="Cabin"/>
              </a:rPr>
              <a:t>Greetings Volunteer!</a:t>
            </a:r>
            <a:endParaRPr sz="3200" b="0" i="0" u="none" strike="noStrike" cap="none" dirty="0">
              <a:solidFill>
                <a:schemeClr val="dk2"/>
              </a:solidFill>
              <a:latin typeface="Cabin"/>
              <a:ea typeface="Cabin"/>
              <a:cs typeface="Cabin"/>
              <a:sym typeface="Cabin"/>
            </a:endParaRPr>
          </a:p>
        </p:txBody>
      </p:sp>
      <p:sp>
        <p:nvSpPr>
          <p:cNvPr id="227" name="Google Shape;227;p34"/>
          <p:cNvSpPr txBox="1">
            <a:spLocks noGrp="1"/>
          </p:cNvSpPr>
          <p:nvPr>
            <p:ph type="body" idx="1"/>
          </p:nvPr>
        </p:nvSpPr>
        <p:spPr>
          <a:xfrm>
            <a:off x="838200" y="1825625"/>
            <a:ext cx="10363200" cy="41941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2000"/>
              <a:buFont typeface="Arial"/>
              <a:buNone/>
            </a:pPr>
            <a:r>
              <a:rPr lang="en-US" sz="2000" b="0" i="0" u="none" strike="noStrike" cap="none" dirty="0">
                <a:solidFill>
                  <a:schemeClr val="accent2"/>
                </a:solidFill>
                <a:latin typeface="Cabin"/>
                <a:ea typeface="Cabin"/>
                <a:cs typeface="Cabin"/>
                <a:sym typeface="Cabin"/>
              </a:rPr>
              <a:t>This is a customizable PowerPoint that can be used for a presentation of your service. This template can be adjusted for a presentation to a variety of audiences, including community groups, colleagues, school groups or media.  Please customize each slide with any pictures you would like to share, and feel free to edit or delete any information or slides you do not want. Be sure to check the notes section below each slide for tips, links and guidance.</a:t>
            </a:r>
            <a:endParaRPr sz="2000" b="0" i="0" u="none" strike="noStrike" cap="none" dirty="0">
              <a:solidFill>
                <a:schemeClr val="accent2"/>
              </a:solidFill>
              <a:latin typeface="Cabin"/>
              <a:ea typeface="Cabin"/>
              <a:cs typeface="Cabin"/>
              <a:sym typeface="Cabin"/>
            </a:endParaRPr>
          </a:p>
          <a:p>
            <a:pPr marL="0" marR="0" lvl="0" indent="0" algn="l" rtl="0">
              <a:lnSpc>
                <a:spcPct val="100000"/>
              </a:lnSpc>
              <a:spcBef>
                <a:spcPts val="1000"/>
              </a:spcBef>
              <a:spcAft>
                <a:spcPts val="0"/>
              </a:spcAft>
              <a:buClr>
                <a:schemeClr val="accent2"/>
              </a:buClr>
              <a:buSzPts val="2000"/>
              <a:buFont typeface="Arial"/>
              <a:buNone/>
            </a:pPr>
            <a:r>
              <a:rPr lang="en-US" sz="2000" b="0" i="0" u="none" strike="noStrike" cap="none" dirty="0">
                <a:solidFill>
                  <a:schemeClr val="accent2"/>
                </a:solidFill>
                <a:latin typeface="Cabin"/>
                <a:ea typeface="Cabin"/>
                <a:cs typeface="Cabin"/>
                <a:sym typeface="Cabin"/>
              </a:rPr>
              <a:t>There are endless ways to present your volunteer work with Feed the Future.  This presentation follows chronologically with your service. However, feel free to be creative in how you organize presentation flow. </a:t>
            </a:r>
            <a:endParaRPr sz="2000" b="0" i="0" u="none" strike="noStrike" cap="none" dirty="0">
              <a:solidFill>
                <a:schemeClr val="accent2"/>
              </a:solidFill>
              <a:latin typeface="Cabin"/>
              <a:ea typeface="Cabin"/>
              <a:cs typeface="Cabin"/>
              <a:sym typeface="Cabin"/>
            </a:endParaRPr>
          </a:p>
          <a:p>
            <a:pPr marL="0" marR="0" lvl="0" indent="0" algn="l" rtl="0">
              <a:lnSpc>
                <a:spcPct val="100000"/>
              </a:lnSpc>
              <a:spcBef>
                <a:spcPts val="1000"/>
              </a:spcBef>
              <a:spcAft>
                <a:spcPts val="0"/>
              </a:spcAft>
              <a:buClr>
                <a:schemeClr val="accent2"/>
              </a:buClr>
              <a:buSzPts val="2000"/>
              <a:buFont typeface="Arial"/>
              <a:buNone/>
            </a:pPr>
            <a:endParaRPr sz="2000" b="0" i="0" u="none" strike="noStrike" cap="none" dirty="0">
              <a:solidFill>
                <a:schemeClr val="accent2"/>
              </a:solidFill>
              <a:latin typeface="Cabin"/>
              <a:ea typeface="Cabin"/>
              <a:cs typeface="Cabin"/>
              <a:sym typeface="Cabin"/>
            </a:endParaRPr>
          </a:p>
          <a:p>
            <a:pPr marL="0" marR="0" lvl="0" indent="0" algn="l" rtl="0">
              <a:lnSpc>
                <a:spcPct val="100000"/>
              </a:lnSpc>
              <a:spcBef>
                <a:spcPts val="1000"/>
              </a:spcBef>
              <a:spcAft>
                <a:spcPts val="0"/>
              </a:spcAft>
              <a:buClr>
                <a:schemeClr val="accent2"/>
              </a:buClr>
              <a:buSzPts val="2000"/>
              <a:buFont typeface="Arial"/>
              <a:buNone/>
            </a:pPr>
            <a:r>
              <a:rPr lang="en-US" sz="2000" b="1" i="0" u="none" strike="noStrike" cap="none" dirty="0">
                <a:solidFill>
                  <a:schemeClr val="accent2"/>
                </a:solidFill>
                <a:latin typeface="Cabin"/>
                <a:ea typeface="Cabin"/>
                <a:cs typeface="Cabin"/>
                <a:sym typeface="Cabin"/>
              </a:rPr>
              <a:t>Thank you for your sharing your volunteer experience!</a:t>
            </a:r>
            <a:endParaRPr dirty="0"/>
          </a:p>
          <a:p>
            <a:pPr marL="0" marR="0" lvl="0" indent="0" algn="l" rtl="0">
              <a:lnSpc>
                <a:spcPct val="100000"/>
              </a:lnSpc>
              <a:spcBef>
                <a:spcPts val="1000"/>
              </a:spcBef>
              <a:spcAft>
                <a:spcPts val="0"/>
              </a:spcAft>
              <a:buClr>
                <a:srgbClr val="FF0000"/>
              </a:buClr>
              <a:buSzPts val="2000"/>
              <a:buFont typeface="Arial"/>
              <a:buNone/>
            </a:pPr>
            <a:r>
              <a:rPr lang="en-US" sz="2000" b="1" i="0" u="none" strike="noStrike" cap="none" dirty="0">
                <a:solidFill>
                  <a:srgbClr val="FF0000"/>
                </a:solidFill>
                <a:latin typeface="Cabin"/>
                <a:ea typeface="Cabin"/>
                <a:cs typeface="Cabin"/>
                <a:sym typeface="Cabin"/>
              </a:rPr>
              <a:t>**Delete this slide before presenting**</a:t>
            </a:r>
            <a:endParaRPr dirty="0"/>
          </a:p>
          <a:p>
            <a:pPr marL="0" marR="0" lvl="0" indent="0" algn="l" rtl="0">
              <a:lnSpc>
                <a:spcPct val="100000"/>
              </a:lnSpc>
              <a:spcBef>
                <a:spcPts val="1000"/>
              </a:spcBef>
              <a:spcAft>
                <a:spcPts val="0"/>
              </a:spcAft>
              <a:buClr>
                <a:schemeClr val="accent2"/>
              </a:buClr>
              <a:buSzPts val="2000"/>
              <a:buFont typeface="Arial"/>
              <a:buNone/>
            </a:pPr>
            <a:endParaRPr sz="2000" b="1" i="0" u="none" strike="noStrike" cap="none" dirty="0">
              <a:solidFill>
                <a:schemeClr val="accent2"/>
              </a:solidFill>
              <a:latin typeface="Cabin"/>
              <a:ea typeface="Cabin"/>
              <a:cs typeface="Cabin"/>
              <a:sym typeface="Cabin"/>
            </a:endParaRPr>
          </a:p>
        </p:txBody>
      </p:sp>
      <p:sp>
        <p:nvSpPr>
          <p:cNvPr id="228" name="Google Shape;228;p34"/>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50" b="0" i="0" u="none" strike="noStrike" cap="none">
                <a:solidFill>
                  <a:schemeClr val="accent2"/>
                </a:solidFill>
                <a:latin typeface="Cabin"/>
                <a:ea typeface="Cabin"/>
                <a:cs typeface="Cabin"/>
                <a:sym typeface="Cabin"/>
              </a:rPr>
              <a:t>FEED THE FUTURE 101: AN OVERVIEW</a:t>
            </a:r>
            <a:endParaRPr sz="1050" b="0" i="0" u="none" strike="noStrike" cap="none">
              <a:solidFill>
                <a:schemeClr val="accent2"/>
              </a:solidFill>
              <a:latin typeface="Cabin"/>
              <a:ea typeface="Cabin"/>
              <a:cs typeface="Cabin"/>
              <a:sym typeface="Cabin"/>
            </a:endParaRPr>
          </a:p>
        </p:txBody>
      </p:sp>
      <p:sp>
        <p:nvSpPr>
          <p:cNvPr id="229" name="Google Shape;229;p34"/>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050" b="0" i="0" u="none" strike="noStrike" cap="none">
                <a:solidFill>
                  <a:schemeClr val="accent2"/>
                </a:solidFill>
                <a:latin typeface="Cabin"/>
                <a:ea typeface="Cabin"/>
                <a:cs typeface="Cabin"/>
                <a:sym typeface="Cabin"/>
              </a:rPr>
              <a:t>1</a:t>
            </a:fld>
            <a:endParaRPr sz="1050" b="0" i="0" u="none" strike="noStrike" cap="none">
              <a:solidFill>
                <a:schemeClr val="accent2"/>
              </a:solidFill>
              <a:latin typeface="Cabin"/>
              <a:ea typeface="Cabin"/>
              <a:cs typeface="Cabin"/>
              <a:sym typeface="Cab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3"/>
          <p:cNvSpPr/>
          <p:nvPr/>
        </p:nvSpPr>
        <p:spPr>
          <a:xfrm>
            <a:off x="0" y="0"/>
            <a:ext cx="6096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00"/>
                </a:solidFill>
                <a:latin typeface="Cabin"/>
                <a:ea typeface="Cabin"/>
                <a:cs typeface="Cabin"/>
                <a:sym typeface="Cabin"/>
              </a:rPr>
              <a:t>Update with personal </a:t>
            </a:r>
            <a:r>
              <a:rPr lang="en-US" sz="1800">
                <a:latin typeface="Cabin"/>
                <a:ea typeface="Cabin"/>
                <a:cs typeface="Cabin"/>
                <a:sym typeface="Cabin"/>
              </a:rPr>
              <a:t>Feed the Future </a:t>
            </a:r>
            <a:r>
              <a:rPr lang="en-US" sz="1800">
                <a:solidFill>
                  <a:srgbClr val="000000"/>
                </a:solidFill>
                <a:latin typeface="Cabin"/>
                <a:ea typeface="Cabin"/>
                <a:cs typeface="Cabin"/>
                <a:sym typeface="Cabin"/>
              </a:rPr>
              <a:t>Photo</a:t>
            </a:r>
            <a:endParaRPr/>
          </a:p>
        </p:txBody>
      </p:sp>
      <p:sp>
        <p:nvSpPr>
          <p:cNvPr id="335" name="Google Shape;335;p43"/>
          <p:cNvSpPr txBox="1">
            <a:spLocks noGrp="1"/>
          </p:cNvSpPr>
          <p:nvPr>
            <p:ph type="title"/>
          </p:nvPr>
        </p:nvSpPr>
        <p:spPr>
          <a:xfrm>
            <a:off x="6284258" y="160337"/>
            <a:ext cx="5410200" cy="1325563"/>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2"/>
              </a:buClr>
              <a:buSzPts val="3200"/>
              <a:buFont typeface="Cabin"/>
              <a:buNone/>
            </a:pPr>
            <a:r>
              <a:rPr lang="en-US" sz="3200" b="0" i="0" u="none" strike="noStrike" cap="none">
                <a:solidFill>
                  <a:schemeClr val="dk2"/>
                </a:solidFill>
                <a:latin typeface="Cabin"/>
                <a:ea typeface="Cabin"/>
                <a:cs typeface="Cabin"/>
                <a:sym typeface="Cabin"/>
              </a:rPr>
              <a:t>WHAT I ACCOMPLISHED</a:t>
            </a:r>
            <a:endParaRPr sz="3200" b="0" i="0" u="none" strike="noStrike" cap="none">
              <a:solidFill>
                <a:schemeClr val="dk2"/>
              </a:solidFill>
              <a:latin typeface="Cabin"/>
              <a:ea typeface="Cabin"/>
              <a:cs typeface="Cabin"/>
              <a:sym typeface="Cabin"/>
            </a:endParaRPr>
          </a:p>
        </p:txBody>
      </p:sp>
      <p:sp>
        <p:nvSpPr>
          <p:cNvPr id="336" name="Google Shape;336;p43"/>
          <p:cNvSpPr txBox="1">
            <a:spLocks noGrp="1"/>
          </p:cNvSpPr>
          <p:nvPr>
            <p:ph type="body" idx="1"/>
          </p:nvPr>
        </p:nvSpPr>
        <p:spPr>
          <a:xfrm>
            <a:off x="6284258" y="1825625"/>
            <a:ext cx="5105400" cy="41941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accent2"/>
                </a:solidFill>
                <a:latin typeface="Cabin"/>
                <a:ea typeface="Cabin"/>
                <a:cs typeface="Cabin"/>
                <a:sym typeface="Cabin"/>
              </a:rPr>
              <a:t>Insert a few bullets on what you accomplished with F2F/Peace Corps/other:</a:t>
            </a:r>
            <a:endParaRPr sz="2000" b="1" i="0" u="none" strike="noStrike" cap="none">
              <a:solidFill>
                <a:schemeClr val="accent2"/>
              </a:solidFill>
              <a:latin typeface="Cabin"/>
              <a:ea typeface="Cabin"/>
              <a:cs typeface="Cabin"/>
              <a:sym typeface="Cabin"/>
            </a:endParaRPr>
          </a:p>
          <a:p>
            <a:pPr marL="228600" marR="0" lvl="1" indent="-228600" algn="l" rtl="0">
              <a:lnSpc>
                <a:spcPct val="100000"/>
              </a:lnSpc>
              <a:spcBef>
                <a:spcPts val="2000"/>
              </a:spcBef>
              <a:spcAft>
                <a:spcPts val="0"/>
              </a:spcAft>
              <a:buClr>
                <a:srgbClr val="000000"/>
              </a:buClr>
              <a:buSzPts val="2000"/>
              <a:buFont typeface="Arial"/>
              <a:buChar char="–"/>
            </a:pPr>
            <a:r>
              <a:rPr lang="en-US" sz="2000" b="0" i="0" u="none" strike="noStrike" cap="none">
                <a:solidFill>
                  <a:schemeClr val="accent2"/>
                </a:solidFill>
                <a:latin typeface="Cabin"/>
                <a:ea typeface="Cabin"/>
                <a:cs typeface="Cabin"/>
                <a:sym typeface="Cabin"/>
              </a:rPr>
              <a:t>Results of your work (e.g., farmers engaged, crop yields, economic impact)</a:t>
            </a:r>
            <a:endParaRPr/>
          </a:p>
          <a:p>
            <a:pPr marL="228600" marR="0" lvl="1" indent="-228600" algn="l" rtl="0">
              <a:lnSpc>
                <a:spcPct val="100000"/>
              </a:lnSpc>
              <a:spcBef>
                <a:spcPts val="2000"/>
              </a:spcBef>
              <a:spcAft>
                <a:spcPts val="0"/>
              </a:spcAft>
              <a:buClr>
                <a:srgbClr val="000000"/>
              </a:buClr>
              <a:buSzPts val="2000"/>
              <a:buFont typeface="Arial"/>
              <a:buChar char="–"/>
            </a:pPr>
            <a:r>
              <a:rPr lang="en-US" sz="2000" b="0" i="0" u="none" strike="noStrike" cap="none">
                <a:solidFill>
                  <a:schemeClr val="accent2"/>
                </a:solidFill>
                <a:latin typeface="Cabin"/>
                <a:ea typeface="Cabin"/>
                <a:cs typeface="Cabin"/>
                <a:sym typeface="Cabin"/>
              </a:rPr>
              <a:t>Follow-ups with those you helped</a:t>
            </a:r>
            <a:endParaRPr/>
          </a:p>
          <a:p>
            <a:pPr marL="228600" marR="0" lvl="1" indent="-228600" algn="l" rtl="0">
              <a:lnSpc>
                <a:spcPct val="100000"/>
              </a:lnSpc>
              <a:spcBef>
                <a:spcPts val="2000"/>
              </a:spcBef>
              <a:spcAft>
                <a:spcPts val="0"/>
              </a:spcAft>
              <a:buClr>
                <a:srgbClr val="000000"/>
              </a:buClr>
              <a:buSzPts val="2000"/>
              <a:buFont typeface="Arial"/>
              <a:buChar char="–"/>
            </a:pPr>
            <a:r>
              <a:rPr lang="en-US" sz="2000" b="0" i="0" u="none" strike="noStrike" cap="none">
                <a:solidFill>
                  <a:schemeClr val="accent2"/>
                </a:solidFill>
                <a:latin typeface="Cabin"/>
                <a:ea typeface="Cabin"/>
                <a:cs typeface="Cabin"/>
                <a:sym typeface="Cabin"/>
              </a:rPr>
              <a:t>Plans to re-engage with F2F/Peace Corps/other</a:t>
            </a:r>
            <a:endParaRPr/>
          </a:p>
        </p:txBody>
      </p:sp>
      <p:pic>
        <p:nvPicPr>
          <p:cNvPr id="337" name="Google Shape;337;p43"/>
          <p:cNvPicPr preferRelativeResize="0"/>
          <p:nvPr/>
        </p:nvPicPr>
        <p:blipFill rotWithShape="1">
          <a:blip r:embed="rId3">
            <a:alphaModFix/>
          </a:blip>
          <a:srcRect/>
          <a:stretch/>
        </p:blipFill>
        <p:spPr>
          <a:xfrm>
            <a:off x="313623" y="6029613"/>
            <a:ext cx="2357120" cy="616479"/>
          </a:xfrm>
          <a:prstGeom prst="rect">
            <a:avLst/>
          </a:prstGeom>
          <a:noFill/>
          <a:ln>
            <a:noFill/>
          </a:ln>
        </p:spPr>
      </p:pic>
      <p:sp>
        <p:nvSpPr>
          <p:cNvPr id="338" name="Google Shape;338;p43"/>
          <p:cNvSpPr txBox="1">
            <a:spLocks noGrp="1"/>
          </p:cNvSpPr>
          <p:nvPr>
            <p:ph type="ftr" idx="11"/>
          </p:nvPr>
        </p:nvSpPr>
        <p:spPr>
          <a:xfrm>
            <a:off x="7086600" y="6244056"/>
            <a:ext cx="41148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50">
                <a:solidFill>
                  <a:schemeClr val="accent2"/>
                </a:solidFill>
                <a:latin typeface="Cabin"/>
                <a:ea typeface="Cabin"/>
                <a:cs typeface="Cabin"/>
                <a:sym typeface="Cabin"/>
              </a:rPr>
              <a:t>MY FEED THE FUTURE JOURNEY</a:t>
            </a:r>
            <a:endParaRPr/>
          </a:p>
        </p:txBody>
      </p:sp>
      <p:sp>
        <p:nvSpPr>
          <p:cNvPr id="339" name="Google Shape;339;p43"/>
          <p:cNvSpPr txBox="1">
            <a:spLocks noGrp="1"/>
          </p:cNvSpPr>
          <p:nvPr>
            <p:ph type="sldNum" idx="12"/>
          </p:nvPr>
        </p:nvSpPr>
        <p:spPr>
          <a:xfrm>
            <a:off x="11389658" y="6260098"/>
            <a:ext cx="573741"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050">
                <a:solidFill>
                  <a:schemeClr val="accent2"/>
                </a:solidFill>
                <a:latin typeface="Cabin"/>
                <a:ea typeface="Cabin"/>
                <a:cs typeface="Cabin"/>
                <a:sym typeface="Cabin"/>
              </a:rPr>
              <a:t>10</a:t>
            </a:fld>
            <a:endParaRPr sz="1050">
              <a:solidFill>
                <a:schemeClr val="accent2"/>
              </a:solidFill>
              <a:latin typeface="Cabin"/>
              <a:ea typeface="Cabin"/>
              <a:cs typeface="Cabin"/>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4"/>
          <p:cNvSpPr/>
          <p:nvPr/>
        </p:nvSpPr>
        <p:spPr>
          <a:xfrm>
            <a:off x="0" y="0"/>
            <a:ext cx="6096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00"/>
                </a:solidFill>
                <a:latin typeface="Cabin"/>
                <a:ea typeface="Cabin"/>
                <a:cs typeface="Cabin"/>
                <a:sym typeface="Cabin"/>
              </a:rPr>
              <a:t>Update with personal </a:t>
            </a:r>
            <a:r>
              <a:rPr lang="en-US" sz="1800">
                <a:latin typeface="Cabin"/>
                <a:ea typeface="Cabin"/>
                <a:cs typeface="Cabin"/>
                <a:sym typeface="Cabin"/>
              </a:rPr>
              <a:t>Feed the Future </a:t>
            </a:r>
            <a:r>
              <a:rPr lang="en-US" sz="1800">
                <a:solidFill>
                  <a:srgbClr val="000000"/>
                </a:solidFill>
                <a:latin typeface="Cabin"/>
                <a:ea typeface="Cabin"/>
                <a:cs typeface="Cabin"/>
                <a:sym typeface="Cabin"/>
              </a:rPr>
              <a:t>Photo</a:t>
            </a:r>
            <a:endParaRPr/>
          </a:p>
        </p:txBody>
      </p:sp>
      <p:sp>
        <p:nvSpPr>
          <p:cNvPr id="345" name="Google Shape;345;p44"/>
          <p:cNvSpPr txBox="1">
            <a:spLocks noGrp="1"/>
          </p:cNvSpPr>
          <p:nvPr>
            <p:ph type="title"/>
          </p:nvPr>
        </p:nvSpPr>
        <p:spPr>
          <a:xfrm>
            <a:off x="6284258" y="160337"/>
            <a:ext cx="5410200" cy="1325563"/>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2"/>
              </a:buClr>
              <a:buSzPts val="3200"/>
              <a:buFont typeface="Cabin"/>
              <a:buNone/>
            </a:pPr>
            <a:r>
              <a:rPr lang="en-US" sz="3200" b="0" i="0" u="none" strike="noStrike" cap="none">
                <a:solidFill>
                  <a:schemeClr val="dk2"/>
                </a:solidFill>
                <a:latin typeface="Cabin"/>
                <a:ea typeface="Cabin"/>
                <a:cs typeface="Cabin"/>
                <a:sym typeface="Cabin"/>
              </a:rPr>
              <a:t>HOW TO GET INVOLVED</a:t>
            </a:r>
            <a:endParaRPr/>
          </a:p>
        </p:txBody>
      </p:sp>
      <p:sp>
        <p:nvSpPr>
          <p:cNvPr id="346" name="Google Shape;346;p44"/>
          <p:cNvSpPr txBox="1">
            <a:spLocks noGrp="1"/>
          </p:cNvSpPr>
          <p:nvPr>
            <p:ph type="body" idx="1"/>
          </p:nvPr>
        </p:nvSpPr>
        <p:spPr>
          <a:xfrm>
            <a:off x="6284257" y="1485901"/>
            <a:ext cx="5591653" cy="4533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1800"/>
              <a:buFont typeface="Arial"/>
              <a:buNone/>
            </a:pPr>
            <a:r>
              <a:rPr lang="en-US" sz="1800" b="1" i="0" u="none" strike="noStrike" cap="none">
                <a:solidFill>
                  <a:schemeClr val="dk2"/>
                </a:solidFill>
                <a:latin typeface="Cabin"/>
                <a:ea typeface="Cabin"/>
                <a:cs typeface="Cabin"/>
                <a:sym typeface="Cabin"/>
              </a:rPr>
              <a:t>JOIN</a:t>
            </a:r>
            <a:endParaRPr/>
          </a:p>
          <a:p>
            <a:pPr marL="228600" marR="0" lvl="0" indent="-228600" algn="l" rtl="0">
              <a:lnSpc>
                <a:spcPct val="100000"/>
              </a:lnSpc>
              <a:spcBef>
                <a:spcPts val="1000"/>
              </a:spcBef>
              <a:spcAft>
                <a:spcPts val="0"/>
              </a:spcAft>
              <a:buClr>
                <a:srgbClr val="000000"/>
              </a:buClr>
              <a:buSzPts val="1800"/>
              <a:buFont typeface="Arial"/>
              <a:buChar char="–"/>
            </a:pPr>
            <a:r>
              <a:rPr lang="en-US" sz="1800" b="0" i="0" u="none" strike="noStrike" cap="none">
                <a:solidFill>
                  <a:srgbClr val="000000"/>
                </a:solidFill>
                <a:latin typeface="Cabin"/>
                <a:ea typeface="Cabin"/>
                <a:cs typeface="Cabin"/>
                <a:sym typeface="Cabin"/>
              </a:rPr>
              <a:t>There are a wide range of jobs and opportunities available for individuals interested in getting involved with Feed the Future through the F2F Program and/or Peace Corps. </a:t>
            </a:r>
            <a:endParaRPr sz="1800" b="0" i="0" u="none" strike="noStrike" cap="none">
              <a:solidFill>
                <a:srgbClr val="000000"/>
              </a:solidFill>
              <a:latin typeface="Cabin"/>
              <a:ea typeface="Cabin"/>
              <a:cs typeface="Cabin"/>
              <a:sym typeface="Cabin"/>
            </a:endParaRPr>
          </a:p>
          <a:p>
            <a:pPr marL="228600" marR="0" lvl="0" indent="-228600" algn="l" rtl="0">
              <a:lnSpc>
                <a:spcPct val="100000"/>
              </a:lnSpc>
              <a:spcBef>
                <a:spcPts val="1000"/>
              </a:spcBef>
              <a:spcAft>
                <a:spcPts val="0"/>
              </a:spcAft>
              <a:buClr>
                <a:srgbClr val="000000"/>
              </a:buClr>
              <a:buSzPts val="1800"/>
              <a:buFont typeface="Arial"/>
              <a:buChar char="–"/>
            </a:pPr>
            <a:r>
              <a:rPr lang="en-US" sz="1800" b="0" i="0" u="none" strike="noStrike" cap="none">
                <a:solidFill>
                  <a:srgbClr val="000000"/>
                </a:solidFill>
                <a:latin typeface="Cabin"/>
                <a:ea typeface="Cabin"/>
                <a:cs typeface="Cabin"/>
                <a:sym typeface="Cabin"/>
              </a:rPr>
              <a:t>Visit </a:t>
            </a:r>
            <a:r>
              <a:rPr lang="en-US" sz="1800" b="1" i="0" u="none" strike="noStrike" cap="none">
                <a:solidFill>
                  <a:srgbClr val="000000"/>
                </a:solidFill>
                <a:latin typeface="Cabin"/>
                <a:ea typeface="Cabin"/>
                <a:cs typeface="Cabin"/>
                <a:sym typeface="Cabin"/>
              </a:rPr>
              <a:t>Peace Corps </a:t>
            </a:r>
            <a:r>
              <a:rPr lang="en-US" sz="1800" b="0" i="0" u="sng" strike="noStrike" cap="none">
                <a:solidFill>
                  <a:schemeClr val="hlink"/>
                </a:solidFill>
                <a:latin typeface="Cabin"/>
                <a:ea typeface="Cabin"/>
                <a:cs typeface="Cabin"/>
                <a:sym typeface="Cabin"/>
                <a:hlinkClick r:id="rId3"/>
              </a:rPr>
              <a:t>https://www.peacecorps.gov/volunteer/</a:t>
            </a:r>
            <a:r>
              <a:rPr lang="en-US" sz="1800" b="0" i="0" u="none" strike="noStrike" cap="none">
                <a:solidFill>
                  <a:srgbClr val="000000"/>
                </a:solidFill>
                <a:latin typeface="Cabin"/>
                <a:ea typeface="Cabin"/>
                <a:cs typeface="Cabin"/>
                <a:sym typeface="Cabin"/>
              </a:rPr>
              <a:t> OR </a:t>
            </a:r>
            <a:r>
              <a:rPr lang="en-US" sz="1800" b="1" i="0" u="none" strike="noStrike" cap="none">
                <a:solidFill>
                  <a:srgbClr val="000000"/>
                </a:solidFill>
                <a:latin typeface="Cabin"/>
                <a:ea typeface="Cabin"/>
                <a:cs typeface="Cabin"/>
                <a:sym typeface="Cabin"/>
              </a:rPr>
              <a:t>Famer to Farmer</a:t>
            </a:r>
            <a:r>
              <a:rPr lang="en-US" sz="1800" b="0" i="0" u="none" strike="noStrike" cap="none">
                <a:solidFill>
                  <a:srgbClr val="000000"/>
                </a:solidFill>
                <a:latin typeface="Cabin"/>
                <a:ea typeface="Cabin"/>
                <a:cs typeface="Cabin"/>
                <a:sym typeface="Cabin"/>
              </a:rPr>
              <a:t> </a:t>
            </a:r>
            <a:r>
              <a:rPr lang="en-US" sz="1800" b="0" i="0" u="sng" strike="noStrike" cap="none">
                <a:solidFill>
                  <a:schemeClr val="hlink"/>
                </a:solidFill>
                <a:latin typeface="Cabin"/>
                <a:ea typeface="Cabin"/>
                <a:cs typeface="Cabin"/>
                <a:sym typeface="Cabin"/>
                <a:hlinkClick r:id="rId4"/>
              </a:rPr>
              <a:t>http://farmer-to-farmer.org/volunteers</a:t>
            </a:r>
            <a:r>
              <a:rPr lang="en-US" sz="1800" b="0" i="0" u="none" strike="noStrike" cap="none">
                <a:solidFill>
                  <a:srgbClr val="000000"/>
                </a:solidFill>
                <a:latin typeface="Cabin"/>
                <a:ea typeface="Cabin"/>
                <a:cs typeface="Cabin"/>
                <a:sym typeface="Cabin"/>
              </a:rPr>
              <a:t> </a:t>
            </a:r>
            <a:endParaRPr/>
          </a:p>
          <a:p>
            <a:pPr marL="0" marR="0" lvl="0" indent="0" algn="l" rtl="0">
              <a:lnSpc>
                <a:spcPct val="100000"/>
              </a:lnSpc>
              <a:spcBef>
                <a:spcPts val="1000"/>
              </a:spcBef>
              <a:spcAft>
                <a:spcPts val="0"/>
              </a:spcAft>
              <a:buClr>
                <a:schemeClr val="dk2"/>
              </a:buClr>
              <a:buSzPts val="1800"/>
              <a:buFont typeface="Arial"/>
              <a:buNone/>
            </a:pPr>
            <a:r>
              <a:rPr lang="en-US" sz="1800" b="1" i="0" u="none" strike="noStrike" cap="none">
                <a:solidFill>
                  <a:schemeClr val="dk2"/>
                </a:solidFill>
                <a:latin typeface="Cabin"/>
                <a:ea typeface="Cabin"/>
                <a:cs typeface="Cabin"/>
                <a:sym typeface="Cabin"/>
              </a:rPr>
              <a:t>ACT</a:t>
            </a:r>
            <a:endParaRPr sz="1800" b="1" i="0" u="none" strike="noStrike" cap="none">
              <a:solidFill>
                <a:schemeClr val="dk2"/>
              </a:solidFill>
              <a:latin typeface="Cabin"/>
              <a:ea typeface="Cabin"/>
              <a:cs typeface="Cabin"/>
              <a:sym typeface="Cabin"/>
            </a:endParaRPr>
          </a:p>
          <a:p>
            <a:pPr marL="228600" marR="0" lvl="0" indent="-228600" algn="l" rtl="0">
              <a:lnSpc>
                <a:spcPct val="100000"/>
              </a:lnSpc>
              <a:spcBef>
                <a:spcPts val="1000"/>
              </a:spcBef>
              <a:spcAft>
                <a:spcPts val="0"/>
              </a:spcAft>
              <a:buClr>
                <a:srgbClr val="000000"/>
              </a:buClr>
              <a:buSzPts val="1800"/>
              <a:buFont typeface="Arial"/>
              <a:buChar char="–"/>
            </a:pPr>
            <a:r>
              <a:rPr lang="en-US" sz="1800" b="0" i="0" u="none" strike="noStrike" cap="none">
                <a:solidFill>
                  <a:srgbClr val="000000"/>
                </a:solidFill>
                <a:latin typeface="Cabin"/>
                <a:ea typeface="Cabin"/>
                <a:cs typeface="Cabin"/>
                <a:sym typeface="Cabin"/>
              </a:rPr>
              <a:t>Follow Feed the Future on </a:t>
            </a:r>
            <a:r>
              <a:rPr lang="en-US" sz="1800" b="0" i="0" u="none" strike="noStrike" cap="none">
                <a:solidFill>
                  <a:schemeClr val="dk2"/>
                </a:solidFill>
                <a:latin typeface="Cabin"/>
                <a:ea typeface="Cabin"/>
                <a:cs typeface="Cabin"/>
                <a:sym typeface="Cabin"/>
              </a:rPr>
              <a:t>Twitter</a:t>
            </a:r>
            <a:r>
              <a:rPr lang="en-US" sz="1800" b="0" i="0" u="none" strike="noStrike" cap="none">
                <a:solidFill>
                  <a:srgbClr val="000000"/>
                </a:solidFill>
                <a:latin typeface="Cabin"/>
                <a:ea typeface="Cabin"/>
                <a:cs typeface="Cabin"/>
                <a:sym typeface="Cabin"/>
              </a:rPr>
              <a:t> (@FeedtheFuture) and/or </a:t>
            </a:r>
            <a:r>
              <a:rPr lang="en-US" sz="1800" b="0" i="0" u="none" strike="noStrike" cap="none">
                <a:solidFill>
                  <a:schemeClr val="dk2"/>
                </a:solidFill>
                <a:latin typeface="Cabin"/>
                <a:ea typeface="Cabin"/>
                <a:cs typeface="Cabin"/>
                <a:sym typeface="Cabin"/>
              </a:rPr>
              <a:t>Facebook</a:t>
            </a:r>
            <a:r>
              <a:rPr lang="en-US" sz="1800" b="0" i="0" u="none" strike="noStrike" cap="none">
                <a:solidFill>
                  <a:srgbClr val="000000"/>
                </a:solidFill>
                <a:latin typeface="Cabin"/>
                <a:ea typeface="Cabin"/>
                <a:cs typeface="Cabin"/>
                <a:sym typeface="Cabin"/>
              </a:rPr>
              <a:t> (facebook.com/feedthefuture)</a:t>
            </a:r>
            <a:endParaRPr sz="1800" b="1" i="0" u="none" strike="noStrike" cap="none">
              <a:solidFill>
                <a:srgbClr val="000000"/>
              </a:solidFill>
              <a:latin typeface="Cabin"/>
              <a:ea typeface="Cabin"/>
              <a:cs typeface="Cabin"/>
              <a:sym typeface="Cabin"/>
            </a:endParaRPr>
          </a:p>
          <a:p>
            <a:pPr marL="0" marR="0" lvl="0" indent="0" algn="l" rtl="0">
              <a:lnSpc>
                <a:spcPct val="100000"/>
              </a:lnSpc>
              <a:spcBef>
                <a:spcPts val="1000"/>
              </a:spcBef>
              <a:spcAft>
                <a:spcPts val="0"/>
              </a:spcAft>
              <a:buClr>
                <a:schemeClr val="accent2"/>
              </a:buClr>
              <a:buSzPts val="1800"/>
              <a:buFont typeface="Arial"/>
              <a:buNone/>
            </a:pPr>
            <a:endParaRPr sz="1800" b="1" i="0" u="none" strike="noStrike" cap="none">
              <a:solidFill>
                <a:srgbClr val="000000"/>
              </a:solidFill>
              <a:latin typeface="Cabin"/>
              <a:ea typeface="Cabin"/>
              <a:cs typeface="Cabin"/>
              <a:sym typeface="Cabin"/>
            </a:endParaRPr>
          </a:p>
          <a:p>
            <a:pPr marL="0" marR="0" lvl="0" indent="0" algn="l" rtl="0">
              <a:lnSpc>
                <a:spcPct val="100000"/>
              </a:lnSpc>
              <a:spcBef>
                <a:spcPts val="1000"/>
              </a:spcBef>
              <a:spcAft>
                <a:spcPts val="0"/>
              </a:spcAft>
              <a:buClr>
                <a:schemeClr val="dk2"/>
              </a:buClr>
              <a:buSzPts val="1800"/>
              <a:buFont typeface="Arial"/>
              <a:buNone/>
            </a:pPr>
            <a:r>
              <a:rPr lang="en-US" sz="1800" b="1" i="0" u="none" strike="noStrike" cap="none">
                <a:solidFill>
                  <a:schemeClr val="dk2"/>
                </a:solidFill>
                <a:latin typeface="Cabin"/>
                <a:ea typeface="Cabin"/>
                <a:cs typeface="Cabin"/>
                <a:sym typeface="Cabin"/>
              </a:rPr>
              <a:t>MY EMAIL: </a:t>
            </a:r>
            <a:r>
              <a:rPr lang="en-US" sz="1800" b="1" i="0" u="none" strike="noStrike" cap="none">
                <a:solidFill>
                  <a:srgbClr val="FF0000"/>
                </a:solidFill>
                <a:latin typeface="Cabin"/>
                <a:ea typeface="Cabin"/>
                <a:cs typeface="Cabin"/>
                <a:sym typeface="Cabin"/>
              </a:rPr>
              <a:t>[INSERT EMAIL]</a:t>
            </a:r>
            <a:endParaRPr/>
          </a:p>
        </p:txBody>
      </p:sp>
      <p:pic>
        <p:nvPicPr>
          <p:cNvPr id="347" name="Google Shape;347;p44"/>
          <p:cNvPicPr preferRelativeResize="0"/>
          <p:nvPr/>
        </p:nvPicPr>
        <p:blipFill rotWithShape="1">
          <a:blip r:embed="rId5">
            <a:alphaModFix/>
          </a:blip>
          <a:srcRect/>
          <a:stretch/>
        </p:blipFill>
        <p:spPr>
          <a:xfrm>
            <a:off x="313623" y="6029613"/>
            <a:ext cx="2357120" cy="616479"/>
          </a:xfrm>
          <a:prstGeom prst="rect">
            <a:avLst/>
          </a:prstGeom>
          <a:noFill/>
          <a:ln>
            <a:noFill/>
          </a:ln>
        </p:spPr>
      </p:pic>
      <p:sp>
        <p:nvSpPr>
          <p:cNvPr id="348" name="Google Shape;348;p44"/>
          <p:cNvSpPr txBox="1">
            <a:spLocks noGrp="1"/>
          </p:cNvSpPr>
          <p:nvPr>
            <p:ph type="ftr" idx="11"/>
          </p:nvPr>
        </p:nvSpPr>
        <p:spPr>
          <a:xfrm>
            <a:off x="7086600" y="6244056"/>
            <a:ext cx="41148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50">
                <a:solidFill>
                  <a:schemeClr val="accent2"/>
                </a:solidFill>
                <a:latin typeface="Cabin"/>
                <a:ea typeface="Cabin"/>
                <a:cs typeface="Cabin"/>
                <a:sym typeface="Cabin"/>
              </a:rPr>
              <a:t>MY FEED THE FUTURE JOURNEY</a:t>
            </a:r>
            <a:endParaRPr/>
          </a:p>
        </p:txBody>
      </p:sp>
      <p:sp>
        <p:nvSpPr>
          <p:cNvPr id="349" name="Google Shape;349;p44"/>
          <p:cNvSpPr txBox="1">
            <a:spLocks noGrp="1"/>
          </p:cNvSpPr>
          <p:nvPr>
            <p:ph type="sldNum" idx="12"/>
          </p:nvPr>
        </p:nvSpPr>
        <p:spPr>
          <a:xfrm>
            <a:off x="11389658" y="6260098"/>
            <a:ext cx="573741"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050">
                <a:solidFill>
                  <a:schemeClr val="accent2"/>
                </a:solidFill>
                <a:latin typeface="Cabin"/>
                <a:ea typeface="Cabin"/>
                <a:cs typeface="Cabin"/>
                <a:sym typeface="Cabin"/>
              </a:rPr>
              <a:t>11</a:t>
            </a:fld>
            <a:endParaRPr sz="1050">
              <a:solidFill>
                <a:schemeClr val="accent2"/>
              </a:solidFill>
              <a:latin typeface="Cabin"/>
              <a:ea typeface="Cabin"/>
              <a:cs typeface="Cabin"/>
              <a:sym typeface="Cab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35"/>
          <p:cNvPicPr preferRelativeResize="0">
            <a:picLocks noGrp="1"/>
          </p:cNvPicPr>
          <p:nvPr>
            <p:ph type="pic" idx="2"/>
          </p:nvPr>
        </p:nvPicPr>
        <p:blipFill rotWithShape="1">
          <a:blip r:embed="rId3">
            <a:alphaModFix/>
          </a:blip>
          <a:srcRect/>
          <a:stretch/>
        </p:blipFill>
        <p:spPr>
          <a:xfrm flipH="1">
            <a:off x="0" y="0"/>
            <a:ext cx="12192000" cy="6858000"/>
          </a:xfrm>
          <a:prstGeom prst="rect">
            <a:avLst/>
          </a:prstGeom>
          <a:solidFill>
            <a:srgbClr val="D8D8D8"/>
          </a:solidFill>
          <a:ln>
            <a:noFill/>
          </a:ln>
        </p:spPr>
      </p:pic>
      <p:sp>
        <p:nvSpPr>
          <p:cNvPr id="235" name="Google Shape;235;p35"/>
          <p:cNvSpPr/>
          <p:nvPr/>
        </p:nvSpPr>
        <p:spPr>
          <a:xfrm>
            <a:off x="0" y="0"/>
            <a:ext cx="8811394" cy="6858000"/>
          </a:xfrm>
          <a:prstGeom prst="rect">
            <a:avLst/>
          </a:prstGeom>
          <a:gradFill>
            <a:gsLst>
              <a:gs pos="0">
                <a:srgbClr val="000000">
                  <a:alpha val="48627"/>
                </a:srgbClr>
              </a:gs>
              <a:gs pos="100000">
                <a:srgbClr val="000000">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bin"/>
              <a:ea typeface="Cabin"/>
              <a:cs typeface="Cabin"/>
              <a:sym typeface="Cabin"/>
            </a:endParaRPr>
          </a:p>
        </p:txBody>
      </p:sp>
      <p:sp>
        <p:nvSpPr>
          <p:cNvPr id="236" name="Google Shape;236;p35"/>
          <p:cNvSpPr txBox="1">
            <a:spLocks noGrp="1"/>
          </p:cNvSpPr>
          <p:nvPr>
            <p:ph type="ctrTitle"/>
          </p:nvPr>
        </p:nvSpPr>
        <p:spPr>
          <a:xfrm>
            <a:off x="743952" y="2555327"/>
            <a:ext cx="10706100" cy="1747345"/>
          </a:xfrm>
          <a:prstGeom prst="rect">
            <a:avLst/>
          </a:prstGeom>
          <a:noFill/>
          <a:ln>
            <a:noFill/>
          </a:ln>
        </p:spPr>
        <p:txBody>
          <a:bodyPr spcFirstLastPara="1" wrap="square" lIns="91425" tIns="45700" rIns="91425" bIns="45700" anchor="b" anchorCtr="0">
            <a:noAutofit/>
          </a:bodyPr>
          <a:lstStyle/>
          <a:p>
            <a:pPr marL="0" marR="0" lvl="0" indent="0" algn="l" rtl="0">
              <a:lnSpc>
                <a:spcPct val="70000"/>
              </a:lnSpc>
              <a:spcBef>
                <a:spcPts val="0"/>
              </a:spcBef>
              <a:spcAft>
                <a:spcPts val="0"/>
              </a:spcAft>
              <a:buClr>
                <a:schemeClr val="lt1"/>
              </a:buClr>
              <a:buSzPts val="8000"/>
              <a:buFont typeface="Cabin"/>
              <a:buNone/>
            </a:pPr>
            <a:r>
              <a:rPr lang="en-US" sz="8000" b="0" i="0" u="none" strike="noStrike" cap="none">
                <a:solidFill>
                  <a:schemeClr val="lt1"/>
                </a:solidFill>
                <a:latin typeface="Cabin"/>
                <a:ea typeface="Cabin"/>
                <a:cs typeface="Cabin"/>
                <a:sym typeface="Cabin"/>
              </a:rPr>
              <a:t>MY FEED THE FUTURE JOURNEY</a:t>
            </a:r>
            <a:endParaRPr/>
          </a:p>
        </p:txBody>
      </p:sp>
      <p:sp>
        <p:nvSpPr>
          <p:cNvPr id="237" name="Google Shape;237;p35"/>
          <p:cNvSpPr txBox="1">
            <a:spLocks noGrp="1"/>
          </p:cNvSpPr>
          <p:nvPr>
            <p:ph type="subTitle" idx="1"/>
          </p:nvPr>
        </p:nvSpPr>
        <p:spPr>
          <a:xfrm>
            <a:off x="743952" y="4475710"/>
            <a:ext cx="9144000" cy="4759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400"/>
              <a:buFont typeface="Arial"/>
              <a:buNone/>
            </a:pPr>
            <a:r>
              <a:rPr lang="en-US" sz="2400" b="1" i="0" u="none" strike="noStrike" cap="none">
                <a:solidFill>
                  <a:schemeClr val="lt1"/>
                </a:solidFill>
                <a:latin typeface="Cabin"/>
                <a:ea typeface="Cabin"/>
                <a:cs typeface="Cabin"/>
                <a:sym typeface="Cabin"/>
              </a:rPr>
              <a:t>VOLUNTEERING IN [INSERT COUNTRY]</a:t>
            </a:r>
            <a:endParaRPr sz="2400" b="1" i="0" u="none" strike="noStrike" cap="none">
              <a:solidFill>
                <a:schemeClr val="lt1"/>
              </a:solidFill>
              <a:latin typeface="Cabin"/>
              <a:ea typeface="Cabin"/>
              <a:cs typeface="Cabin"/>
              <a:sym typeface="Cabin"/>
            </a:endParaRPr>
          </a:p>
          <a:p>
            <a:pPr marL="0" marR="0" lvl="0" indent="0" algn="l" rtl="0">
              <a:lnSpc>
                <a:spcPct val="100000"/>
              </a:lnSpc>
              <a:spcBef>
                <a:spcPts val="1000"/>
              </a:spcBef>
              <a:spcAft>
                <a:spcPts val="0"/>
              </a:spcAft>
              <a:buClr>
                <a:schemeClr val="lt1"/>
              </a:buClr>
              <a:buSzPts val="2400"/>
              <a:buFont typeface="Arial"/>
              <a:buNone/>
            </a:pPr>
            <a:endParaRPr sz="2400" b="1" i="0" u="none" strike="noStrike" cap="none">
              <a:solidFill>
                <a:schemeClr val="lt1"/>
              </a:solidFill>
              <a:latin typeface="Cabin"/>
              <a:ea typeface="Cabin"/>
              <a:cs typeface="Cabin"/>
              <a:sym typeface="Cabin"/>
            </a:endParaRPr>
          </a:p>
        </p:txBody>
      </p:sp>
      <p:pic>
        <p:nvPicPr>
          <p:cNvPr id="238" name="Google Shape;238;p35"/>
          <p:cNvPicPr preferRelativeResize="0"/>
          <p:nvPr/>
        </p:nvPicPr>
        <p:blipFill rotWithShape="1">
          <a:blip r:embed="rId4">
            <a:alphaModFix/>
          </a:blip>
          <a:srcRect/>
          <a:stretch/>
        </p:blipFill>
        <p:spPr>
          <a:xfrm>
            <a:off x="11764" y="347413"/>
            <a:ext cx="3779520" cy="98849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title"/>
          </p:nvPr>
        </p:nvSpPr>
        <p:spPr>
          <a:xfrm>
            <a:off x="854242" y="160421"/>
            <a:ext cx="10363200" cy="1325563"/>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2"/>
              </a:buClr>
              <a:buSzPts val="3200"/>
              <a:buFont typeface="Cabin"/>
              <a:buNone/>
            </a:pPr>
            <a:r>
              <a:rPr lang="en-US" sz="3200" b="0" i="0" u="none" strike="noStrike" cap="none">
                <a:solidFill>
                  <a:schemeClr val="dk2"/>
                </a:solidFill>
                <a:latin typeface="Cabin"/>
                <a:ea typeface="Cabin"/>
                <a:cs typeface="Cabin"/>
                <a:sym typeface="Cabin"/>
              </a:rPr>
              <a:t>WHAT IS FEED THE FUTURE?</a:t>
            </a:r>
            <a:endParaRPr sz="3200" b="0" i="0" u="none" strike="noStrike" cap="none">
              <a:solidFill>
                <a:schemeClr val="dk2"/>
              </a:solidFill>
              <a:latin typeface="Cabin"/>
              <a:ea typeface="Cabin"/>
              <a:cs typeface="Cabin"/>
              <a:sym typeface="Cabin"/>
            </a:endParaRPr>
          </a:p>
        </p:txBody>
      </p:sp>
      <p:sp>
        <p:nvSpPr>
          <p:cNvPr id="244" name="Google Shape;244;p36"/>
          <p:cNvSpPr txBox="1">
            <a:spLocks noGrp="1"/>
          </p:cNvSpPr>
          <p:nvPr>
            <p:ph type="body" idx="1"/>
          </p:nvPr>
        </p:nvSpPr>
        <p:spPr>
          <a:xfrm>
            <a:off x="838201" y="1825625"/>
            <a:ext cx="5143499" cy="4194175"/>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accent2"/>
              </a:buClr>
              <a:buSzPts val="2000"/>
              <a:buFont typeface="Arial"/>
              <a:buChar char="–"/>
            </a:pPr>
            <a:r>
              <a:rPr lang="en-US" sz="2000" b="1" i="0" u="none" strike="noStrike" cap="none">
                <a:solidFill>
                  <a:schemeClr val="accent2"/>
                </a:solidFill>
                <a:latin typeface="Cabin"/>
                <a:ea typeface="Cabin"/>
                <a:cs typeface="Cabin"/>
                <a:sym typeface="Cabin"/>
              </a:rPr>
              <a:t>Feed the Future is the U.S. Government's global hunger and food security initiative. </a:t>
            </a:r>
            <a:endParaRPr/>
          </a:p>
          <a:p>
            <a:pPr marL="228600" marR="0" lvl="0" indent="-228600" algn="l" rtl="0">
              <a:lnSpc>
                <a:spcPct val="100000"/>
              </a:lnSpc>
              <a:spcBef>
                <a:spcPts val="4000"/>
              </a:spcBef>
              <a:spcAft>
                <a:spcPts val="0"/>
              </a:spcAft>
              <a:buClr>
                <a:schemeClr val="accent2"/>
              </a:buClr>
              <a:buSzPts val="2000"/>
              <a:buFont typeface="Arial"/>
              <a:buChar char="–"/>
            </a:pPr>
            <a:r>
              <a:rPr lang="en-US" sz="2000" b="1" i="0" u="none" strike="noStrike" cap="none">
                <a:solidFill>
                  <a:schemeClr val="accent2"/>
                </a:solidFill>
                <a:latin typeface="Cabin"/>
                <a:ea typeface="Cabin"/>
                <a:cs typeface="Cabin"/>
                <a:sym typeface="Cabin"/>
              </a:rPr>
              <a:t>Feed the Future is helping countries transform their own agricultural sectors to address the root causes of hunger and poverty and forge long-term solutions to chronic food insecurity and undernutrition. </a:t>
            </a:r>
            <a:endParaRPr/>
          </a:p>
        </p:txBody>
      </p:sp>
      <p:sp>
        <p:nvSpPr>
          <p:cNvPr id="245" name="Google Shape;245;p36"/>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50" b="0" i="0" u="none" strike="noStrike" cap="none">
                <a:solidFill>
                  <a:schemeClr val="accent2"/>
                </a:solidFill>
                <a:latin typeface="Cabin"/>
                <a:ea typeface="Cabin"/>
                <a:cs typeface="Cabin"/>
                <a:sym typeface="Cabin"/>
              </a:rPr>
              <a:t>MY FEED THE FUTURE JOURNEY</a:t>
            </a:r>
            <a:endParaRPr/>
          </a:p>
        </p:txBody>
      </p:sp>
      <p:sp>
        <p:nvSpPr>
          <p:cNvPr id="246" name="Google Shape;246;p36"/>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050" b="0" i="0" u="none" strike="noStrike" cap="none">
                <a:solidFill>
                  <a:schemeClr val="accent2"/>
                </a:solidFill>
                <a:latin typeface="Cabin"/>
                <a:ea typeface="Cabin"/>
                <a:cs typeface="Cabin"/>
                <a:sym typeface="Cabin"/>
              </a:rPr>
              <a:t>3</a:t>
            </a:fld>
            <a:endParaRPr sz="1050" b="0" i="0" u="none" strike="noStrike" cap="none">
              <a:solidFill>
                <a:schemeClr val="accent2"/>
              </a:solidFill>
              <a:latin typeface="Cabin"/>
              <a:ea typeface="Cabin"/>
              <a:cs typeface="Cabin"/>
              <a:sym typeface="Cabin"/>
            </a:endParaRPr>
          </a:p>
        </p:txBody>
      </p:sp>
      <p:pic>
        <p:nvPicPr>
          <p:cNvPr id="247" name="Google Shape;247;p36" descr="Image result for feed the future"/>
          <p:cNvPicPr preferRelativeResize="0"/>
          <p:nvPr/>
        </p:nvPicPr>
        <p:blipFill rotWithShape="1">
          <a:blip r:embed="rId3">
            <a:alphaModFix/>
          </a:blip>
          <a:srcRect/>
          <a:stretch/>
        </p:blipFill>
        <p:spPr>
          <a:xfrm>
            <a:off x="6167517" y="1995880"/>
            <a:ext cx="5249037" cy="24872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7"/>
          <p:cNvSpPr txBox="1">
            <a:spLocks noGrp="1"/>
          </p:cNvSpPr>
          <p:nvPr>
            <p:ph type="title"/>
          </p:nvPr>
        </p:nvSpPr>
        <p:spPr>
          <a:xfrm>
            <a:off x="854242" y="160421"/>
            <a:ext cx="10363200" cy="1325563"/>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2"/>
              </a:buClr>
              <a:buSzPts val="3200"/>
              <a:buFont typeface="Cabin"/>
              <a:buNone/>
            </a:pPr>
            <a:r>
              <a:rPr lang="en-US" sz="3200" b="0" i="0" u="none" strike="noStrike" cap="none">
                <a:solidFill>
                  <a:schemeClr val="dk2"/>
                </a:solidFill>
                <a:latin typeface="Cabin"/>
                <a:ea typeface="Cabin"/>
                <a:cs typeface="Cabin"/>
                <a:sym typeface="Cabin"/>
              </a:rPr>
              <a:t>WHO IS INVOLVED?</a:t>
            </a:r>
            <a:endParaRPr sz="3200" b="0" i="0" u="none" strike="noStrike" cap="none">
              <a:solidFill>
                <a:schemeClr val="dk2"/>
              </a:solidFill>
              <a:latin typeface="Cabin"/>
              <a:ea typeface="Cabin"/>
              <a:cs typeface="Cabin"/>
              <a:sym typeface="Cabin"/>
            </a:endParaRPr>
          </a:p>
        </p:txBody>
      </p:sp>
      <p:sp>
        <p:nvSpPr>
          <p:cNvPr id="254" name="Google Shape;254;p37"/>
          <p:cNvSpPr txBox="1">
            <a:spLocks noGrp="1"/>
          </p:cNvSpPr>
          <p:nvPr>
            <p:ph type="ftr" idx="11"/>
          </p:nvPr>
        </p:nvSpPr>
        <p:spPr>
          <a:xfrm>
            <a:off x="7086600" y="6244056"/>
            <a:ext cx="41148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50" b="0" i="0" u="none" strike="noStrike" cap="none">
                <a:solidFill>
                  <a:schemeClr val="accent2"/>
                </a:solidFill>
                <a:latin typeface="Cabin"/>
                <a:ea typeface="Cabin"/>
                <a:cs typeface="Cabin"/>
                <a:sym typeface="Cabin"/>
              </a:rPr>
              <a:t>MY FEED THE FUTURE JOURNEY</a:t>
            </a:r>
            <a:endParaRPr/>
          </a:p>
        </p:txBody>
      </p:sp>
      <p:sp>
        <p:nvSpPr>
          <p:cNvPr id="255" name="Google Shape;255;p37"/>
          <p:cNvSpPr txBox="1">
            <a:spLocks noGrp="1"/>
          </p:cNvSpPr>
          <p:nvPr>
            <p:ph type="sldNum" idx="12"/>
          </p:nvPr>
        </p:nvSpPr>
        <p:spPr>
          <a:xfrm>
            <a:off x="11407588" y="6244056"/>
            <a:ext cx="55581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050" b="0" i="0" u="none" strike="noStrike" cap="none">
                <a:solidFill>
                  <a:schemeClr val="accent2"/>
                </a:solidFill>
                <a:latin typeface="Cabin"/>
                <a:ea typeface="Cabin"/>
                <a:cs typeface="Cabin"/>
                <a:sym typeface="Cabin"/>
              </a:rPr>
              <a:t>4</a:t>
            </a:fld>
            <a:endParaRPr sz="1050" b="0" i="0" u="none" strike="noStrike" cap="none">
              <a:solidFill>
                <a:schemeClr val="accent2"/>
              </a:solidFill>
              <a:latin typeface="Cabin"/>
              <a:ea typeface="Cabin"/>
              <a:cs typeface="Cabin"/>
              <a:sym typeface="Cabin"/>
            </a:endParaRPr>
          </a:p>
        </p:txBody>
      </p:sp>
      <p:pic>
        <p:nvPicPr>
          <p:cNvPr id="256" name="Google Shape;256;p37" descr="logo_african_color.png"/>
          <p:cNvPicPr preferRelativeResize="0"/>
          <p:nvPr/>
        </p:nvPicPr>
        <p:blipFill rotWithShape="1">
          <a:blip r:embed="rId3">
            <a:alphaModFix/>
          </a:blip>
          <a:srcRect/>
          <a:stretch/>
        </p:blipFill>
        <p:spPr>
          <a:xfrm>
            <a:off x="8589960" y="4548459"/>
            <a:ext cx="1384298" cy="1325562"/>
          </a:xfrm>
          <a:prstGeom prst="rect">
            <a:avLst/>
          </a:prstGeom>
          <a:noFill/>
          <a:ln>
            <a:noFill/>
          </a:ln>
        </p:spPr>
      </p:pic>
      <p:pic>
        <p:nvPicPr>
          <p:cNvPr id="257" name="Google Shape;257;p37" descr="logo_eop_color.png"/>
          <p:cNvPicPr preferRelativeResize="0"/>
          <p:nvPr/>
        </p:nvPicPr>
        <p:blipFill rotWithShape="1">
          <a:blip r:embed="rId4">
            <a:alphaModFix/>
          </a:blip>
          <a:srcRect/>
          <a:stretch/>
        </p:blipFill>
        <p:spPr>
          <a:xfrm>
            <a:off x="2479672" y="4527821"/>
            <a:ext cx="1392235" cy="1371598"/>
          </a:xfrm>
          <a:prstGeom prst="rect">
            <a:avLst/>
          </a:prstGeom>
          <a:noFill/>
          <a:ln>
            <a:noFill/>
          </a:ln>
        </p:spPr>
      </p:pic>
      <p:pic>
        <p:nvPicPr>
          <p:cNvPr id="258" name="Google Shape;258;p37" descr="logo_treasury_color.png"/>
          <p:cNvPicPr preferRelativeResize="0"/>
          <p:nvPr/>
        </p:nvPicPr>
        <p:blipFill rotWithShape="1">
          <a:blip r:embed="rId5">
            <a:alphaModFix/>
          </a:blip>
          <a:srcRect/>
          <a:stretch/>
        </p:blipFill>
        <p:spPr>
          <a:xfrm>
            <a:off x="6619872" y="4556396"/>
            <a:ext cx="1296986" cy="1325562"/>
          </a:xfrm>
          <a:prstGeom prst="rect">
            <a:avLst/>
          </a:prstGeom>
          <a:noFill/>
          <a:ln>
            <a:noFill/>
          </a:ln>
        </p:spPr>
      </p:pic>
      <p:pic>
        <p:nvPicPr>
          <p:cNvPr id="259" name="Google Shape;259;p37" descr="logo_state_color.png"/>
          <p:cNvPicPr preferRelativeResize="0"/>
          <p:nvPr/>
        </p:nvPicPr>
        <p:blipFill rotWithShape="1">
          <a:blip r:embed="rId6">
            <a:alphaModFix/>
          </a:blip>
          <a:srcRect/>
          <a:stretch/>
        </p:blipFill>
        <p:spPr>
          <a:xfrm>
            <a:off x="3040060" y="2998996"/>
            <a:ext cx="1427163" cy="1447800"/>
          </a:xfrm>
          <a:prstGeom prst="rect">
            <a:avLst/>
          </a:prstGeom>
          <a:noFill/>
          <a:ln>
            <a:noFill/>
          </a:ln>
        </p:spPr>
      </p:pic>
      <p:pic>
        <p:nvPicPr>
          <p:cNvPr id="260" name="Google Shape;260;p37" descr="http://upload.wikimedia.org/wikipedia/commons/thumb/1/1c/USGS_logo_green.svg/800px-USGS_logo_green.svg.png"/>
          <p:cNvPicPr preferRelativeResize="0"/>
          <p:nvPr/>
        </p:nvPicPr>
        <p:blipFill rotWithShape="1">
          <a:blip r:embed="rId7">
            <a:alphaModFix/>
          </a:blip>
          <a:srcRect/>
          <a:stretch/>
        </p:blipFill>
        <p:spPr>
          <a:xfrm>
            <a:off x="5021260" y="3252996"/>
            <a:ext cx="2133598" cy="854074"/>
          </a:xfrm>
          <a:prstGeom prst="rect">
            <a:avLst/>
          </a:prstGeom>
          <a:noFill/>
          <a:ln>
            <a:noFill/>
          </a:ln>
        </p:spPr>
      </p:pic>
      <p:pic>
        <p:nvPicPr>
          <p:cNvPr id="261" name="Google Shape;261;p37" descr="logo_usda_color.png"/>
          <p:cNvPicPr preferRelativeResize="0"/>
          <p:nvPr/>
        </p:nvPicPr>
        <p:blipFill rotWithShape="1">
          <a:blip r:embed="rId8">
            <a:alphaModFix/>
          </a:blip>
          <a:srcRect/>
          <a:stretch/>
        </p:blipFill>
        <p:spPr>
          <a:xfrm>
            <a:off x="6283322" y="1763397"/>
            <a:ext cx="1176337" cy="1143000"/>
          </a:xfrm>
          <a:prstGeom prst="rect">
            <a:avLst/>
          </a:prstGeom>
          <a:noFill/>
          <a:ln>
            <a:noFill/>
          </a:ln>
        </p:spPr>
      </p:pic>
      <p:pic>
        <p:nvPicPr>
          <p:cNvPr id="262" name="Google Shape;262;p37" descr="logo_opic_color.png"/>
          <p:cNvPicPr preferRelativeResize="0"/>
          <p:nvPr/>
        </p:nvPicPr>
        <p:blipFill rotWithShape="1">
          <a:blip r:embed="rId9">
            <a:alphaModFix/>
          </a:blip>
          <a:srcRect/>
          <a:stretch/>
        </p:blipFill>
        <p:spPr>
          <a:xfrm>
            <a:off x="8381998" y="1687197"/>
            <a:ext cx="1211261" cy="1219199"/>
          </a:xfrm>
          <a:prstGeom prst="rect">
            <a:avLst/>
          </a:prstGeom>
          <a:noFill/>
          <a:ln>
            <a:noFill/>
          </a:ln>
        </p:spPr>
      </p:pic>
      <p:pic>
        <p:nvPicPr>
          <p:cNvPr id="263" name="Google Shape;263;p37" descr="logo_mcc_color.png"/>
          <p:cNvPicPr preferRelativeResize="0"/>
          <p:nvPr/>
        </p:nvPicPr>
        <p:blipFill rotWithShape="1">
          <a:blip r:embed="rId10">
            <a:alphaModFix/>
          </a:blip>
          <a:srcRect/>
          <a:stretch/>
        </p:blipFill>
        <p:spPr>
          <a:xfrm>
            <a:off x="4262435" y="1578584"/>
            <a:ext cx="1292225" cy="1265236"/>
          </a:xfrm>
          <a:prstGeom prst="rect">
            <a:avLst/>
          </a:prstGeom>
          <a:noFill/>
          <a:ln>
            <a:noFill/>
          </a:ln>
        </p:spPr>
      </p:pic>
      <p:pic>
        <p:nvPicPr>
          <p:cNvPr id="264" name="Google Shape;264;p37" descr="logo_usaid_color.png"/>
          <p:cNvPicPr preferRelativeResize="0"/>
          <p:nvPr/>
        </p:nvPicPr>
        <p:blipFill rotWithShape="1">
          <a:blip r:embed="rId11">
            <a:alphaModFix/>
          </a:blip>
          <a:srcRect/>
          <a:stretch/>
        </p:blipFill>
        <p:spPr>
          <a:xfrm>
            <a:off x="1973260" y="1673834"/>
            <a:ext cx="1431924" cy="1112836"/>
          </a:xfrm>
          <a:prstGeom prst="rect">
            <a:avLst/>
          </a:prstGeom>
          <a:noFill/>
          <a:ln>
            <a:noFill/>
          </a:ln>
        </p:spPr>
      </p:pic>
      <p:pic>
        <p:nvPicPr>
          <p:cNvPr id="265" name="Google Shape;265;p37" descr="U.S. Department of Commerce logo"/>
          <p:cNvPicPr preferRelativeResize="0"/>
          <p:nvPr/>
        </p:nvPicPr>
        <p:blipFill rotWithShape="1">
          <a:blip r:embed="rId12">
            <a:alphaModFix/>
          </a:blip>
          <a:srcRect/>
          <a:stretch/>
        </p:blipFill>
        <p:spPr>
          <a:xfrm>
            <a:off x="7535860" y="3095834"/>
            <a:ext cx="1295400" cy="1295400"/>
          </a:xfrm>
          <a:prstGeom prst="rect">
            <a:avLst/>
          </a:prstGeom>
          <a:noFill/>
          <a:ln>
            <a:noFill/>
          </a:ln>
        </p:spPr>
      </p:pic>
      <p:pic>
        <p:nvPicPr>
          <p:cNvPr id="266" name="Google Shape;266;p37" descr="C:\Users\mcraft\Downloads\Peace_Corps_Logo_Vertical_CMYK.png"/>
          <p:cNvPicPr preferRelativeResize="0"/>
          <p:nvPr/>
        </p:nvPicPr>
        <p:blipFill rotWithShape="1">
          <a:blip r:embed="rId13">
            <a:alphaModFix/>
          </a:blip>
          <a:srcRect/>
          <a:stretch/>
        </p:blipFill>
        <p:spPr>
          <a:xfrm>
            <a:off x="4454712" y="4556396"/>
            <a:ext cx="1318262" cy="13166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8"/>
          <p:cNvSpPr txBox="1">
            <a:spLocks noGrp="1"/>
          </p:cNvSpPr>
          <p:nvPr>
            <p:ph type="title"/>
          </p:nvPr>
        </p:nvSpPr>
        <p:spPr>
          <a:xfrm>
            <a:off x="854242" y="160421"/>
            <a:ext cx="10363200" cy="1325563"/>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2"/>
              </a:buClr>
              <a:buSzPts val="3200"/>
              <a:buFont typeface="Cabin"/>
              <a:buNone/>
            </a:pPr>
            <a:r>
              <a:rPr lang="en-US" sz="3200" b="0" i="0" u="none" strike="noStrike" cap="none">
                <a:solidFill>
                  <a:schemeClr val="dk2"/>
                </a:solidFill>
                <a:latin typeface="Cabin"/>
                <a:ea typeface="Cabin"/>
                <a:cs typeface="Cabin"/>
                <a:sym typeface="Cabin"/>
              </a:rPr>
              <a:t>HOW DO THEY WORK TOGETHER?</a:t>
            </a:r>
            <a:endParaRPr/>
          </a:p>
        </p:txBody>
      </p:sp>
      <p:sp>
        <p:nvSpPr>
          <p:cNvPr id="272" name="Google Shape;272;p38"/>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50" b="0" i="0" u="none" strike="noStrike" cap="none">
                <a:solidFill>
                  <a:schemeClr val="accent2"/>
                </a:solidFill>
                <a:latin typeface="Cabin"/>
                <a:ea typeface="Cabin"/>
                <a:cs typeface="Cabin"/>
                <a:sym typeface="Cabin"/>
              </a:rPr>
              <a:t>MY FEED THE FUTURE JOURNEY</a:t>
            </a:r>
            <a:endParaRPr/>
          </a:p>
        </p:txBody>
      </p:sp>
      <p:sp>
        <p:nvSpPr>
          <p:cNvPr id="273" name="Google Shape;273;p38"/>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050" b="0" i="0" u="none" strike="noStrike" cap="none">
                <a:solidFill>
                  <a:schemeClr val="accent2"/>
                </a:solidFill>
                <a:latin typeface="Cabin"/>
                <a:ea typeface="Cabin"/>
                <a:cs typeface="Cabin"/>
                <a:sym typeface="Cabin"/>
              </a:rPr>
              <a:t>5</a:t>
            </a:fld>
            <a:endParaRPr sz="1050" b="0" i="0" u="none" strike="noStrike" cap="none">
              <a:solidFill>
                <a:schemeClr val="accent2"/>
              </a:solidFill>
              <a:latin typeface="Cabin"/>
              <a:ea typeface="Cabin"/>
              <a:cs typeface="Cabin"/>
              <a:sym typeface="Cabin"/>
            </a:endParaRPr>
          </a:p>
        </p:txBody>
      </p:sp>
      <p:sp>
        <p:nvSpPr>
          <p:cNvPr id="274" name="Google Shape;274;p38"/>
          <p:cNvSpPr txBox="1">
            <a:spLocks noGrp="1"/>
          </p:cNvSpPr>
          <p:nvPr>
            <p:ph type="body" idx="1"/>
          </p:nvPr>
        </p:nvSpPr>
        <p:spPr>
          <a:xfrm>
            <a:off x="838201" y="2250142"/>
            <a:ext cx="7158318" cy="4034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2000"/>
              <a:buFont typeface="Arial"/>
              <a:buNone/>
            </a:pPr>
            <a:r>
              <a:rPr lang="en-US" sz="2000" b="1" i="0" u="none" strike="noStrike" cap="none">
                <a:solidFill>
                  <a:schemeClr val="accent2"/>
                </a:solidFill>
                <a:latin typeface="Cabin"/>
                <a:ea typeface="Cabin"/>
                <a:cs typeface="Cabin"/>
                <a:sym typeface="Cabin"/>
              </a:rPr>
              <a:t>Feed the Future is working with:</a:t>
            </a:r>
            <a:endParaRPr sz="2000" b="1" i="0" u="none" strike="noStrike" cap="none">
              <a:solidFill>
                <a:schemeClr val="accent2"/>
              </a:solidFill>
              <a:latin typeface="Cabin"/>
              <a:ea typeface="Cabin"/>
              <a:cs typeface="Cabin"/>
              <a:sym typeface="Cabin"/>
            </a:endParaRPr>
          </a:p>
        </p:txBody>
      </p:sp>
      <p:sp>
        <p:nvSpPr>
          <p:cNvPr id="275" name="Google Shape;275;p38"/>
          <p:cNvSpPr/>
          <p:nvPr/>
        </p:nvSpPr>
        <p:spPr>
          <a:xfrm>
            <a:off x="2599765" y="3495650"/>
            <a:ext cx="6956611" cy="1829384"/>
          </a:xfrm>
          <a:prstGeom prst="rect">
            <a:avLst/>
          </a:prstGeom>
          <a:noFill/>
          <a:ln w="762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bin"/>
              <a:ea typeface="Cabin"/>
              <a:cs typeface="Cabin"/>
              <a:sym typeface="Cabin"/>
            </a:endParaRPr>
          </a:p>
        </p:txBody>
      </p:sp>
      <p:grpSp>
        <p:nvGrpSpPr>
          <p:cNvPr id="276" name="Google Shape;276;p38"/>
          <p:cNvGrpSpPr/>
          <p:nvPr/>
        </p:nvGrpSpPr>
        <p:grpSpPr>
          <a:xfrm>
            <a:off x="2839570" y="2906170"/>
            <a:ext cx="6477000" cy="2995405"/>
            <a:chOff x="1064684" y="2995820"/>
            <a:chExt cx="6477000" cy="2995405"/>
          </a:xfrm>
        </p:grpSpPr>
        <p:sp>
          <p:nvSpPr>
            <p:cNvPr id="277" name="Google Shape;277;p38"/>
            <p:cNvSpPr/>
            <p:nvPr/>
          </p:nvSpPr>
          <p:spPr>
            <a:xfrm>
              <a:off x="1064684" y="2995820"/>
              <a:ext cx="1739900" cy="1233488"/>
            </a:xfrm>
            <a:prstGeom prst="round2DiagRect">
              <a:avLst>
                <a:gd name="adj1" fmla="val 16667"/>
                <a:gd name="adj2" fmla="val 0"/>
              </a:avLst>
            </a:prstGeom>
            <a:solidFill>
              <a:srgbClr val="4799B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a:solidFill>
                    <a:schemeClr val="lt1"/>
                  </a:solidFill>
                  <a:latin typeface="Cabin"/>
                  <a:ea typeface="Cabin"/>
                  <a:cs typeface="Cabin"/>
                  <a:sym typeface="Cabin"/>
                </a:rPr>
                <a:t>Private Sector Companies</a:t>
              </a:r>
              <a:endParaRPr sz="1600" b="1" i="0" u="none" strike="noStrike" cap="none">
                <a:solidFill>
                  <a:schemeClr val="lt1"/>
                </a:solidFill>
                <a:latin typeface="Cabin"/>
                <a:ea typeface="Cabin"/>
                <a:cs typeface="Cabin"/>
                <a:sym typeface="Cabin"/>
              </a:endParaRPr>
            </a:p>
          </p:txBody>
        </p:sp>
        <p:sp>
          <p:nvSpPr>
            <p:cNvPr id="278" name="Google Shape;278;p38"/>
            <p:cNvSpPr/>
            <p:nvPr/>
          </p:nvSpPr>
          <p:spPr>
            <a:xfrm>
              <a:off x="3433234" y="2995820"/>
              <a:ext cx="1739900" cy="1233488"/>
            </a:xfrm>
            <a:prstGeom prst="round2DiagRect">
              <a:avLst>
                <a:gd name="adj1" fmla="val 16667"/>
                <a:gd name="adj2" fmla="val 0"/>
              </a:avLst>
            </a:prstGeom>
            <a:solidFill>
              <a:srgbClr val="4799B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a:solidFill>
                    <a:schemeClr val="lt1"/>
                  </a:solidFill>
                  <a:latin typeface="Cabin"/>
                  <a:ea typeface="Cabin"/>
                  <a:cs typeface="Cabin"/>
                  <a:sym typeface="Cabin"/>
                </a:rPr>
                <a:t>Partner Governments</a:t>
              </a:r>
              <a:endParaRPr sz="1600" b="1" i="0" u="none" strike="noStrike" cap="none">
                <a:solidFill>
                  <a:schemeClr val="lt1"/>
                </a:solidFill>
                <a:latin typeface="Cabin"/>
                <a:ea typeface="Cabin"/>
                <a:cs typeface="Cabin"/>
                <a:sym typeface="Cabin"/>
              </a:endParaRPr>
            </a:p>
          </p:txBody>
        </p:sp>
        <p:sp>
          <p:nvSpPr>
            <p:cNvPr id="279" name="Google Shape;279;p38"/>
            <p:cNvSpPr/>
            <p:nvPr/>
          </p:nvSpPr>
          <p:spPr>
            <a:xfrm>
              <a:off x="5801784" y="2995820"/>
              <a:ext cx="1739900" cy="1233488"/>
            </a:xfrm>
            <a:prstGeom prst="round2DiagRect">
              <a:avLst>
                <a:gd name="adj1" fmla="val 16667"/>
                <a:gd name="adj2" fmla="val 0"/>
              </a:avLst>
            </a:prstGeom>
            <a:solidFill>
              <a:srgbClr val="4799B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a:solidFill>
                    <a:schemeClr val="lt1"/>
                  </a:solidFill>
                  <a:latin typeface="Cabin"/>
                  <a:ea typeface="Cabin"/>
                  <a:cs typeface="Cabin"/>
                  <a:sym typeface="Cabin"/>
                </a:rPr>
                <a:t>Local Nonprofit Organizations and Groups</a:t>
              </a:r>
              <a:endParaRPr sz="1600" b="1" i="0" u="none" strike="noStrike" cap="none">
                <a:solidFill>
                  <a:schemeClr val="lt1"/>
                </a:solidFill>
                <a:latin typeface="Cabin"/>
                <a:ea typeface="Cabin"/>
                <a:cs typeface="Cabin"/>
                <a:sym typeface="Cabin"/>
              </a:endParaRPr>
            </a:p>
          </p:txBody>
        </p:sp>
        <p:sp>
          <p:nvSpPr>
            <p:cNvPr id="280" name="Google Shape;280;p38"/>
            <p:cNvSpPr/>
            <p:nvPr/>
          </p:nvSpPr>
          <p:spPr>
            <a:xfrm>
              <a:off x="2248959" y="4752870"/>
              <a:ext cx="1739900" cy="1233488"/>
            </a:xfrm>
            <a:prstGeom prst="round2DiagRect">
              <a:avLst>
                <a:gd name="adj1" fmla="val 16667"/>
                <a:gd name="adj2" fmla="val 0"/>
              </a:avLst>
            </a:prstGeom>
            <a:solidFill>
              <a:srgbClr val="4799B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bin"/>
                  <a:ea typeface="Cabin"/>
                  <a:cs typeface="Cabin"/>
                  <a:sym typeface="Cabin"/>
                </a:rPr>
                <a:t>Universities &amp; </a:t>
              </a:r>
              <a:r>
                <a:rPr lang="en-US" sz="1600" b="1" i="0" u="none" strike="noStrike" cap="none">
                  <a:solidFill>
                    <a:schemeClr val="lt1"/>
                  </a:solidFill>
                  <a:latin typeface="Cabin"/>
                  <a:ea typeface="Cabin"/>
                  <a:cs typeface="Cabin"/>
                  <a:sym typeface="Cabin"/>
                </a:rPr>
                <a:t>Researchers</a:t>
              </a:r>
              <a:endParaRPr sz="1600" b="1" i="0" u="none" strike="noStrike" cap="none">
                <a:solidFill>
                  <a:schemeClr val="lt1"/>
                </a:solidFill>
                <a:latin typeface="Cabin"/>
                <a:ea typeface="Cabin"/>
                <a:cs typeface="Cabin"/>
                <a:sym typeface="Cabin"/>
              </a:endParaRPr>
            </a:p>
          </p:txBody>
        </p:sp>
        <p:sp>
          <p:nvSpPr>
            <p:cNvPr id="281" name="Google Shape;281;p38"/>
            <p:cNvSpPr/>
            <p:nvPr/>
          </p:nvSpPr>
          <p:spPr>
            <a:xfrm>
              <a:off x="4617509" y="4757737"/>
              <a:ext cx="1739900" cy="1233488"/>
            </a:xfrm>
            <a:prstGeom prst="round2DiagRect">
              <a:avLst>
                <a:gd name="adj1" fmla="val 16667"/>
                <a:gd name="adj2" fmla="val 0"/>
              </a:avLst>
            </a:prstGeom>
            <a:solidFill>
              <a:srgbClr val="4799B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bin"/>
                  <a:ea typeface="Cabin"/>
                  <a:cs typeface="Cabin"/>
                  <a:sym typeface="Cabin"/>
                </a:rPr>
                <a:t>U.S. </a:t>
              </a:r>
              <a:r>
                <a:rPr lang="en-US" sz="1600" b="1" i="0" u="none" strike="noStrike" cap="none">
                  <a:solidFill>
                    <a:schemeClr val="lt1"/>
                  </a:solidFill>
                  <a:latin typeface="Cabin"/>
                  <a:ea typeface="Cabin"/>
                  <a:cs typeface="Cabin"/>
                  <a:sym typeface="Cabin"/>
                </a:rPr>
                <a:t>Farmers, Ranchers, and </a:t>
              </a:r>
              <a:r>
                <a:rPr lang="en-US" sz="1600" b="1">
                  <a:solidFill>
                    <a:schemeClr val="lt1"/>
                  </a:solidFill>
                  <a:latin typeface="Cabin"/>
                  <a:ea typeface="Cabin"/>
                  <a:cs typeface="Cabin"/>
                  <a:sym typeface="Cabin"/>
                </a:rPr>
                <a:t>NGOs</a:t>
              </a:r>
              <a:endParaRPr sz="1600" b="1" i="0" u="none" strike="noStrike" cap="none">
                <a:solidFill>
                  <a:schemeClr val="lt1"/>
                </a:solidFill>
                <a:latin typeface="Cabin"/>
                <a:ea typeface="Cabin"/>
                <a:cs typeface="Cabin"/>
                <a:sym typeface="Cabin"/>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9"/>
          <p:cNvSpPr txBox="1">
            <a:spLocks noGrp="1"/>
          </p:cNvSpPr>
          <p:nvPr>
            <p:ph type="title"/>
          </p:nvPr>
        </p:nvSpPr>
        <p:spPr>
          <a:xfrm>
            <a:off x="854242" y="160421"/>
            <a:ext cx="11248858" cy="1325563"/>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2"/>
              </a:buClr>
              <a:buSzPts val="3200"/>
              <a:buFont typeface="Cabin"/>
              <a:buNone/>
            </a:pPr>
            <a:r>
              <a:rPr lang="en-US" sz="3200" b="0" i="0" u="none" strike="noStrike" cap="none">
                <a:solidFill>
                  <a:schemeClr val="dk2"/>
                </a:solidFill>
                <a:latin typeface="Cabin"/>
                <a:ea typeface="Cabin"/>
                <a:cs typeface="Cabin"/>
                <a:sym typeface="Cabin"/>
              </a:rPr>
              <a:t>VOLUNTEERING WITH [YOUR </a:t>
            </a:r>
            <a:r>
              <a:rPr lang="en-US"/>
              <a:t>PROGRAM NAME</a:t>
            </a:r>
            <a:r>
              <a:rPr lang="en-US" sz="3200" b="0" i="0" u="none" strike="noStrike" cap="none">
                <a:solidFill>
                  <a:schemeClr val="dk2"/>
                </a:solidFill>
                <a:latin typeface="Cabin"/>
                <a:ea typeface="Cabin"/>
                <a:cs typeface="Cabin"/>
                <a:sym typeface="Cabin"/>
              </a:rPr>
              <a:t>]</a:t>
            </a:r>
            <a:endParaRPr sz="3200" b="0" i="0" u="none" strike="noStrike" cap="none">
              <a:solidFill>
                <a:schemeClr val="dk2"/>
              </a:solidFill>
              <a:latin typeface="Cabin"/>
              <a:ea typeface="Cabin"/>
              <a:cs typeface="Cabin"/>
              <a:sym typeface="Cabin"/>
            </a:endParaRPr>
          </a:p>
        </p:txBody>
      </p:sp>
      <p:sp>
        <p:nvSpPr>
          <p:cNvPr id="287" name="Google Shape;287;p39"/>
          <p:cNvSpPr txBox="1">
            <a:spLocks noGrp="1"/>
          </p:cNvSpPr>
          <p:nvPr>
            <p:ph type="body" idx="1"/>
          </p:nvPr>
        </p:nvSpPr>
        <p:spPr>
          <a:xfrm>
            <a:off x="838200" y="1825625"/>
            <a:ext cx="6146800" cy="4194175"/>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accent2"/>
              </a:buClr>
              <a:buSzPts val="2000"/>
              <a:buFont typeface="Arial"/>
              <a:buChar char="–"/>
            </a:pPr>
            <a:r>
              <a:rPr lang="en-US" sz="2000" b="1" i="0" u="none" strike="noStrike" cap="none">
                <a:solidFill>
                  <a:schemeClr val="accent2"/>
                </a:solidFill>
                <a:latin typeface="Cabin"/>
                <a:ea typeface="Cabin"/>
                <a:cs typeface="Cabin"/>
                <a:sym typeface="Cabin"/>
              </a:rPr>
              <a:t>Volunteers can support food security and sustainability by serving as a Feed the Future volunteer through </a:t>
            </a:r>
            <a:r>
              <a:rPr lang="en-US" sz="2000" b="1" i="1" u="none" strike="noStrike" cap="none">
                <a:solidFill>
                  <a:schemeClr val="accent2"/>
                </a:solidFill>
                <a:latin typeface="Cabin"/>
                <a:ea typeface="Cabin"/>
                <a:cs typeface="Cabin"/>
                <a:sym typeface="Cabin"/>
              </a:rPr>
              <a:t>[USAID's Farmer-to-Farmer program</a:t>
            </a:r>
            <a:r>
              <a:rPr lang="en-US" i="1"/>
              <a:t>, t</a:t>
            </a:r>
            <a:r>
              <a:rPr lang="en-US" sz="2000" b="1" i="1" u="none" strike="noStrike" cap="none">
                <a:solidFill>
                  <a:schemeClr val="accent2"/>
                </a:solidFill>
                <a:latin typeface="Cabin"/>
                <a:ea typeface="Cabin"/>
                <a:cs typeface="Cabin"/>
                <a:sym typeface="Cabin"/>
              </a:rPr>
              <a:t>he Peace Corps, etc.</a:t>
            </a:r>
            <a:r>
              <a:rPr lang="en-US" i="1"/>
              <a:t>]</a:t>
            </a:r>
            <a:endParaRPr i="1"/>
          </a:p>
          <a:p>
            <a:pPr marL="228600" marR="0" lvl="0" indent="-228600" algn="l" rtl="0">
              <a:lnSpc>
                <a:spcPct val="100000"/>
              </a:lnSpc>
              <a:spcBef>
                <a:spcPts val="1000"/>
              </a:spcBef>
              <a:spcAft>
                <a:spcPts val="0"/>
              </a:spcAft>
              <a:buClr>
                <a:schemeClr val="accent2"/>
              </a:buClr>
              <a:buSzPts val="2000"/>
              <a:buFont typeface="Arial"/>
              <a:buChar char="–"/>
            </a:pPr>
            <a:r>
              <a:rPr lang="en-US" sz="2000" b="1" i="0" u="none" strike="noStrike" cap="none">
                <a:solidFill>
                  <a:schemeClr val="accent2"/>
                </a:solidFill>
                <a:latin typeface="Cabin"/>
                <a:ea typeface="Cabin"/>
                <a:cs typeface="Cabin"/>
                <a:sym typeface="Cabin"/>
              </a:rPr>
              <a:t>The Farmer-to-Fa</a:t>
            </a:r>
            <a:r>
              <a:rPr lang="en-US"/>
              <a:t>r</a:t>
            </a:r>
            <a:r>
              <a:rPr lang="en-US" sz="2000" b="1" i="0" u="none" strike="noStrike" cap="none">
                <a:solidFill>
                  <a:schemeClr val="accent2"/>
                </a:solidFill>
                <a:latin typeface="Cabin"/>
                <a:ea typeface="Cabin"/>
                <a:cs typeface="Cabin"/>
                <a:sym typeface="Cabin"/>
              </a:rPr>
              <a:t>mer (F2F) program promotes sustainable economic growth, food security and agricultural development worldwide. </a:t>
            </a:r>
            <a:endParaRPr sz="2000" b="1" i="0" u="none" strike="noStrike" cap="none">
              <a:solidFill>
                <a:schemeClr val="accent2"/>
              </a:solidFill>
              <a:latin typeface="Cabin"/>
              <a:ea typeface="Cabin"/>
              <a:cs typeface="Cabin"/>
              <a:sym typeface="Cabin"/>
            </a:endParaRPr>
          </a:p>
          <a:p>
            <a:pPr marL="0" marR="0" lvl="0" indent="0" algn="l" rtl="0">
              <a:lnSpc>
                <a:spcPct val="100000"/>
              </a:lnSpc>
              <a:spcBef>
                <a:spcPts val="1000"/>
              </a:spcBef>
              <a:spcAft>
                <a:spcPts val="0"/>
              </a:spcAft>
              <a:buClr>
                <a:srgbClr val="FF0000"/>
              </a:buClr>
              <a:buSzPts val="2000"/>
              <a:buFont typeface="Arial"/>
              <a:buNone/>
            </a:pPr>
            <a:r>
              <a:rPr lang="en-US" sz="2000" b="1" i="0" u="none" strike="noStrike" cap="none">
                <a:solidFill>
                  <a:srgbClr val="FF0000"/>
                </a:solidFill>
                <a:latin typeface="Cabin"/>
                <a:ea typeface="Cabin"/>
                <a:cs typeface="Cabin"/>
                <a:sym typeface="Cabin"/>
              </a:rPr>
              <a:t>**OR**</a:t>
            </a:r>
            <a:endParaRPr sz="2000" b="1" i="0" u="none" strike="noStrike" cap="none">
              <a:solidFill>
                <a:srgbClr val="FF0000"/>
              </a:solidFill>
              <a:latin typeface="Cabin"/>
              <a:ea typeface="Cabin"/>
              <a:cs typeface="Cabin"/>
              <a:sym typeface="Cabin"/>
            </a:endParaRPr>
          </a:p>
          <a:p>
            <a:pPr marL="228600" marR="0" lvl="0" indent="-228600" algn="l" rtl="0">
              <a:lnSpc>
                <a:spcPct val="100000"/>
              </a:lnSpc>
              <a:spcBef>
                <a:spcPts val="1000"/>
              </a:spcBef>
              <a:spcAft>
                <a:spcPts val="0"/>
              </a:spcAft>
              <a:buClr>
                <a:schemeClr val="accent2"/>
              </a:buClr>
              <a:buSzPts val="2000"/>
              <a:buFont typeface="Arial"/>
              <a:buChar char="–"/>
            </a:pPr>
            <a:r>
              <a:rPr lang="en-US" sz="2000" b="1" i="0" u="none" strike="noStrike" cap="none">
                <a:solidFill>
                  <a:schemeClr val="accent2"/>
                </a:solidFill>
                <a:latin typeface="Cabin"/>
                <a:ea typeface="Cabin"/>
                <a:cs typeface="Cabin"/>
                <a:sym typeface="Cabin"/>
              </a:rPr>
              <a:t>The Peace Corps is one of the eleven U.S. agencies that is working to increase food security and nutrition through the Feed the Future initiative.</a:t>
            </a:r>
            <a:endParaRPr/>
          </a:p>
          <a:p>
            <a:pPr marL="228600" marR="0" lvl="0" indent="-101600" algn="l" rtl="0">
              <a:lnSpc>
                <a:spcPct val="100000"/>
              </a:lnSpc>
              <a:spcBef>
                <a:spcPts val="1000"/>
              </a:spcBef>
              <a:spcAft>
                <a:spcPts val="0"/>
              </a:spcAft>
              <a:buClr>
                <a:schemeClr val="accent2"/>
              </a:buClr>
              <a:buSzPts val="2000"/>
              <a:buFont typeface="Arial"/>
              <a:buNone/>
            </a:pPr>
            <a:endParaRPr sz="2000" b="1" i="0" u="none" strike="noStrike" cap="none">
              <a:solidFill>
                <a:schemeClr val="accent2"/>
              </a:solidFill>
              <a:latin typeface="Cabin"/>
              <a:ea typeface="Cabin"/>
              <a:cs typeface="Cabin"/>
              <a:sym typeface="Cabin"/>
            </a:endParaRPr>
          </a:p>
        </p:txBody>
      </p:sp>
      <p:sp>
        <p:nvSpPr>
          <p:cNvPr id="288" name="Google Shape;288;p39"/>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50" b="0" i="0" u="none" strike="noStrike" cap="none">
                <a:solidFill>
                  <a:schemeClr val="accent2"/>
                </a:solidFill>
                <a:latin typeface="Cabin"/>
                <a:ea typeface="Cabin"/>
                <a:cs typeface="Cabin"/>
                <a:sym typeface="Cabin"/>
              </a:rPr>
              <a:t>MY FEED THE FUTURE JOURNEY</a:t>
            </a:r>
            <a:endParaRPr/>
          </a:p>
        </p:txBody>
      </p:sp>
      <p:sp>
        <p:nvSpPr>
          <p:cNvPr id="289" name="Google Shape;289;p39"/>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050" b="0" i="0" u="none" strike="noStrike" cap="none">
                <a:solidFill>
                  <a:schemeClr val="accent2"/>
                </a:solidFill>
                <a:latin typeface="Cabin"/>
                <a:ea typeface="Cabin"/>
                <a:cs typeface="Cabin"/>
                <a:sym typeface="Cabin"/>
              </a:rPr>
              <a:t>6</a:t>
            </a:fld>
            <a:endParaRPr sz="1050" b="0" i="0" u="none" strike="noStrike" cap="none">
              <a:solidFill>
                <a:schemeClr val="accent2"/>
              </a:solidFill>
              <a:latin typeface="Cabin"/>
              <a:ea typeface="Cabin"/>
              <a:cs typeface="Cabin"/>
              <a:sym typeface="Cabin"/>
            </a:endParaRPr>
          </a:p>
        </p:txBody>
      </p:sp>
      <p:pic>
        <p:nvPicPr>
          <p:cNvPr id="290" name="Google Shape;290;p39" descr="C:\Users\mcraft\Downloads\Peace_Corps_Logo_Vertical_CMYK.png"/>
          <p:cNvPicPr preferRelativeResize="0"/>
          <p:nvPr/>
        </p:nvPicPr>
        <p:blipFill rotWithShape="1">
          <a:blip r:embed="rId3">
            <a:alphaModFix/>
          </a:blip>
          <a:srcRect/>
          <a:stretch/>
        </p:blipFill>
        <p:spPr>
          <a:xfrm>
            <a:off x="8722073" y="2011987"/>
            <a:ext cx="1930158" cy="1927792"/>
          </a:xfrm>
          <a:prstGeom prst="rect">
            <a:avLst/>
          </a:prstGeom>
          <a:noFill/>
          <a:ln>
            <a:noFill/>
          </a:ln>
        </p:spPr>
      </p:pic>
      <p:sp>
        <p:nvSpPr>
          <p:cNvPr id="291" name="Google Shape;291;p39"/>
          <p:cNvSpPr/>
          <p:nvPr/>
        </p:nvSpPr>
        <p:spPr>
          <a:xfrm>
            <a:off x="7668625" y="5684477"/>
            <a:ext cx="4140900" cy="67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0" u="none" strike="noStrike" cap="none">
                <a:solidFill>
                  <a:srgbClr val="FF0000"/>
                </a:solidFill>
                <a:latin typeface="Cabin"/>
                <a:ea typeface="Cabin"/>
                <a:cs typeface="Cabin"/>
                <a:sym typeface="Cabin"/>
              </a:rPr>
              <a:t>**</a:t>
            </a:r>
            <a:r>
              <a:rPr lang="en-US" sz="1800" b="1">
                <a:solidFill>
                  <a:srgbClr val="FF0000"/>
                </a:solidFill>
                <a:latin typeface="Cabin"/>
                <a:ea typeface="Cabin"/>
                <a:cs typeface="Cabin"/>
                <a:sym typeface="Cabin"/>
              </a:rPr>
              <a:t>Remove and replace</a:t>
            </a:r>
            <a:r>
              <a:rPr lang="en-US" sz="1800" b="1" i="0" u="none" strike="noStrike" cap="none">
                <a:solidFill>
                  <a:srgbClr val="FF0000"/>
                </a:solidFill>
                <a:latin typeface="Cabin"/>
                <a:ea typeface="Cabin"/>
                <a:cs typeface="Cabin"/>
                <a:sym typeface="Cabin"/>
              </a:rPr>
              <a:t> logos and text, as needed**</a:t>
            </a:r>
            <a:endParaRPr sz="1800" b="1">
              <a:solidFill>
                <a:srgbClr val="FF0000"/>
              </a:solidFill>
              <a:latin typeface="Cabin"/>
              <a:ea typeface="Cabin"/>
              <a:cs typeface="Cabin"/>
              <a:sym typeface="Cabin"/>
            </a:endParaRPr>
          </a:p>
        </p:txBody>
      </p:sp>
      <p:pic>
        <p:nvPicPr>
          <p:cNvPr id="292" name="Google Shape;292;p39"/>
          <p:cNvPicPr preferRelativeResize="0"/>
          <p:nvPr/>
        </p:nvPicPr>
        <p:blipFill>
          <a:blip r:embed="rId4">
            <a:alphaModFix/>
          </a:blip>
          <a:stretch>
            <a:fillRect/>
          </a:stretch>
        </p:blipFill>
        <p:spPr>
          <a:xfrm>
            <a:off x="8256213" y="4744625"/>
            <a:ext cx="2965705" cy="53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0"/>
          <p:cNvSpPr txBox="1">
            <a:spLocks noGrp="1"/>
          </p:cNvSpPr>
          <p:nvPr>
            <p:ph type="title"/>
          </p:nvPr>
        </p:nvSpPr>
        <p:spPr>
          <a:xfrm>
            <a:off x="854242" y="160421"/>
            <a:ext cx="10363200" cy="1325563"/>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2"/>
              </a:buClr>
              <a:buSzPts val="3200"/>
              <a:buFont typeface="Cabin"/>
              <a:buNone/>
            </a:pPr>
            <a:r>
              <a:rPr lang="en-US" sz="3200" b="0" i="0" u="none" strike="noStrike" cap="none">
                <a:solidFill>
                  <a:schemeClr val="dk2"/>
                </a:solidFill>
                <a:latin typeface="Cabin"/>
                <a:ea typeface="Cabin"/>
                <a:cs typeface="Cabin"/>
                <a:sym typeface="Cabin"/>
              </a:rPr>
              <a:t>WHY IS FOOD SECURITY IMPORTANT?</a:t>
            </a:r>
            <a:endParaRPr sz="3200" b="0" i="0" u="none" strike="noStrike" cap="none">
              <a:solidFill>
                <a:schemeClr val="dk2"/>
              </a:solidFill>
              <a:latin typeface="Cabin"/>
              <a:ea typeface="Cabin"/>
              <a:cs typeface="Cabin"/>
              <a:sym typeface="Cabin"/>
            </a:endParaRPr>
          </a:p>
        </p:txBody>
      </p:sp>
      <p:sp>
        <p:nvSpPr>
          <p:cNvPr id="299" name="Google Shape;299;p40"/>
          <p:cNvSpPr txBox="1">
            <a:spLocks noGrp="1"/>
          </p:cNvSpPr>
          <p:nvPr>
            <p:ph type="ftr" idx="11"/>
          </p:nvPr>
        </p:nvSpPr>
        <p:spPr>
          <a:xfrm>
            <a:off x="7086600" y="6388435"/>
            <a:ext cx="4114800" cy="118644"/>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50">
                <a:solidFill>
                  <a:schemeClr val="accent2"/>
                </a:solidFill>
                <a:latin typeface="Cabin"/>
                <a:ea typeface="Cabin"/>
                <a:cs typeface="Cabin"/>
                <a:sym typeface="Cabin"/>
              </a:rPr>
              <a:t>MY FEED THE FUTURE JOURNEY</a:t>
            </a:r>
            <a:endParaRPr/>
          </a:p>
        </p:txBody>
      </p:sp>
      <p:sp>
        <p:nvSpPr>
          <p:cNvPr id="300" name="Google Shape;300;p40"/>
          <p:cNvSpPr txBox="1">
            <a:spLocks noGrp="1"/>
          </p:cNvSpPr>
          <p:nvPr>
            <p:ph type="sldNum" idx="12"/>
          </p:nvPr>
        </p:nvSpPr>
        <p:spPr>
          <a:xfrm>
            <a:off x="11416554" y="6388435"/>
            <a:ext cx="542364" cy="118644"/>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050">
                <a:solidFill>
                  <a:schemeClr val="accent2"/>
                </a:solidFill>
                <a:latin typeface="Cabin"/>
                <a:ea typeface="Cabin"/>
                <a:cs typeface="Cabin"/>
                <a:sym typeface="Cabin"/>
              </a:rPr>
              <a:t>7</a:t>
            </a:fld>
            <a:endParaRPr sz="1050">
              <a:solidFill>
                <a:schemeClr val="accent2"/>
              </a:solidFill>
              <a:latin typeface="Cabin"/>
              <a:ea typeface="Cabin"/>
              <a:cs typeface="Cabin"/>
              <a:sym typeface="Cabin"/>
            </a:endParaRPr>
          </a:p>
        </p:txBody>
      </p:sp>
      <p:sp>
        <p:nvSpPr>
          <p:cNvPr id="301" name="Google Shape;301;p40"/>
          <p:cNvSpPr/>
          <p:nvPr/>
        </p:nvSpPr>
        <p:spPr>
          <a:xfrm>
            <a:off x="0" y="2734797"/>
            <a:ext cx="12192000" cy="26681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bin"/>
              <a:ea typeface="Cabin"/>
              <a:cs typeface="Cabin"/>
              <a:sym typeface="Cabin"/>
            </a:endParaRPr>
          </a:p>
        </p:txBody>
      </p:sp>
      <p:sp>
        <p:nvSpPr>
          <p:cNvPr id="302" name="Google Shape;302;p40"/>
          <p:cNvSpPr/>
          <p:nvPr/>
        </p:nvSpPr>
        <p:spPr>
          <a:xfrm>
            <a:off x="2586355" y="2077156"/>
            <a:ext cx="1179513" cy="1179513"/>
          </a:xfrm>
          <a:prstGeom prst="ellipse">
            <a:avLst/>
          </a:prstGeom>
          <a:solidFill>
            <a:srgbClr val="4799B5"/>
          </a:solidFill>
          <a:ln w="762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sz="3200">
                <a:solidFill>
                  <a:schemeClr val="lt1"/>
                </a:solidFill>
                <a:latin typeface="Cabin"/>
                <a:ea typeface="Cabin"/>
                <a:cs typeface="Cabin"/>
                <a:sym typeface="Cabin"/>
              </a:rPr>
              <a:t>I</a:t>
            </a:r>
            <a:endParaRPr sz="3200">
              <a:solidFill>
                <a:schemeClr val="lt1"/>
              </a:solidFill>
              <a:latin typeface="Cabin"/>
              <a:ea typeface="Cabin"/>
              <a:cs typeface="Cabin"/>
              <a:sym typeface="Cabin"/>
            </a:endParaRPr>
          </a:p>
        </p:txBody>
      </p:sp>
      <p:sp>
        <p:nvSpPr>
          <p:cNvPr id="303" name="Google Shape;303;p40"/>
          <p:cNvSpPr/>
          <p:nvPr/>
        </p:nvSpPr>
        <p:spPr>
          <a:xfrm>
            <a:off x="5377181" y="2077156"/>
            <a:ext cx="1179513" cy="1179513"/>
          </a:xfrm>
          <a:prstGeom prst="ellipse">
            <a:avLst/>
          </a:prstGeom>
          <a:solidFill>
            <a:srgbClr val="4799B5"/>
          </a:solidFill>
          <a:ln w="762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Cabin"/>
                <a:ea typeface="Cabin"/>
                <a:cs typeface="Cabin"/>
                <a:sym typeface="Cabin"/>
              </a:rPr>
              <a:t>II</a:t>
            </a:r>
            <a:endParaRPr sz="3200">
              <a:solidFill>
                <a:schemeClr val="lt1"/>
              </a:solidFill>
              <a:latin typeface="Cabin"/>
              <a:ea typeface="Cabin"/>
              <a:cs typeface="Cabin"/>
              <a:sym typeface="Cabin"/>
            </a:endParaRPr>
          </a:p>
        </p:txBody>
      </p:sp>
      <p:sp>
        <p:nvSpPr>
          <p:cNvPr id="304" name="Google Shape;304;p40"/>
          <p:cNvSpPr/>
          <p:nvPr/>
        </p:nvSpPr>
        <p:spPr>
          <a:xfrm>
            <a:off x="8091805" y="2077156"/>
            <a:ext cx="1179513" cy="1179513"/>
          </a:xfrm>
          <a:prstGeom prst="ellipse">
            <a:avLst/>
          </a:prstGeom>
          <a:solidFill>
            <a:srgbClr val="4799B5"/>
          </a:solidFill>
          <a:ln w="762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Cabin"/>
                <a:ea typeface="Cabin"/>
                <a:cs typeface="Cabin"/>
                <a:sym typeface="Cabin"/>
              </a:rPr>
              <a:t>III</a:t>
            </a:r>
            <a:endParaRPr sz="3200">
              <a:solidFill>
                <a:schemeClr val="lt1"/>
              </a:solidFill>
              <a:latin typeface="Cabin"/>
              <a:ea typeface="Cabin"/>
              <a:cs typeface="Cabin"/>
              <a:sym typeface="Cabin"/>
            </a:endParaRPr>
          </a:p>
        </p:txBody>
      </p:sp>
      <p:sp>
        <p:nvSpPr>
          <p:cNvPr id="305" name="Google Shape;305;p40"/>
          <p:cNvSpPr/>
          <p:nvPr/>
        </p:nvSpPr>
        <p:spPr>
          <a:xfrm>
            <a:off x="1872138" y="3498289"/>
            <a:ext cx="2713674" cy="1612547"/>
          </a:xfrm>
          <a:prstGeom prst="roundRect">
            <a:avLst>
              <a:gd name="adj" fmla="val 4849"/>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Agriculture effectively reduces poverty and increases economic growth </a:t>
            </a:r>
            <a:endParaRPr sz="1800" b="1">
              <a:solidFill>
                <a:schemeClr val="lt1"/>
              </a:solidFill>
              <a:latin typeface="Calibri"/>
              <a:ea typeface="Calibri"/>
              <a:cs typeface="Calibri"/>
              <a:sym typeface="Calibri"/>
            </a:endParaRPr>
          </a:p>
        </p:txBody>
      </p:sp>
      <p:sp>
        <p:nvSpPr>
          <p:cNvPr id="306" name="Google Shape;306;p40"/>
          <p:cNvSpPr/>
          <p:nvPr/>
        </p:nvSpPr>
        <p:spPr>
          <a:xfrm>
            <a:off x="4624863" y="3498289"/>
            <a:ext cx="2713674" cy="1612547"/>
          </a:xfrm>
          <a:prstGeom prst="roundRect">
            <a:avLst>
              <a:gd name="adj" fmla="val 4849"/>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Food security improves women’s and youth empowerment, entrepreneurship and nutrition</a:t>
            </a:r>
            <a:endParaRPr sz="1800" b="1">
              <a:solidFill>
                <a:schemeClr val="lt1"/>
              </a:solidFill>
              <a:latin typeface="Calibri"/>
              <a:ea typeface="Calibri"/>
              <a:cs typeface="Calibri"/>
              <a:sym typeface="Calibri"/>
            </a:endParaRPr>
          </a:p>
        </p:txBody>
      </p:sp>
      <p:sp>
        <p:nvSpPr>
          <p:cNvPr id="307" name="Google Shape;307;p40"/>
          <p:cNvSpPr/>
          <p:nvPr/>
        </p:nvSpPr>
        <p:spPr>
          <a:xfrm>
            <a:off x="7377588" y="3498289"/>
            <a:ext cx="2713674" cy="1612547"/>
          </a:xfrm>
          <a:prstGeom prst="roundRect">
            <a:avLst>
              <a:gd name="adj" fmla="val 4849"/>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Food security increases community stability and underpins U.S. national security  </a:t>
            </a:r>
            <a:endParaRPr sz="1800" b="1">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1"/>
          <p:cNvSpPr/>
          <p:nvPr/>
        </p:nvSpPr>
        <p:spPr>
          <a:xfrm>
            <a:off x="6096000" y="0"/>
            <a:ext cx="6096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00"/>
                </a:solidFill>
                <a:latin typeface="Cabin"/>
                <a:ea typeface="Cabin"/>
                <a:cs typeface="Cabin"/>
                <a:sym typeface="Cabin"/>
              </a:rPr>
              <a:t>Update with personal </a:t>
            </a:r>
            <a:r>
              <a:rPr lang="en-US" sz="1800">
                <a:latin typeface="Cabin"/>
                <a:ea typeface="Cabin"/>
                <a:cs typeface="Cabin"/>
                <a:sym typeface="Cabin"/>
              </a:rPr>
              <a:t>Feed the Future </a:t>
            </a:r>
            <a:r>
              <a:rPr lang="en-US" sz="1800">
                <a:solidFill>
                  <a:srgbClr val="000000"/>
                </a:solidFill>
                <a:latin typeface="Cabin"/>
                <a:ea typeface="Cabin"/>
                <a:cs typeface="Cabin"/>
                <a:sym typeface="Cabin"/>
              </a:rPr>
              <a:t>Photo</a:t>
            </a:r>
            <a:endParaRPr/>
          </a:p>
        </p:txBody>
      </p:sp>
      <p:sp>
        <p:nvSpPr>
          <p:cNvPr id="314" name="Google Shape;314;p41"/>
          <p:cNvSpPr txBox="1">
            <a:spLocks noGrp="1"/>
          </p:cNvSpPr>
          <p:nvPr>
            <p:ph type="title"/>
          </p:nvPr>
        </p:nvSpPr>
        <p:spPr>
          <a:xfrm>
            <a:off x="838200" y="160337"/>
            <a:ext cx="5410200" cy="1325563"/>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2"/>
              </a:buClr>
              <a:buSzPts val="3200"/>
              <a:buFont typeface="Cabin"/>
              <a:buNone/>
            </a:pPr>
            <a:r>
              <a:rPr lang="en-US" sz="3200" b="0" i="0" u="none" strike="noStrike" cap="none">
                <a:solidFill>
                  <a:schemeClr val="dk2"/>
                </a:solidFill>
                <a:latin typeface="Cabin"/>
                <a:ea typeface="Cabin"/>
                <a:cs typeface="Cabin"/>
                <a:sym typeface="Cabin"/>
              </a:rPr>
              <a:t>ABOUT ME</a:t>
            </a:r>
            <a:endParaRPr sz="3200" b="0" i="0" u="none" strike="noStrike" cap="none">
              <a:solidFill>
                <a:schemeClr val="dk2"/>
              </a:solidFill>
              <a:latin typeface="Cabin"/>
              <a:ea typeface="Cabin"/>
              <a:cs typeface="Cabin"/>
              <a:sym typeface="Cabin"/>
            </a:endParaRPr>
          </a:p>
        </p:txBody>
      </p:sp>
      <p:sp>
        <p:nvSpPr>
          <p:cNvPr id="315" name="Google Shape;315;p41"/>
          <p:cNvSpPr txBox="1">
            <a:spLocks noGrp="1"/>
          </p:cNvSpPr>
          <p:nvPr>
            <p:ph type="body" idx="1"/>
          </p:nvPr>
        </p:nvSpPr>
        <p:spPr>
          <a:xfrm>
            <a:off x="838200" y="1825625"/>
            <a:ext cx="4580106" cy="4194175"/>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accent2"/>
              </a:buClr>
              <a:buSzPts val="2000"/>
              <a:buFont typeface="Arial"/>
              <a:buChar char="–"/>
            </a:pPr>
            <a:r>
              <a:rPr lang="en-US" sz="2000" b="0" i="0" u="none" strike="noStrike" cap="none">
                <a:solidFill>
                  <a:schemeClr val="accent2"/>
                </a:solidFill>
                <a:latin typeface="Cabin"/>
                <a:ea typeface="Cabin"/>
                <a:cs typeface="Cabin"/>
                <a:sym typeface="Cabin"/>
              </a:rPr>
              <a:t>Insert a few bullets on your background:</a:t>
            </a:r>
            <a:endParaRPr/>
          </a:p>
          <a:p>
            <a:pPr marL="228600" marR="0" lvl="0" indent="-228600" algn="l" rtl="0">
              <a:lnSpc>
                <a:spcPct val="100000"/>
              </a:lnSpc>
              <a:spcBef>
                <a:spcPts val="2000"/>
              </a:spcBef>
              <a:spcAft>
                <a:spcPts val="0"/>
              </a:spcAft>
              <a:buClr>
                <a:schemeClr val="accent2"/>
              </a:buClr>
              <a:buSzPts val="2000"/>
              <a:buFont typeface="Arial"/>
              <a:buChar char="–"/>
            </a:pPr>
            <a:r>
              <a:rPr lang="en-US" sz="2000" b="0" i="0" u="none" strike="noStrike" cap="none">
                <a:solidFill>
                  <a:schemeClr val="accent2"/>
                </a:solidFill>
                <a:latin typeface="Cabin"/>
                <a:ea typeface="Cabin"/>
                <a:cs typeface="Cabin"/>
                <a:sym typeface="Cabin"/>
              </a:rPr>
              <a:t>Brief bio (Hometown, College, Work Experience)</a:t>
            </a:r>
            <a:endParaRPr/>
          </a:p>
          <a:p>
            <a:pPr marL="228600" marR="0" lvl="0" indent="-228600" algn="l" rtl="0">
              <a:lnSpc>
                <a:spcPct val="100000"/>
              </a:lnSpc>
              <a:spcBef>
                <a:spcPts val="2000"/>
              </a:spcBef>
              <a:spcAft>
                <a:spcPts val="0"/>
              </a:spcAft>
              <a:buClr>
                <a:schemeClr val="accent2"/>
              </a:buClr>
              <a:buSzPts val="2000"/>
              <a:buFont typeface="Arial"/>
              <a:buChar char="–"/>
            </a:pPr>
            <a:r>
              <a:rPr lang="en-US" sz="2000" b="0" i="0" u="none" strike="noStrike" cap="none">
                <a:solidFill>
                  <a:schemeClr val="accent2"/>
                </a:solidFill>
                <a:latin typeface="Cabin"/>
                <a:ea typeface="Cabin"/>
                <a:cs typeface="Cabin"/>
                <a:sym typeface="Cabin"/>
              </a:rPr>
              <a:t>Why you became interested in F2F/Peace Corps/other program</a:t>
            </a:r>
            <a:endParaRPr sz="2000" b="0" i="0" u="none" strike="noStrike" cap="none">
              <a:solidFill>
                <a:schemeClr val="accent2"/>
              </a:solidFill>
              <a:latin typeface="Cabin"/>
              <a:ea typeface="Cabin"/>
              <a:cs typeface="Cabin"/>
              <a:sym typeface="Cabin"/>
            </a:endParaRPr>
          </a:p>
          <a:p>
            <a:pPr marL="228600" marR="0" lvl="0" indent="-228600" algn="l" rtl="0">
              <a:lnSpc>
                <a:spcPct val="100000"/>
              </a:lnSpc>
              <a:spcBef>
                <a:spcPts val="2000"/>
              </a:spcBef>
              <a:spcAft>
                <a:spcPts val="0"/>
              </a:spcAft>
              <a:buClr>
                <a:schemeClr val="accent2"/>
              </a:buClr>
              <a:buSzPts val="2000"/>
              <a:buFont typeface="Arial"/>
              <a:buChar char="–"/>
            </a:pPr>
            <a:r>
              <a:rPr lang="en-US" sz="2000" b="0" i="0" u="none" strike="noStrike" cap="none">
                <a:solidFill>
                  <a:schemeClr val="accent2"/>
                </a:solidFill>
                <a:latin typeface="Cabin"/>
                <a:ea typeface="Cabin"/>
                <a:cs typeface="Cabin"/>
                <a:sym typeface="Cabin"/>
              </a:rPr>
              <a:t>Location / Time/Country details about your F2F/Peace Corps/other trip</a:t>
            </a:r>
            <a:endParaRPr sz="2000" b="0" i="0" u="none" strike="noStrike" cap="none">
              <a:solidFill>
                <a:schemeClr val="accent2"/>
              </a:solidFill>
              <a:latin typeface="Cabin"/>
              <a:ea typeface="Cabin"/>
              <a:cs typeface="Cabin"/>
              <a:sym typeface="Cabin"/>
            </a:endParaRPr>
          </a:p>
        </p:txBody>
      </p:sp>
      <p:sp>
        <p:nvSpPr>
          <p:cNvPr id="316" name="Google Shape;316;p41"/>
          <p:cNvSpPr txBox="1">
            <a:spLocks noGrp="1"/>
          </p:cNvSpPr>
          <p:nvPr>
            <p:ph type="ftr" idx="11"/>
          </p:nvPr>
        </p:nvSpPr>
        <p:spPr>
          <a:xfrm>
            <a:off x="7086600" y="6244056"/>
            <a:ext cx="41148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50">
                <a:solidFill>
                  <a:schemeClr val="lt1"/>
                </a:solidFill>
                <a:latin typeface="Cabin"/>
                <a:ea typeface="Cabin"/>
                <a:cs typeface="Cabin"/>
                <a:sym typeface="Cabin"/>
              </a:rPr>
              <a:t>MY FEED THE FUTURE JOURNEY</a:t>
            </a:r>
            <a:endParaRPr/>
          </a:p>
        </p:txBody>
      </p:sp>
      <p:sp>
        <p:nvSpPr>
          <p:cNvPr id="317" name="Google Shape;317;p41"/>
          <p:cNvSpPr txBox="1">
            <a:spLocks noGrp="1"/>
          </p:cNvSpPr>
          <p:nvPr>
            <p:ph type="sldNum" idx="12"/>
          </p:nvPr>
        </p:nvSpPr>
        <p:spPr>
          <a:xfrm>
            <a:off x="11389658" y="6228014"/>
            <a:ext cx="573741"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050">
                <a:solidFill>
                  <a:schemeClr val="lt1"/>
                </a:solidFill>
                <a:latin typeface="Cabin"/>
                <a:ea typeface="Cabin"/>
                <a:cs typeface="Cabin"/>
                <a:sym typeface="Cabin"/>
              </a:rPr>
              <a:t>8</a:t>
            </a:fld>
            <a:endParaRPr sz="1050">
              <a:solidFill>
                <a:schemeClr val="lt1"/>
              </a:solidFill>
              <a:latin typeface="Cabin"/>
              <a:ea typeface="Cabin"/>
              <a:cs typeface="Cabin"/>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2"/>
          <p:cNvSpPr/>
          <p:nvPr/>
        </p:nvSpPr>
        <p:spPr>
          <a:xfrm>
            <a:off x="6096000" y="0"/>
            <a:ext cx="6096000" cy="328506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00"/>
                </a:solidFill>
                <a:latin typeface="Cabin"/>
                <a:ea typeface="Cabin"/>
                <a:cs typeface="Cabin"/>
                <a:sym typeface="Cabin"/>
              </a:rPr>
              <a:t>Update with image of country on a map</a:t>
            </a:r>
            <a:endParaRPr/>
          </a:p>
        </p:txBody>
      </p:sp>
      <p:sp>
        <p:nvSpPr>
          <p:cNvPr id="324" name="Google Shape;324;p42"/>
          <p:cNvSpPr/>
          <p:nvPr/>
        </p:nvSpPr>
        <p:spPr>
          <a:xfrm>
            <a:off x="6096000" y="3572933"/>
            <a:ext cx="6096000" cy="328506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00"/>
                </a:solidFill>
                <a:latin typeface="Cabin"/>
                <a:ea typeface="Cabin"/>
                <a:cs typeface="Cabin"/>
                <a:sym typeface="Cabin"/>
              </a:rPr>
              <a:t>Update with photo of the people you worked with</a:t>
            </a:r>
            <a:endParaRPr/>
          </a:p>
        </p:txBody>
      </p:sp>
      <p:sp>
        <p:nvSpPr>
          <p:cNvPr id="325" name="Google Shape;325;p42"/>
          <p:cNvSpPr txBox="1">
            <a:spLocks noGrp="1"/>
          </p:cNvSpPr>
          <p:nvPr>
            <p:ph type="title"/>
          </p:nvPr>
        </p:nvSpPr>
        <p:spPr>
          <a:xfrm>
            <a:off x="838200" y="160337"/>
            <a:ext cx="5410200" cy="1325563"/>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2"/>
              </a:buClr>
              <a:buSzPts val="3200"/>
              <a:buFont typeface="Cabin"/>
              <a:buNone/>
            </a:pPr>
            <a:r>
              <a:rPr lang="en-US" sz="3200" b="0" i="0" u="none" strike="noStrike" cap="none">
                <a:solidFill>
                  <a:schemeClr val="dk2"/>
                </a:solidFill>
                <a:latin typeface="Cabin"/>
                <a:ea typeface="Cabin"/>
                <a:cs typeface="Cabin"/>
                <a:sym typeface="Cabin"/>
              </a:rPr>
              <a:t>MY VOLUNTEER WORK</a:t>
            </a:r>
            <a:endParaRPr sz="3200" b="0" i="0" u="none" strike="noStrike" cap="none">
              <a:solidFill>
                <a:schemeClr val="dk2"/>
              </a:solidFill>
              <a:latin typeface="Cabin"/>
              <a:ea typeface="Cabin"/>
              <a:cs typeface="Cabin"/>
              <a:sym typeface="Cabin"/>
            </a:endParaRPr>
          </a:p>
        </p:txBody>
      </p:sp>
      <p:sp>
        <p:nvSpPr>
          <p:cNvPr id="326" name="Google Shape;326;p42"/>
          <p:cNvSpPr txBox="1">
            <a:spLocks noGrp="1"/>
          </p:cNvSpPr>
          <p:nvPr>
            <p:ph type="body" idx="1"/>
          </p:nvPr>
        </p:nvSpPr>
        <p:spPr>
          <a:xfrm>
            <a:off x="838200" y="1825625"/>
            <a:ext cx="5143500" cy="41941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accent2"/>
                </a:solidFill>
                <a:latin typeface="Cabin"/>
                <a:ea typeface="Cabin"/>
                <a:cs typeface="Cabin"/>
                <a:sym typeface="Cabin"/>
              </a:rPr>
              <a:t>Insert a few bullets on the work you did with F2F/Peace Corps/other:</a:t>
            </a:r>
            <a:endParaRPr sz="2000" b="1" i="0" u="none" strike="noStrike" cap="none">
              <a:solidFill>
                <a:schemeClr val="accent2"/>
              </a:solidFill>
              <a:latin typeface="Cabin"/>
              <a:ea typeface="Cabin"/>
              <a:cs typeface="Cabin"/>
              <a:sym typeface="Cabin"/>
            </a:endParaRPr>
          </a:p>
          <a:p>
            <a:pPr marL="228600" marR="0" lvl="1" indent="-228600" algn="l" rtl="0">
              <a:lnSpc>
                <a:spcPct val="100000"/>
              </a:lnSpc>
              <a:spcBef>
                <a:spcPts val="2000"/>
              </a:spcBef>
              <a:spcAft>
                <a:spcPts val="0"/>
              </a:spcAft>
              <a:buClr>
                <a:srgbClr val="000000"/>
              </a:buClr>
              <a:buSzPts val="2000"/>
              <a:buFont typeface="Arial"/>
              <a:buChar char="–"/>
            </a:pPr>
            <a:r>
              <a:rPr lang="en-US" sz="2000" b="0" i="0" u="none" strike="noStrike" cap="none">
                <a:solidFill>
                  <a:schemeClr val="accent2"/>
                </a:solidFill>
                <a:latin typeface="Cabin"/>
                <a:ea typeface="Cabin"/>
                <a:cs typeface="Cabin"/>
                <a:sym typeface="Cabin"/>
              </a:rPr>
              <a:t>Brief summary of the country need</a:t>
            </a:r>
            <a:endParaRPr/>
          </a:p>
          <a:p>
            <a:pPr marL="228600" marR="0" lvl="1" indent="-228600" algn="l" rtl="0">
              <a:lnSpc>
                <a:spcPct val="100000"/>
              </a:lnSpc>
              <a:spcBef>
                <a:spcPts val="2000"/>
              </a:spcBef>
              <a:spcAft>
                <a:spcPts val="0"/>
              </a:spcAft>
              <a:buClr>
                <a:srgbClr val="000000"/>
              </a:buClr>
              <a:buSzPts val="2000"/>
              <a:buFont typeface="Arial"/>
              <a:buChar char="–"/>
            </a:pPr>
            <a:r>
              <a:rPr lang="en-US" sz="2000" b="0" i="0" u="none" strike="noStrike" cap="none">
                <a:solidFill>
                  <a:schemeClr val="accent2"/>
                </a:solidFill>
                <a:latin typeface="Cabin"/>
                <a:ea typeface="Cabin"/>
                <a:cs typeface="Cabin"/>
                <a:sym typeface="Cabin"/>
              </a:rPr>
              <a:t>Details on your F2F/Peace Corps/other trip objective and goals</a:t>
            </a:r>
            <a:endParaRPr/>
          </a:p>
          <a:p>
            <a:pPr marL="228600" marR="0" lvl="1" indent="-228600" algn="l" rtl="0">
              <a:lnSpc>
                <a:spcPct val="100000"/>
              </a:lnSpc>
              <a:spcBef>
                <a:spcPts val="2000"/>
              </a:spcBef>
              <a:spcAft>
                <a:spcPts val="0"/>
              </a:spcAft>
              <a:buClr>
                <a:srgbClr val="000000"/>
              </a:buClr>
              <a:buSzPts val="2000"/>
              <a:buFont typeface="Arial"/>
              <a:buChar char="–"/>
            </a:pPr>
            <a:r>
              <a:rPr lang="en-US" sz="2000" b="0" i="0" u="none" strike="noStrike" cap="none">
                <a:solidFill>
                  <a:schemeClr val="accent2"/>
                </a:solidFill>
                <a:latin typeface="Cabin"/>
                <a:ea typeface="Cabin"/>
                <a:cs typeface="Cabin"/>
                <a:sym typeface="Cabin"/>
              </a:rPr>
              <a:t>Results of your work (e.g., farmers engaged, crop yields, economic impact)</a:t>
            </a:r>
            <a:endParaRPr/>
          </a:p>
          <a:p>
            <a:pPr marL="228600" marR="0" lvl="1" indent="-228600" algn="l" rtl="0">
              <a:lnSpc>
                <a:spcPct val="100000"/>
              </a:lnSpc>
              <a:spcBef>
                <a:spcPts val="2000"/>
              </a:spcBef>
              <a:spcAft>
                <a:spcPts val="0"/>
              </a:spcAft>
              <a:buClr>
                <a:srgbClr val="000000"/>
              </a:buClr>
              <a:buSzPts val="2000"/>
              <a:buFont typeface="Arial"/>
              <a:buChar char="–"/>
            </a:pPr>
            <a:r>
              <a:rPr lang="en-US" sz="2000" b="0" i="0" u="none" strike="noStrike" cap="none">
                <a:solidFill>
                  <a:schemeClr val="accent2"/>
                </a:solidFill>
                <a:latin typeface="Cabin"/>
                <a:ea typeface="Cabin"/>
                <a:cs typeface="Cabin"/>
                <a:sym typeface="Cabin"/>
              </a:rPr>
              <a:t>Brief summary of the work you did on your F2F/Peace Corps/other trip</a:t>
            </a:r>
            <a:endParaRPr/>
          </a:p>
        </p:txBody>
      </p:sp>
      <p:sp>
        <p:nvSpPr>
          <p:cNvPr id="327" name="Google Shape;327;p42"/>
          <p:cNvSpPr txBox="1">
            <a:spLocks noGrp="1"/>
          </p:cNvSpPr>
          <p:nvPr>
            <p:ph type="ftr" idx="11"/>
          </p:nvPr>
        </p:nvSpPr>
        <p:spPr>
          <a:xfrm>
            <a:off x="7086600" y="6244056"/>
            <a:ext cx="41148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50">
                <a:solidFill>
                  <a:schemeClr val="lt1"/>
                </a:solidFill>
                <a:latin typeface="Cabin"/>
                <a:ea typeface="Cabin"/>
                <a:cs typeface="Cabin"/>
                <a:sym typeface="Cabin"/>
              </a:rPr>
              <a:t>MY FEED THE FUTURE JOURNEY</a:t>
            </a:r>
            <a:endParaRPr/>
          </a:p>
        </p:txBody>
      </p:sp>
      <p:sp>
        <p:nvSpPr>
          <p:cNvPr id="328" name="Google Shape;328;p42"/>
          <p:cNvSpPr txBox="1">
            <a:spLocks noGrp="1"/>
          </p:cNvSpPr>
          <p:nvPr>
            <p:ph type="sldNum" idx="12"/>
          </p:nvPr>
        </p:nvSpPr>
        <p:spPr>
          <a:xfrm>
            <a:off x="11389658" y="6228014"/>
            <a:ext cx="573741"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050">
                <a:solidFill>
                  <a:schemeClr val="lt1"/>
                </a:solidFill>
                <a:latin typeface="Cabin"/>
                <a:ea typeface="Cabin"/>
                <a:cs typeface="Cabin"/>
                <a:sym typeface="Cabin"/>
              </a:rPr>
              <a:t>9</a:t>
            </a:fld>
            <a:endParaRPr sz="1050">
              <a:solidFill>
                <a:schemeClr val="lt1"/>
              </a:solidFill>
              <a:latin typeface="Cabin"/>
              <a:ea typeface="Cabin"/>
              <a:cs typeface="Cabin"/>
              <a:sym typeface="Cabin"/>
            </a:endParaRPr>
          </a:p>
        </p:txBody>
      </p:sp>
    </p:spTree>
  </p:cSld>
  <p:clrMapOvr>
    <a:masterClrMapping/>
  </p:clrMapOvr>
</p:sld>
</file>

<file path=ppt/theme/theme1.xml><?xml version="1.0" encoding="utf-8"?>
<a:theme xmlns:a="http://schemas.openxmlformats.org/drawingml/2006/main" name="Blue Theme">
  <a:themeElements>
    <a:clrScheme name="Feed the Future">
      <a:dk1>
        <a:srgbClr val="000000"/>
      </a:dk1>
      <a:lt1>
        <a:srgbClr val="FFFFFF"/>
      </a:lt1>
      <a:dk2>
        <a:srgbClr val="55A9C2"/>
      </a:dk2>
      <a:lt2>
        <a:srgbClr val="94A545"/>
      </a:lt2>
      <a:accent1>
        <a:srgbClr val="D37D28"/>
      </a:accent1>
      <a:accent2>
        <a:srgbClr val="403B33"/>
      </a:accent2>
      <a:accent3>
        <a:srgbClr val="E6E7E8"/>
      </a:accent3>
      <a:accent4>
        <a:srgbClr val="EAEBEC"/>
      </a:accent4>
      <a:accent5>
        <a:srgbClr val="E6E7E8"/>
      </a:accent5>
      <a:accent6>
        <a:srgbClr val="CE112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ange Theme">
  <a:themeElements>
    <a:clrScheme name="Feed the Future">
      <a:dk1>
        <a:srgbClr val="000000"/>
      </a:dk1>
      <a:lt1>
        <a:srgbClr val="FFFFFF"/>
      </a:lt1>
      <a:dk2>
        <a:srgbClr val="55A9C2"/>
      </a:dk2>
      <a:lt2>
        <a:srgbClr val="94A545"/>
      </a:lt2>
      <a:accent1>
        <a:srgbClr val="D37D28"/>
      </a:accent1>
      <a:accent2>
        <a:srgbClr val="403B33"/>
      </a:accent2>
      <a:accent3>
        <a:srgbClr val="E6E7E8"/>
      </a:accent3>
      <a:accent4>
        <a:srgbClr val="EAEBEC"/>
      </a:accent4>
      <a:accent5>
        <a:srgbClr val="E6E7E8"/>
      </a:accent5>
      <a:accent6>
        <a:srgbClr val="CE112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Green Theme">
  <a:themeElements>
    <a:clrScheme name="Feed the Future">
      <a:dk1>
        <a:srgbClr val="000000"/>
      </a:dk1>
      <a:lt1>
        <a:srgbClr val="FFFFFF"/>
      </a:lt1>
      <a:dk2>
        <a:srgbClr val="55A9C2"/>
      </a:dk2>
      <a:lt2>
        <a:srgbClr val="94A545"/>
      </a:lt2>
      <a:accent1>
        <a:srgbClr val="D37D28"/>
      </a:accent1>
      <a:accent2>
        <a:srgbClr val="403B33"/>
      </a:accent2>
      <a:accent3>
        <a:srgbClr val="E6E7E8"/>
      </a:accent3>
      <a:accent4>
        <a:srgbClr val="EAEBEC"/>
      </a:accent4>
      <a:accent5>
        <a:srgbClr val="E6E7E8"/>
      </a:accent5>
      <a:accent6>
        <a:srgbClr val="CE112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970</Words>
  <Application>Microsoft Office PowerPoint</Application>
  <PresentationFormat>Widescreen</PresentationFormat>
  <Paragraphs>111</Paragraphs>
  <Slides>11</Slides>
  <Notes>11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11</vt:i4>
      </vt:variant>
    </vt:vector>
  </HeadingPairs>
  <TitlesOfParts>
    <vt:vector size="17" baseType="lpstr">
      <vt:lpstr>Calibri</vt:lpstr>
      <vt:lpstr>Arial</vt:lpstr>
      <vt:lpstr>Cabin</vt:lpstr>
      <vt:lpstr>Blue Theme</vt:lpstr>
      <vt:lpstr>Orange Theme</vt:lpstr>
      <vt:lpstr>Green Theme</vt:lpstr>
      <vt:lpstr>Greetings Volunteer!</vt:lpstr>
      <vt:lpstr>MY FEED THE FUTURE JOURNEY</vt:lpstr>
      <vt:lpstr>WHAT IS FEED THE FUTURE?</vt:lpstr>
      <vt:lpstr>WHO IS INVOLVED?</vt:lpstr>
      <vt:lpstr>HOW DO THEY WORK TOGETHER?</vt:lpstr>
      <vt:lpstr>VOLUNTEERING WITH [YOUR PROGRAM NAME]</vt:lpstr>
      <vt:lpstr>WHY IS FOOD SECURITY IMPORTANT?</vt:lpstr>
      <vt:lpstr>ABOUT ME</vt:lpstr>
      <vt:lpstr>MY VOLUNTEER WORK</vt:lpstr>
      <vt:lpstr>WHAT I ACCOMPLISHED</vt:lpstr>
      <vt:lpstr>HOW TO GET INVOLVED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Greetings Volunteer!</dc:title>
  <dc:creator>Hayek, Bailey (WAS-PWT)</dc:creator>
  <cp:lastModifiedBy>Hayek, Bailey (WAS-PWT)</cp:lastModifiedBy>
  <cp:revision>2</cp:revision>
  <dcterms:modified xsi:type="dcterms:W3CDTF">2018-11-27T20:00:49Z</dcterms:modified>
</cp:coreProperties>
</file>