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 id="2147483686" r:id="rId2"/>
    <p:sldMasterId id="2147483707" r:id="rId3"/>
    <p:sldMasterId id="2147483701" r:id="rId4"/>
  </p:sldMasterIdLst>
  <p:notesMasterIdLst>
    <p:notesMasterId r:id="rId13"/>
  </p:notesMasterIdLst>
  <p:handoutMasterIdLst>
    <p:handoutMasterId r:id="rId14"/>
  </p:handoutMasterIdLst>
  <p:sldIdLst>
    <p:sldId id="390" r:id="rId5"/>
    <p:sldId id="391" r:id="rId6"/>
    <p:sldId id="385" r:id="rId7"/>
    <p:sldId id="386" r:id="rId8"/>
    <p:sldId id="387" r:id="rId9"/>
    <p:sldId id="388" r:id="rId10"/>
    <p:sldId id="389" r:id="rId11"/>
    <p:sldId id="288" r:id="rId12"/>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7D28"/>
    <a:srgbClr val="94A545"/>
    <a:srgbClr val="4799B5"/>
    <a:srgbClr val="000000"/>
    <a:srgbClr val="3C7E94"/>
    <a:srgbClr val="BA6324"/>
    <a:srgbClr val="788D36"/>
    <a:srgbClr val="878A8B"/>
    <a:srgbClr val="558BFF"/>
    <a:srgbClr val="2C5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93333" autoAdjust="0"/>
  </p:normalViewPr>
  <p:slideViewPr>
    <p:cSldViewPr snapToGrid="0" showGuides="1">
      <p:cViewPr varScale="1">
        <p:scale>
          <a:sx n="82" d="100"/>
          <a:sy n="82" d="100"/>
        </p:scale>
        <p:origin x="-11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67F5253C-9A75-AF46-ACEE-EAEE5B05D801}" type="datetimeFigureOut">
              <a:rPr lang="en-US" smtClean="0"/>
              <a:pPr/>
              <a:t>5/12/2015</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1A940B9-CD79-EF4A-961D-7F81D59A9659}" type="slidenum">
              <a:rPr lang="en-US" smtClean="0"/>
              <a:pPr/>
              <a:t>‹#›</a:t>
            </a:fld>
            <a:endParaRPr lang="en-US"/>
          </a:p>
        </p:txBody>
      </p:sp>
    </p:spTree>
    <p:extLst>
      <p:ext uri="{BB962C8B-B14F-4D97-AF65-F5344CB8AC3E}">
        <p14:creationId xmlns:p14="http://schemas.microsoft.com/office/powerpoint/2010/main" val="7116193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6B0B5A0C-4C94-FA4D-AE3B-06DAC0064AF4}" type="datetimeFigureOut">
              <a:rPr lang="en-US" smtClean="0"/>
              <a:pPr/>
              <a:t>5/12/2015</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DD154D62-D7A5-D248-8B93-7A8623E1000B}" type="slidenum">
              <a:rPr lang="en-US" smtClean="0"/>
              <a:pPr/>
              <a:t>‹#›</a:t>
            </a:fld>
            <a:endParaRPr lang="en-US"/>
          </a:p>
        </p:txBody>
      </p:sp>
    </p:spTree>
    <p:extLst>
      <p:ext uri="{BB962C8B-B14F-4D97-AF65-F5344CB8AC3E}">
        <p14:creationId xmlns:p14="http://schemas.microsoft.com/office/powerpoint/2010/main" val="14233173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FF00"/>
                </a:solidFill>
              </a:rPr>
              <a:t>Please include this slide in your presentation</a:t>
            </a:r>
            <a:r>
              <a:rPr lang="en-US" baseline="0" dirty="0" smtClean="0">
                <a:solidFill>
                  <a:srgbClr val="FFFF00"/>
                </a:solidFill>
              </a:rPr>
              <a:t> in the appropriate location.</a:t>
            </a:r>
            <a:r>
              <a:rPr lang="en-US" dirty="0" smtClean="0">
                <a:solidFill>
                  <a:srgbClr val="FFFF00"/>
                </a:solidFill>
              </a:rPr>
              <a:t> </a:t>
            </a:r>
            <a:r>
              <a:rPr lang="en-US" dirty="0" smtClean="0"/>
              <a:t>Notes: </a:t>
            </a:r>
            <a:r>
              <a:rPr lang="en-US" sz="1200" b="0" i="0" u="none" strike="noStrike" kern="1200" baseline="0" dirty="0" smtClean="0">
                <a:solidFill>
                  <a:schemeClr val="tx1"/>
                </a:solidFill>
                <a:latin typeface="+mn-lt"/>
                <a:ea typeface="+mn-ea"/>
                <a:cs typeface="+mn-cs"/>
              </a:rPr>
              <a:t>Feed the Future connects U.S. Government efforts targeted at global hunger and food security. Led by USAID, Feed the Future draws on the resources and expertise of the U.S. Departments of Agriculture, Commerce, State and Treasury; the Millennium Challenge Corporation; the United States African Development Foundation; the Peace Corps; the Overseas Private Investment Corporation; the Office of the United States Trade Representative; and the U.S. Geological Survey. </a:t>
            </a:r>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2</a:t>
            </a:fld>
            <a:endParaRPr lang="en-US"/>
          </a:p>
        </p:txBody>
      </p:sp>
    </p:spTree>
    <p:extLst>
      <p:ext uri="{BB962C8B-B14F-4D97-AF65-F5344CB8AC3E}">
        <p14:creationId xmlns:p14="http://schemas.microsoft.com/office/powerpoint/2010/main" val="290613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2517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871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Box 9"/>
          <p:cNvSpPr txBox="1"/>
          <p:nvPr userDrawn="1"/>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smtClean="0">
                <a:solidFill>
                  <a:schemeClr val="bg1"/>
                </a:solidFill>
                <a:latin typeface="Arial"/>
                <a:cs typeface="Arial"/>
              </a:rPr>
              <a:t>Photo</a:t>
            </a:r>
            <a:r>
              <a:rPr lang="en-US" sz="900" b="0" i="1" baseline="0" dirty="0" smtClean="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smtClean="0"/>
              <a:t>Photo credit: Name/Organization</a:t>
            </a:r>
            <a:endParaRPr lang="en-US" dirty="0"/>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smtClean="0"/>
              <a:t>Subhead goes here</a:t>
            </a:r>
            <a:endParaRPr lang="en-US" dirty="0"/>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smtClean="0"/>
              <a:t>TITLE OF PRESENTATION GOES HERE AND HERE</a:t>
            </a:r>
            <a:endParaRPr lang="en-US" dirty="0"/>
          </a:p>
        </p:txBody>
      </p:sp>
    </p:spTree>
    <p:extLst>
      <p:ext uri="{BB962C8B-B14F-4D97-AF65-F5344CB8AC3E}">
        <p14:creationId xmlns:p14="http://schemas.microsoft.com/office/powerpoint/2010/main" val="2099622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0560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dirty="0" smtClean="0"/>
              <a:t>Click to edit Master text styles</a:t>
            </a:r>
          </a:p>
          <a:p>
            <a:pPr lvl="0"/>
            <a:endParaRPr lang="en-US" dirty="0" smtClean="0"/>
          </a:p>
        </p:txBody>
      </p:sp>
    </p:spTree>
    <p:extLst>
      <p:ext uri="{BB962C8B-B14F-4D97-AF65-F5344CB8AC3E}">
        <p14:creationId xmlns:p14="http://schemas.microsoft.com/office/powerpoint/2010/main" val="10893918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Tree>
    <p:extLst>
      <p:ext uri="{BB962C8B-B14F-4D97-AF65-F5344CB8AC3E}">
        <p14:creationId xmlns:p14="http://schemas.microsoft.com/office/powerpoint/2010/main" val="8579970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smtClean="0"/>
              <a:t>Subhead goes here</a:t>
            </a:r>
            <a:endParaRPr lang="en-US" dirty="0"/>
          </a:p>
        </p:txBody>
      </p:sp>
    </p:spTree>
    <p:extLst>
      <p:ext uri="{BB962C8B-B14F-4D97-AF65-F5344CB8AC3E}">
        <p14:creationId xmlns:p14="http://schemas.microsoft.com/office/powerpoint/2010/main" val="27494836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dirty="0" smtClean="0"/>
              <a:t>Click to edit Master</a:t>
            </a:r>
            <a:endParaRPr lang="en-US" dirty="0"/>
          </a:p>
        </p:txBody>
      </p:sp>
      <p:sp>
        <p:nvSpPr>
          <p:cNvPr id="10" name="Picture Placeholder 9"/>
          <p:cNvSpPr>
            <a:spLocks noGrp="1"/>
          </p:cNvSpPr>
          <p:nvPr>
            <p:ph type="pic" sz="quarter" idx="11"/>
          </p:nvPr>
        </p:nvSpPr>
        <p:spPr>
          <a:xfrm>
            <a:off x="5325018" y="2204869"/>
            <a:ext cx="3344862" cy="3862444"/>
          </a:xfrm>
          <a:prstGeom prst="rect">
            <a:avLst/>
          </a:prstGeom>
        </p:spPr>
        <p:txBody>
          <a:bodyPr/>
          <a:lstStyle/>
          <a:p>
            <a:endParaRPr lang="en-US" dirty="0"/>
          </a:p>
        </p:txBody>
      </p:sp>
    </p:spTree>
    <p:extLst>
      <p:ext uri="{BB962C8B-B14F-4D97-AF65-F5344CB8AC3E}">
        <p14:creationId xmlns:p14="http://schemas.microsoft.com/office/powerpoint/2010/main" val="32577995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dirty="0" smtClean="0"/>
              <a:t>Click to edit Master text styles</a:t>
            </a:r>
          </a:p>
          <a:p>
            <a:pPr lvl="0"/>
            <a:endParaRPr lang="en-US" dirty="0" smtClean="0"/>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Tree>
    <p:extLst>
      <p:ext uri="{BB962C8B-B14F-4D97-AF65-F5344CB8AC3E}">
        <p14:creationId xmlns:p14="http://schemas.microsoft.com/office/powerpoint/2010/main" val="13394606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Tree>
    <p:extLst>
      <p:ext uri="{BB962C8B-B14F-4D97-AF65-F5344CB8AC3E}">
        <p14:creationId xmlns:p14="http://schemas.microsoft.com/office/powerpoint/2010/main" val="14774522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0.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userDrawn="1"/>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horizontal RGB whi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1448004005"/>
      </p:ext>
    </p:extLst>
  </p:cSld>
  <p:clrMap bg1="lt1" tx1="dk1" bg2="lt2" tx2="dk2" accent1="accent1" accent2="accent2" accent3="accent3" accent4="accent4" accent5="accent5" accent6="accent6" hlink="hlink" folHlink="folHlink"/>
  <p:sldLayoutIdLst>
    <p:sldLayoutId id="2147483699" r:id="rId1"/>
    <p:sldLayoutId id="2147483700"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Tree>
    <p:extLst>
      <p:ext uri="{BB962C8B-B14F-4D97-AF65-F5344CB8AC3E}">
        <p14:creationId xmlns:p14="http://schemas.microsoft.com/office/powerpoint/2010/main" val="3085796189"/>
      </p:ext>
    </p:extLst>
  </p:cSld>
  <p:clrMap bg1="lt1" tx1="dk1" bg2="lt2" tx2="dk2" accent1="accent1" accent2="accent2" accent3="accent3" accent4="accent4" accent5="accent5" accent6="accent6" hlink="hlink" folHlink="folHlink"/>
  <p:sldLayoutIdLst>
    <p:sldLayoutId id="2147483693" r:id="rId1"/>
    <p:sldLayoutId id="2147483692" r:id="rId2"/>
    <p:sldLayoutId id="2147483694" r:id="rId3"/>
    <p:sldLayoutId id="2147483695" r:id="rId4"/>
    <p:sldLayoutId id="2147483697" r:id="rId5"/>
    <p:sldLayoutId id="2147483696" r:id="rId6"/>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descr="horizontal RGB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2831001550"/>
      </p:ext>
    </p:extLst>
  </p:cSld>
  <p:clrMap bg1="lt1" tx1="dk1" bg2="lt2" tx2="dk2" accent1="accent1" accent2="accent2" accent3="accent3" accent4="accent4" accent5="accent5" accent6="accent6" hlink="hlink" folHlink="folHlink"/>
  <p:sldLayoutIdLst>
    <p:sldLayoutId id="2147483708"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userDrawn="1"/>
        </p:nvSpPr>
        <p:spPr>
          <a:xfrm>
            <a:off x="472786" y="5256486"/>
            <a:ext cx="8214013" cy="1099863"/>
          </a:xfrm>
          <a:prstGeom prst="rect">
            <a:avLst/>
          </a:prstGeom>
        </p:spPr>
        <p:txBody>
          <a:bodyPr anchor="t"/>
          <a:lstStyle/>
          <a:p>
            <a:pPr marL="231775" lvl="2" indent="-231775" algn="ctr">
              <a:lnSpc>
                <a:spcPts val="2000"/>
              </a:lnSpc>
            </a:pPr>
            <a:r>
              <a:rPr lang="en-US" sz="2000" dirty="0" err="1" smtClean="0">
                <a:solidFill>
                  <a:schemeClr val="bg1"/>
                </a:solidFill>
                <a:latin typeface="Gill Sans MT"/>
                <a:cs typeface="Gill Sans MT"/>
              </a:rPr>
              <a:t>www.feedthefuture.gov</a:t>
            </a:r>
            <a:endParaRPr lang="en-US" sz="2000" dirty="0" smtClean="0">
              <a:solidFill>
                <a:schemeClr val="bg1"/>
              </a:solidFill>
              <a:latin typeface="Gill Sans MT"/>
              <a:cs typeface="Gill Sans MT"/>
            </a:endParaRPr>
          </a:p>
        </p:txBody>
      </p:sp>
      <p:pic>
        <p:nvPicPr>
          <p:cNvPr id="3" name="Picture 2" descr="vertical RGB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Tree>
    <p:extLst>
      <p:ext uri="{BB962C8B-B14F-4D97-AF65-F5344CB8AC3E}">
        <p14:creationId xmlns:p14="http://schemas.microsoft.com/office/powerpoint/2010/main" val="451978955"/>
      </p:ext>
    </p:extLst>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Photo credit: Name/Organization</a:t>
            </a:r>
            <a:endParaRPr lang="en-US" dirty="0"/>
          </a:p>
        </p:txBody>
      </p:sp>
      <p:sp>
        <p:nvSpPr>
          <p:cNvPr id="5" name="Text Placeholder 4"/>
          <p:cNvSpPr>
            <a:spLocks noGrp="1"/>
          </p:cNvSpPr>
          <p:nvPr>
            <p:ph type="body" sz="quarter" idx="13"/>
          </p:nvPr>
        </p:nvSpPr>
        <p:spPr/>
        <p:txBody>
          <a:bodyPr/>
          <a:lstStyle/>
          <a:p>
            <a:r>
              <a:rPr lang="en-US" dirty="0" smtClean="0"/>
              <a:t>Date/Title/Additional Information</a:t>
            </a:r>
            <a:endParaRPr lang="en-US" dirty="0"/>
          </a:p>
        </p:txBody>
      </p:sp>
      <p:sp>
        <p:nvSpPr>
          <p:cNvPr id="6" name="Text Placeholder 5"/>
          <p:cNvSpPr>
            <a:spLocks noGrp="1"/>
          </p:cNvSpPr>
          <p:nvPr>
            <p:ph type="body" sz="quarter" idx="14"/>
          </p:nvPr>
        </p:nvSpPr>
        <p:spPr/>
        <p:txBody>
          <a:bodyPr/>
          <a:lstStyle/>
          <a:p>
            <a:r>
              <a:rPr lang="en-US" dirty="0" smtClean="0"/>
              <a:t>TITLE OF PRESENTATION GOES </a:t>
            </a:r>
            <a:r>
              <a:rPr lang="en-US" dirty="0" smtClean="0"/>
              <a:t>HERE</a:t>
            </a:r>
            <a:endParaRPr lang="en-US" dirty="0"/>
          </a:p>
        </p:txBody>
      </p:sp>
    </p:spTree>
    <p:extLst>
      <p:ext uri="{BB962C8B-B14F-4D97-AF65-F5344CB8AC3E}">
        <p14:creationId xmlns:p14="http://schemas.microsoft.com/office/powerpoint/2010/main" val="362844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african_colo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7700" y="4982900"/>
            <a:ext cx="13843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_eop_colo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7413" y="4962263"/>
            <a:ext cx="13922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_treasury_col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27613" y="4990838"/>
            <a:ext cx="1296987"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_peace_colo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952738"/>
            <a:ext cx="1371600"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logo_state_colo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433438"/>
            <a:ext cx="14271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http://upload.wikimedia.org/wikipedia/commons/thumb/1/1c/USGS_logo_green.svg/800px-USGS_logo_gree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3687438"/>
            <a:ext cx="213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logo_usda_color.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691063" y="2197838"/>
            <a:ext cx="11763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logo_opic_color.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789738" y="2121638"/>
            <a:ext cx="12112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logo_mcc_colo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70175" y="2013025"/>
            <a:ext cx="1292225"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logo_usaid_color.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108275"/>
            <a:ext cx="1431925"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U.S. Department of Commerce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3600" y="3530275"/>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p:cNvSpPr txBox="1">
            <a:spLocks/>
          </p:cNvSpPr>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lgn="ctr" defTabSz="457200" rtl="0" eaLnBrk="1" latinLnBrk="0" hangingPunct="1">
              <a:spcBef>
                <a:spcPct val="0"/>
              </a:spcBef>
              <a:buNone/>
              <a:defRPr sz="3200" kern="1200" cap="all" baseline="0">
                <a:solidFill>
                  <a:srgbClr val="D37D28"/>
                </a:solidFill>
                <a:latin typeface="Arial" panose="020B0604020202020204" pitchFamily="34" charset="0"/>
                <a:ea typeface="+mj-ea"/>
                <a:cs typeface="Arial" panose="020B0604020202020204" pitchFamily="34" charset="0"/>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3200" b="0" i="0" u="none" strike="noStrike" kern="1200" cap="all" spc="0" normalizeH="0" baseline="0" noProof="0" dirty="0" smtClean="0">
                <a:ln>
                  <a:noFill/>
                </a:ln>
                <a:solidFill>
                  <a:srgbClr val="D37D28"/>
                </a:solidFill>
                <a:effectLst/>
                <a:uLnTx/>
                <a:uFillTx/>
                <a:latin typeface="Arial" panose="020B0604020202020204" pitchFamily="34" charset="0"/>
                <a:ea typeface="+mj-ea"/>
                <a:cs typeface="Arial" panose="020B0604020202020204" pitchFamily="34" charset="0"/>
              </a:rPr>
              <a:t>U.S. Government Partners</a:t>
            </a:r>
            <a:endParaRPr kumimoji="0" lang="en-US" sz="3200" b="0" i="0" u="none" strike="noStrike" kern="1200" cap="all" spc="0" normalizeH="0" baseline="0" noProof="0" dirty="0">
              <a:ln>
                <a:noFill/>
              </a:ln>
              <a:solidFill>
                <a:srgbClr val="D37D28"/>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23527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HERE</a:t>
            </a:r>
            <a:endParaRPr lang="en-US" dirty="0"/>
          </a:p>
        </p:txBody>
      </p:sp>
      <p:sp>
        <p:nvSpPr>
          <p:cNvPr id="3" name="Text Placeholder 2"/>
          <p:cNvSpPr>
            <a:spLocks noGrp="1"/>
          </p:cNvSpPr>
          <p:nvPr>
            <p:ph type="body" sz="quarter" idx="10"/>
          </p:nvPr>
        </p:nvSpPr>
        <p:spPr/>
        <p:txBody>
          <a:bodyPr/>
          <a:lstStyle/>
          <a:p>
            <a:pPr>
              <a:lnSpc>
                <a:spcPts val="2400"/>
              </a:lnSpc>
              <a:spcBef>
                <a:spcPts val="1200"/>
              </a:spcBef>
            </a:pPr>
            <a:r>
              <a:rPr lang="en-US" dirty="0">
                <a:latin typeface="Arial"/>
                <a:cs typeface="Arial"/>
              </a:rPr>
              <a:t>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r>
              <a:rPr lang="en-US" dirty="0"/>
              <a:t>Use Arial 18 </a:t>
            </a:r>
            <a:r>
              <a:rPr lang="en-US" dirty="0" err="1"/>
              <a:t>pt</a:t>
            </a:r>
            <a:r>
              <a:rPr lang="en-US" dirty="0"/>
              <a:t> font. </a:t>
            </a:r>
            <a:r>
              <a:rPr lang="en-US" dirty="0">
                <a:latin typeface="Arial"/>
                <a:cs typeface="Arial"/>
              </a:rPr>
              <a:t>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p>
          <a:p>
            <a:pPr>
              <a:lnSpc>
                <a:spcPts val="2400"/>
              </a:lnSpc>
              <a:spcBef>
                <a:spcPts val="1200"/>
              </a:spcBef>
            </a:pPr>
            <a:r>
              <a:rPr lang="en-US" dirty="0">
                <a:latin typeface="Arial"/>
                <a:cs typeface="Arial"/>
              </a:rPr>
              <a:t>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r>
              <a:rPr lang="en-US" dirty="0"/>
              <a:t>Use Arial 18 </a:t>
            </a:r>
            <a:r>
              <a:rPr lang="en-US" dirty="0" err="1"/>
              <a:t>pt</a:t>
            </a:r>
            <a:r>
              <a:rPr lang="en-US" dirty="0"/>
              <a:t> font. </a:t>
            </a:r>
            <a:r>
              <a:rPr lang="en-US" dirty="0">
                <a:latin typeface="Arial"/>
                <a:cs typeface="Arial"/>
              </a:rPr>
              <a:t>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r>
              <a:rPr lang="en-US" dirty="0"/>
              <a:t>Use Arial 18 </a:t>
            </a:r>
            <a:r>
              <a:rPr lang="en-US" dirty="0" err="1"/>
              <a:t>pt</a:t>
            </a:r>
            <a:r>
              <a:rPr lang="en-US" dirty="0"/>
              <a:t> font.</a:t>
            </a:r>
            <a:r>
              <a:rPr lang="en-US" dirty="0">
                <a:latin typeface="Arial"/>
                <a:cs typeface="Arial"/>
              </a:rPr>
              <a:t> </a:t>
            </a:r>
          </a:p>
          <a:p>
            <a:endParaRPr lang="en-US" dirty="0"/>
          </a:p>
        </p:txBody>
      </p:sp>
    </p:spTree>
    <p:extLst>
      <p:ext uri="{BB962C8B-B14F-4D97-AF65-F5344CB8AC3E}">
        <p14:creationId xmlns:p14="http://schemas.microsoft.com/office/powerpoint/2010/main" val="29467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HEADER HERE</a:t>
            </a:r>
            <a:endParaRPr lang="en-US" dirty="0"/>
          </a:p>
        </p:txBody>
      </p:sp>
      <p:sp>
        <p:nvSpPr>
          <p:cNvPr id="5" name="Text Placeholder 4"/>
          <p:cNvSpPr>
            <a:spLocks noGrp="1"/>
          </p:cNvSpPr>
          <p:nvPr>
            <p:ph type="body" sz="quarter" idx="10"/>
          </p:nvPr>
        </p:nvSpPr>
        <p:spPr/>
        <p:txBody>
          <a:bodyPr/>
          <a:lstStyle/>
          <a:p>
            <a:pPr marL="225425" indent="-225425">
              <a:lnSpc>
                <a:spcPts val="2400"/>
              </a:lnSpc>
              <a:spcBef>
                <a:spcPts val="1800"/>
              </a:spcBef>
            </a:pPr>
            <a:r>
              <a:rPr lang="en-US" dirty="0"/>
              <a:t>Use this slide layout for bulleted lists. Use Arial 18 </a:t>
            </a:r>
            <a:r>
              <a:rPr lang="en-US" dirty="0" err="1"/>
              <a:t>pt</a:t>
            </a:r>
            <a:r>
              <a:rPr lang="en-US" dirty="0"/>
              <a:t> font. Use this slide layout for bulleted lists. Use Arial 18 </a:t>
            </a:r>
            <a:r>
              <a:rPr lang="en-US" dirty="0" err="1"/>
              <a:t>pt</a:t>
            </a:r>
            <a:r>
              <a:rPr lang="en-US" dirty="0"/>
              <a:t> font. Use this slide layout for bulleted lists. Use Arial 18 </a:t>
            </a:r>
            <a:r>
              <a:rPr lang="en-US" dirty="0" err="1"/>
              <a:t>pt</a:t>
            </a:r>
            <a:r>
              <a:rPr lang="en-US" dirty="0"/>
              <a:t> font. </a:t>
            </a:r>
          </a:p>
          <a:p>
            <a:pPr marL="225425" indent="-225425">
              <a:lnSpc>
                <a:spcPts val="2400"/>
              </a:lnSpc>
              <a:spcBef>
                <a:spcPts val="1800"/>
              </a:spcBef>
            </a:pPr>
            <a:r>
              <a:rPr lang="en-US" dirty="0"/>
              <a:t>Use this slide layout for bulleted lists. Use Arial 18 </a:t>
            </a:r>
            <a:r>
              <a:rPr lang="en-US" dirty="0" err="1"/>
              <a:t>pt</a:t>
            </a:r>
            <a:r>
              <a:rPr lang="en-US" dirty="0"/>
              <a:t> font. Use this slide layout for bulleted lists. Use Arial 18 </a:t>
            </a:r>
            <a:r>
              <a:rPr lang="en-US" dirty="0" err="1"/>
              <a:t>pt</a:t>
            </a:r>
            <a:r>
              <a:rPr lang="en-US" dirty="0"/>
              <a:t> font. Use this slide layout for bulleted lists. Use Arial 18 </a:t>
            </a:r>
            <a:r>
              <a:rPr lang="en-US" dirty="0" err="1"/>
              <a:t>pt</a:t>
            </a:r>
            <a:r>
              <a:rPr lang="en-US" dirty="0"/>
              <a:t> font. </a:t>
            </a:r>
          </a:p>
          <a:p>
            <a:pPr marL="225425" indent="-225425">
              <a:lnSpc>
                <a:spcPts val="2400"/>
              </a:lnSpc>
              <a:spcBef>
                <a:spcPts val="1800"/>
              </a:spcBef>
            </a:pPr>
            <a:r>
              <a:rPr lang="en-US" dirty="0"/>
              <a:t>Use this slide layout for bulleted lists. Use Arial 18 </a:t>
            </a:r>
            <a:r>
              <a:rPr lang="en-US" dirty="0" err="1"/>
              <a:t>pt</a:t>
            </a:r>
            <a:r>
              <a:rPr lang="en-US" dirty="0"/>
              <a:t> font. Use this slide layout for bulleted lists. Use Arial 18 </a:t>
            </a:r>
            <a:r>
              <a:rPr lang="en-US" dirty="0" err="1"/>
              <a:t>pt</a:t>
            </a:r>
            <a:r>
              <a:rPr lang="en-US" dirty="0"/>
              <a:t> font. Use this slide layout for bulleted lists. Use Arial 18 </a:t>
            </a:r>
            <a:r>
              <a:rPr lang="en-US" dirty="0" err="1"/>
              <a:t>pt</a:t>
            </a:r>
            <a:r>
              <a:rPr lang="en-US" dirty="0"/>
              <a:t> font. </a:t>
            </a:r>
          </a:p>
          <a:p>
            <a:endParaRPr lang="en-US" dirty="0"/>
          </a:p>
        </p:txBody>
      </p:sp>
    </p:spTree>
    <p:extLst>
      <p:ext uri="{BB962C8B-B14F-4D97-AF65-F5344CB8AC3E}">
        <p14:creationId xmlns:p14="http://schemas.microsoft.com/office/powerpoint/2010/main" val="3315063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HEADER HERE</a:t>
            </a:r>
            <a:endParaRPr lang="en-US" dirty="0"/>
          </a:p>
        </p:txBody>
      </p:sp>
      <p:sp>
        <p:nvSpPr>
          <p:cNvPr id="5" name="Text Placeholder 4"/>
          <p:cNvSpPr>
            <a:spLocks noGrp="1"/>
          </p:cNvSpPr>
          <p:nvPr>
            <p:ph type="body" sz="quarter" idx="10"/>
          </p:nvPr>
        </p:nvSpPr>
        <p:spPr/>
        <p:txBody>
          <a:bodyPr/>
          <a:lstStyle/>
          <a:p>
            <a:pPr marL="225425" indent="-225425">
              <a:lnSpc>
                <a:spcPts val="2400"/>
              </a:lnSpc>
              <a:spcBef>
                <a:spcPts val="1800"/>
              </a:spcBef>
            </a:pPr>
            <a:r>
              <a:rPr lang="en-US" dirty="0"/>
              <a:t>Use this slide layout for bulleted lists with a subhead. Use Arial 18 </a:t>
            </a:r>
            <a:r>
              <a:rPr lang="en-US" dirty="0" err="1"/>
              <a:t>pt</a:t>
            </a:r>
            <a:r>
              <a:rPr lang="en-US" dirty="0"/>
              <a:t> font. Use this slide layout for bulleted lists with a subhead. Use Arial 18 </a:t>
            </a:r>
            <a:r>
              <a:rPr lang="en-US" dirty="0" err="1"/>
              <a:t>pt</a:t>
            </a:r>
            <a:r>
              <a:rPr lang="en-US" dirty="0"/>
              <a:t> font. </a:t>
            </a:r>
          </a:p>
          <a:p>
            <a:pPr marL="225425" indent="-225425">
              <a:lnSpc>
                <a:spcPts val="2400"/>
              </a:lnSpc>
              <a:spcBef>
                <a:spcPts val="1800"/>
              </a:spcBef>
            </a:pPr>
            <a:r>
              <a:rPr lang="en-US" dirty="0"/>
              <a:t>Use this slide layout for bulleted lists with a subhead. Use Arial 18 </a:t>
            </a:r>
            <a:r>
              <a:rPr lang="en-US" dirty="0" err="1"/>
              <a:t>pt</a:t>
            </a:r>
            <a:r>
              <a:rPr lang="en-US" dirty="0"/>
              <a:t> font. Use this slide layout for bulleted lists with a subhead. Use Arial 18 </a:t>
            </a:r>
            <a:r>
              <a:rPr lang="en-US" dirty="0" err="1"/>
              <a:t>pt</a:t>
            </a:r>
            <a:r>
              <a:rPr lang="en-US" dirty="0"/>
              <a:t> font. </a:t>
            </a:r>
          </a:p>
          <a:p>
            <a:pPr marL="225425" indent="-225425">
              <a:lnSpc>
                <a:spcPts val="2400"/>
              </a:lnSpc>
              <a:spcBef>
                <a:spcPts val="1800"/>
              </a:spcBef>
            </a:pPr>
            <a:r>
              <a:rPr lang="en-US" dirty="0"/>
              <a:t>Use this slide layout for bulleted lists with a subhead. Use Arial 18 </a:t>
            </a:r>
            <a:r>
              <a:rPr lang="en-US" dirty="0" err="1"/>
              <a:t>pt</a:t>
            </a:r>
            <a:r>
              <a:rPr lang="en-US" dirty="0"/>
              <a:t> font. Use this slide layout for bulleted lists with a subhead. Use Arial 18 </a:t>
            </a:r>
            <a:r>
              <a:rPr lang="en-US" dirty="0" err="1"/>
              <a:t>pt</a:t>
            </a:r>
            <a:r>
              <a:rPr lang="en-US" dirty="0"/>
              <a:t> font. </a:t>
            </a:r>
          </a:p>
          <a:p>
            <a:pPr marL="0" indent="0">
              <a:buNone/>
            </a:pPr>
            <a:endParaRPr lang="en-US" dirty="0"/>
          </a:p>
        </p:txBody>
      </p:sp>
      <p:sp>
        <p:nvSpPr>
          <p:cNvPr id="6" name="Text Placeholder 5"/>
          <p:cNvSpPr>
            <a:spLocks noGrp="1"/>
          </p:cNvSpPr>
          <p:nvPr>
            <p:ph type="body" sz="quarter" idx="11"/>
          </p:nvPr>
        </p:nvSpPr>
        <p:spPr/>
        <p:txBody>
          <a:bodyPr/>
          <a:lstStyle/>
          <a:p>
            <a:r>
              <a:rPr lang="en-US" dirty="0" smtClean="0"/>
              <a:t>Subhead goes here</a:t>
            </a:r>
            <a:endParaRPr lang="en-US" dirty="0"/>
          </a:p>
        </p:txBody>
      </p:sp>
    </p:spTree>
    <p:extLst>
      <p:ext uri="{BB962C8B-B14F-4D97-AF65-F5344CB8AC3E}">
        <p14:creationId xmlns:p14="http://schemas.microsoft.com/office/powerpoint/2010/main" val="1469679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HEADER HERE</a:t>
            </a:r>
            <a:endParaRPr lang="en-US" dirty="0"/>
          </a:p>
        </p:txBody>
      </p:sp>
      <p:sp>
        <p:nvSpPr>
          <p:cNvPr id="6" name="Text Placeholder 5"/>
          <p:cNvSpPr>
            <a:spLocks noGrp="1"/>
          </p:cNvSpPr>
          <p:nvPr>
            <p:ph type="body" sz="quarter" idx="10"/>
          </p:nvPr>
        </p:nvSpPr>
        <p:spPr/>
        <p:txBody>
          <a:bodyPr/>
          <a:lstStyle/>
          <a:p>
            <a:pPr marL="225425" indent="-225425">
              <a:lnSpc>
                <a:spcPts val="2400"/>
              </a:lnSpc>
              <a:spcBef>
                <a:spcPts val="1800"/>
              </a:spcBef>
            </a:pPr>
            <a:r>
              <a:rPr lang="en-US" dirty="0"/>
              <a:t>Use this slide layout for bulleted lists and an image. Use Arial 18 </a:t>
            </a:r>
            <a:r>
              <a:rPr lang="en-US" dirty="0" err="1"/>
              <a:t>pt</a:t>
            </a:r>
            <a:r>
              <a:rPr lang="en-US" dirty="0"/>
              <a:t> font. Use this slide layout for bulleted lists and an image. Use Arial 18 </a:t>
            </a:r>
            <a:r>
              <a:rPr lang="en-US" dirty="0" err="1"/>
              <a:t>pt</a:t>
            </a:r>
            <a:r>
              <a:rPr lang="en-US" dirty="0"/>
              <a:t> font. </a:t>
            </a:r>
          </a:p>
          <a:p>
            <a:pPr marL="225425" indent="-225425">
              <a:lnSpc>
                <a:spcPts val="2400"/>
              </a:lnSpc>
              <a:spcBef>
                <a:spcPts val="1800"/>
              </a:spcBef>
            </a:pPr>
            <a:r>
              <a:rPr lang="en-US" dirty="0"/>
              <a:t>Use this slide layout for bulleted lists and an image. Use Arial 18 </a:t>
            </a:r>
            <a:r>
              <a:rPr lang="en-US" dirty="0" err="1"/>
              <a:t>pt</a:t>
            </a:r>
            <a:r>
              <a:rPr lang="en-US" dirty="0"/>
              <a:t> font. Use this slide layout for bulleted lists and an image. Use Arial 18 </a:t>
            </a:r>
            <a:r>
              <a:rPr lang="en-US" dirty="0" err="1"/>
              <a:t>pt</a:t>
            </a:r>
            <a:r>
              <a:rPr lang="en-US" dirty="0"/>
              <a:t> font.  </a:t>
            </a:r>
          </a:p>
          <a:p>
            <a:endParaRPr lang="en-US" dirty="0"/>
          </a:p>
        </p:txBody>
      </p:sp>
      <p:sp>
        <p:nvSpPr>
          <p:cNvPr id="7" name="Picture Placeholder 6"/>
          <p:cNvSpPr>
            <a:spLocks noGrp="1"/>
          </p:cNvSpPr>
          <p:nvPr>
            <p:ph type="pic" sz="quarter" idx="11"/>
          </p:nvPr>
        </p:nvSpPr>
        <p:spPr>
          <a:solidFill>
            <a:srgbClr val="94A545">
              <a:alpha val="53000"/>
            </a:srgbClr>
          </a:solidFill>
        </p:spPr>
      </p:sp>
    </p:spTree>
    <p:extLst>
      <p:ext uri="{BB962C8B-B14F-4D97-AF65-F5344CB8AC3E}">
        <p14:creationId xmlns:p14="http://schemas.microsoft.com/office/powerpoint/2010/main" val="1509903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225425" indent="-225425">
              <a:lnSpc>
                <a:spcPts val="2400"/>
              </a:lnSpc>
              <a:spcBef>
                <a:spcPts val="1800"/>
              </a:spcBef>
            </a:pPr>
            <a:r>
              <a:rPr lang="en-US" dirty="0"/>
              <a:t>Use this slide layout for bulleted lists with additional info under the header. Use Arial 18 </a:t>
            </a:r>
            <a:r>
              <a:rPr lang="en-US" dirty="0" err="1"/>
              <a:t>pt</a:t>
            </a:r>
            <a:r>
              <a:rPr lang="en-US" dirty="0"/>
              <a:t> font. Use this slide layout for bulleted lists with additional info under the header. Use Arial 18 </a:t>
            </a:r>
            <a:r>
              <a:rPr lang="en-US" dirty="0" err="1"/>
              <a:t>pt</a:t>
            </a:r>
            <a:r>
              <a:rPr lang="en-US" dirty="0"/>
              <a:t> font. </a:t>
            </a:r>
          </a:p>
          <a:p>
            <a:pPr marL="225425" indent="-225425">
              <a:lnSpc>
                <a:spcPts val="2400"/>
              </a:lnSpc>
              <a:spcBef>
                <a:spcPts val="1800"/>
              </a:spcBef>
            </a:pPr>
            <a:r>
              <a:rPr lang="en-US" dirty="0"/>
              <a:t>Use this slide layout for bulleted lists with additional info under the header. Use Arial 18 </a:t>
            </a:r>
            <a:r>
              <a:rPr lang="en-US" dirty="0" err="1"/>
              <a:t>pt</a:t>
            </a:r>
            <a:r>
              <a:rPr lang="en-US" dirty="0"/>
              <a:t> font. Use this slide layout for bulleted lists with additional info under the header. Use Arial 18 </a:t>
            </a:r>
            <a:r>
              <a:rPr lang="en-US" dirty="0" err="1"/>
              <a:t>pt</a:t>
            </a:r>
            <a:r>
              <a:rPr lang="en-US" dirty="0"/>
              <a:t> font. </a:t>
            </a:r>
          </a:p>
          <a:p>
            <a:pPr marL="225425" indent="-225425">
              <a:lnSpc>
                <a:spcPts val="2400"/>
              </a:lnSpc>
              <a:spcBef>
                <a:spcPts val="1800"/>
              </a:spcBef>
            </a:pPr>
            <a:r>
              <a:rPr lang="en-US" dirty="0"/>
              <a:t>Use this slide layout for bulleted lists with additional info under the header. Use Arial 18 </a:t>
            </a:r>
            <a:r>
              <a:rPr lang="en-US" dirty="0" err="1"/>
              <a:t>pt</a:t>
            </a:r>
            <a:r>
              <a:rPr lang="en-US" dirty="0"/>
              <a:t> font. Use this slide layout for bulleted lists with additional info under the header. Use Arial 18 </a:t>
            </a:r>
            <a:r>
              <a:rPr lang="en-US" dirty="0" err="1"/>
              <a:t>pt</a:t>
            </a:r>
            <a:r>
              <a:rPr lang="en-US" dirty="0"/>
              <a:t> font. </a:t>
            </a:r>
          </a:p>
          <a:p>
            <a:endParaRPr lang="en-US" dirty="0"/>
          </a:p>
        </p:txBody>
      </p:sp>
      <p:sp>
        <p:nvSpPr>
          <p:cNvPr id="7" name="Text Placeholder 6"/>
          <p:cNvSpPr>
            <a:spLocks noGrp="1"/>
          </p:cNvSpPr>
          <p:nvPr>
            <p:ph type="body" sz="quarter" idx="11"/>
          </p:nvPr>
        </p:nvSpPr>
        <p:spPr/>
        <p:txBody>
          <a:bodyPr/>
          <a:lstStyle/>
          <a:p>
            <a:pPr lvl="0">
              <a:defRPr/>
            </a:pPr>
            <a:r>
              <a:rPr lang="en-US" sz="2000" b="0" dirty="0">
                <a:latin typeface="Arial"/>
                <a:cs typeface="Arial"/>
              </a:rPr>
              <a:t>(Parentheses Under Header)</a:t>
            </a:r>
          </a:p>
        </p:txBody>
      </p:sp>
      <p:sp>
        <p:nvSpPr>
          <p:cNvPr id="5" name="Title 4"/>
          <p:cNvSpPr>
            <a:spLocks noGrp="1"/>
          </p:cNvSpPr>
          <p:nvPr>
            <p:ph type="title"/>
          </p:nvPr>
        </p:nvSpPr>
        <p:spPr/>
        <p:txBody>
          <a:bodyPr/>
          <a:lstStyle/>
          <a:p>
            <a:r>
              <a:rPr lang="en-US" dirty="0" smtClean="0"/>
              <a:t>HEADER HERE</a:t>
            </a:r>
            <a:endParaRPr lang="en-US" dirty="0"/>
          </a:p>
        </p:txBody>
      </p:sp>
    </p:spTree>
    <p:extLst>
      <p:ext uri="{BB962C8B-B14F-4D97-AF65-F5344CB8AC3E}">
        <p14:creationId xmlns:p14="http://schemas.microsoft.com/office/powerpoint/2010/main" val="485236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6793</TotalTime>
  <Words>665</Words>
  <Application>Microsoft Office PowerPoint</Application>
  <PresentationFormat>On-screen Show (4:3)</PresentationFormat>
  <Paragraphs>26</Paragraphs>
  <Slides>8</Slides>
  <Notes>1</Notes>
  <HiddenSlides>0</HiddenSlides>
  <MMClips>0</MMClips>
  <ScaleCrop>false</ScaleCrop>
  <HeadingPairs>
    <vt:vector size="4" baseType="variant">
      <vt:variant>
        <vt:lpstr>Theme</vt:lpstr>
      </vt:variant>
      <vt:variant>
        <vt:i4>4</vt:i4>
      </vt:variant>
      <vt:variant>
        <vt:lpstr>Slide Titles</vt:lpstr>
      </vt:variant>
      <vt:variant>
        <vt:i4>8</vt:i4>
      </vt:variant>
    </vt:vector>
  </HeadingPairs>
  <TitlesOfParts>
    <vt:vector size="12" baseType="lpstr">
      <vt:lpstr>Title Slide</vt:lpstr>
      <vt:lpstr>Content Slides</vt:lpstr>
      <vt:lpstr>Feed the Future-only branded blank</vt:lpstr>
      <vt:lpstr>Closing Slide</vt:lpstr>
      <vt:lpstr>PowerPoint Presentation</vt:lpstr>
      <vt:lpstr>PowerPoint Presentation</vt:lpstr>
      <vt:lpstr>HEADER HERE</vt:lpstr>
      <vt:lpstr>HEADER HERE</vt:lpstr>
      <vt:lpstr>HEADER HERE</vt:lpstr>
      <vt:lpstr>HEADER HERE</vt:lpstr>
      <vt:lpstr>HEADER HERE</vt:lpstr>
      <vt:lpstr>PowerPoint Presentation</vt:lpstr>
    </vt:vector>
  </TitlesOfParts>
  <Company>Rowe Design 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Miya Rowe</dc:creator>
  <cp:lastModifiedBy>USAID</cp:lastModifiedBy>
  <cp:revision>573</cp:revision>
  <cp:lastPrinted>2015-01-30T22:32:16Z</cp:lastPrinted>
  <dcterms:created xsi:type="dcterms:W3CDTF">2015-01-15T01:04:45Z</dcterms:created>
  <dcterms:modified xsi:type="dcterms:W3CDTF">2015-05-12T18:34:35Z</dcterms:modified>
</cp:coreProperties>
</file>