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 id="2147483686" r:id="rId2"/>
    <p:sldMasterId id="2147483706" r:id="rId3"/>
    <p:sldMasterId id="2147483701" r:id="rId4"/>
  </p:sldMasterIdLst>
  <p:notesMasterIdLst>
    <p:notesMasterId r:id="rId13"/>
  </p:notesMasterIdLst>
  <p:handoutMasterIdLst>
    <p:handoutMasterId r:id="rId14"/>
  </p:handoutMasterIdLst>
  <p:sldIdLst>
    <p:sldId id="390" r:id="rId5"/>
    <p:sldId id="391" r:id="rId6"/>
    <p:sldId id="385" r:id="rId7"/>
    <p:sldId id="386" r:id="rId8"/>
    <p:sldId id="387" r:id="rId9"/>
    <p:sldId id="388" r:id="rId10"/>
    <p:sldId id="389" r:id="rId11"/>
    <p:sldId id="288" r:id="rId12"/>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7D28"/>
    <a:srgbClr val="94A545"/>
    <a:srgbClr val="4799B5"/>
    <a:srgbClr val="000000"/>
    <a:srgbClr val="3C7E94"/>
    <a:srgbClr val="BA6324"/>
    <a:srgbClr val="788D36"/>
    <a:srgbClr val="878A8B"/>
    <a:srgbClr val="558BFF"/>
    <a:srgbClr val="2C5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93333" autoAdjust="0"/>
  </p:normalViewPr>
  <p:slideViewPr>
    <p:cSldViewPr snapToGrid="0" showGuides="1">
      <p:cViewPr varScale="1">
        <p:scale>
          <a:sx n="82" d="100"/>
          <a:sy n="82" d="100"/>
        </p:scale>
        <p:origin x="-111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67F5253C-9A75-AF46-ACEE-EAEE5B05D801}" type="datetimeFigureOut">
              <a:rPr lang="en-US" smtClean="0"/>
              <a:pPr/>
              <a:t>5/12/2015</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1A940B9-CD79-EF4A-961D-7F81D59A9659}" type="slidenum">
              <a:rPr lang="en-US" smtClean="0"/>
              <a:pPr/>
              <a:t>‹#›</a:t>
            </a:fld>
            <a:endParaRPr lang="en-US"/>
          </a:p>
        </p:txBody>
      </p:sp>
    </p:spTree>
    <p:extLst>
      <p:ext uri="{BB962C8B-B14F-4D97-AF65-F5344CB8AC3E}">
        <p14:creationId xmlns:p14="http://schemas.microsoft.com/office/powerpoint/2010/main" val="7116193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6B0B5A0C-4C94-FA4D-AE3B-06DAC0064AF4}" type="datetimeFigureOut">
              <a:rPr lang="en-US" smtClean="0"/>
              <a:pPr/>
              <a:t>5/12/2015</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DD154D62-D7A5-D248-8B93-7A8623E1000B}" type="slidenum">
              <a:rPr lang="en-US" smtClean="0"/>
              <a:pPr/>
              <a:t>‹#›</a:t>
            </a:fld>
            <a:endParaRPr lang="en-US"/>
          </a:p>
        </p:txBody>
      </p:sp>
    </p:spTree>
    <p:extLst>
      <p:ext uri="{BB962C8B-B14F-4D97-AF65-F5344CB8AC3E}">
        <p14:creationId xmlns:p14="http://schemas.microsoft.com/office/powerpoint/2010/main" val="14233173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insert your implementing partner </a:t>
            </a:r>
            <a:r>
              <a:rPr lang="en-US" b="1" dirty="0" smtClean="0"/>
              <a:t>institutional</a:t>
            </a:r>
            <a:r>
              <a:rPr lang="en-US" dirty="0" smtClean="0"/>
              <a:t> logo, go to View</a:t>
            </a:r>
            <a:r>
              <a:rPr lang="en-US" baseline="0" dirty="0" smtClean="0"/>
              <a:t> &gt;&gt; Slide Master, and replace the gray box with your logo, placing it to the right of the USAID logo at the bottom. No text or partner logos can be placed within the upper blue banner.</a:t>
            </a:r>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1</a:t>
            </a:fld>
            <a:endParaRPr lang="en-US"/>
          </a:p>
        </p:txBody>
      </p:sp>
    </p:spTree>
    <p:extLst>
      <p:ext uri="{BB962C8B-B14F-4D97-AF65-F5344CB8AC3E}">
        <p14:creationId xmlns:p14="http://schemas.microsoft.com/office/powerpoint/2010/main" val="134008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FF00"/>
                </a:solidFill>
              </a:rPr>
              <a:t>Please include this slide in your presentation</a:t>
            </a:r>
            <a:r>
              <a:rPr lang="en-US" baseline="0" dirty="0" smtClean="0">
                <a:solidFill>
                  <a:srgbClr val="FFFF00"/>
                </a:solidFill>
              </a:rPr>
              <a:t> in the appropriate location.</a:t>
            </a:r>
            <a:r>
              <a:rPr lang="en-US" dirty="0" smtClean="0">
                <a:solidFill>
                  <a:srgbClr val="FFFF00"/>
                </a:solidFill>
              </a:rPr>
              <a:t> </a:t>
            </a:r>
            <a:r>
              <a:rPr lang="en-US" dirty="0" smtClean="0"/>
              <a:t>Notes: </a:t>
            </a:r>
            <a:r>
              <a:rPr lang="en-US" sz="1200" b="0" i="0" u="none" strike="noStrike" kern="1200" baseline="0" dirty="0" smtClean="0">
                <a:solidFill>
                  <a:schemeClr val="tx1"/>
                </a:solidFill>
                <a:latin typeface="+mn-lt"/>
                <a:ea typeface="+mn-ea"/>
                <a:cs typeface="+mn-cs"/>
              </a:rPr>
              <a:t>Feed the Future connects U.S. Government efforts targeted at global hunger and food security. Led by USAID, Feed the Future draws on the resources and expertise of the U.S. Departments of Agriculture, Commerce, State and Treasury; the Millennium Challenge Corporation; the United States African Development Foundation; the Peace Corps; the Overseas Private Investment Corporation; the Office of the United States Trade Representative; and the U.S. Geological Survey. </a:t>
            </a:r>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2</a:t>
            </a:fld>
            <a:endParaRPr lang="en-US"/>
          </a:p>
        </p:txBody>
      </p:sp>
    </p:spTree>
    <p:extLst>
      <p:ext uri="{BB962C8B-B14F-4D97-AF65-F5344CB8AC3E}">
        <p14:creationId xmlns:p14="http://schemas.microsoft.com/office/powerpoint/2010/main" val="290613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insert your implementing partner </a:t>
            </a:r>
            <a:r>
              <a:rPr lang="en-US" b="1" dirty="0" smtClean="0"/>
              <a:t>institutional</a:t>
            </a:r>
            <a:r>
              <a:rPr lang="en-US" dirty="0" smtClean="0"/>
              <a:t> logo, go to View</a:t>
            </a:r>
            <a:r>
              <a:rPr lang="en-US" baseline="0" dirty="0" smtClean="0"/>
              <a:t> &gt;&gt; Slide Master, and replace the gray box with your logo, placing it to the right of the USAID logo at the bottom. No text or partner logos can be placed within the upper blue banner.</a:t>
            </a:r>
            <a:endParaRPr lang="en-US" dirty="0" smtClean="0"/>
          </a:p>
          <a:p>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3</a:t>
            </a:fld>
            <a:endParaRPr lang="en-US"/>
          </a:p>
        </p:txBody>
      </p:sp>
    </p:spTree>
    <p:extLst>
      <p:ext uri="{BB962C8B-B14F-4D97-AF65-F5344CB8AC3E}">
        <p14:creationId xmlns:p14="http://schemas.microsoft.com/office/powerpoint/2010/main" val="2342333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insert your implementing partner </a:t>
            </a:r>
            <a:r>
              <a:rPr lang="en-US" b="1" dirty="0" smtClean="0"/>
              <a:t>institutional</a:t>
            </a:r>
            <a:r>
              <a:rPr lang="en-US" dirty="0" smtClean="0"/>
              <a:t> logo, go to View</a:t>
            </a:r>
            <a:r>
              <a:rPr lang="en-US" baseline="0" dirty="0" smtClean="0"/>
              <a:t> &gt;&gt; Slide Master, and replace the gray box with your logo, placing it to the right of the USAID logo at the bottom. No text or partner logos can be placed within the upper blue banner.</a:t>
            </a:r>
            <a:endParaRPr lang="en-US" dirty="0" smtClean="0"/>
          </a:p>
          <a:p>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4</a:t>
            </a:fld>
            <a:endParaRPr lang="en-US"/>
          </a:p>
        </p:txBody>
      </p:sp>
    </p:spTree>
    <p:extLst>
      <p:ext uri="{BB962C8B-B14F-4D97-AF65-F5344CB8AC3E}">
        <p14:creationId xmlns:p14="http://schemas.microsoft.com/office/powerpoint/2010/main" val="1884023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insert your implementing partner </a:t>
            </a:r>
            <a:r>
              <a:rPr lang="en-US" b="1" dirty="0" smtClean="0"/>
              <a:t>institutional</a:t>
            </a:r>
            <a:r>
              <a:rPr lang="en-US" dirty="0" smtClean="0"/>
              <a:t> logo, go to View</a:t>
            </a:r>
            <a:r>
              <a:rPr lang="en-US" baseline="0" dirty="0" smtClean="0"/>
              <a:t> &gt;&gt; Slide Master, and replace the gray box with your logo, placing it to the right of the USAID logo at the bottom. No text or partner logos can be placed within the upper blue banner.</a:t>
            </a:r>
            <a:endParaRPr lang="en-US" dirty="0" smtClean="0"/>
          </a:p>
          <a:p>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5</a:t>
            </a:fld>
            <a:endParaRPr lang="en-US"/>
          </a:p>
        </p:txBody>
      </p:sp>
    </p:spTree>
    <p:extLst>
      <p:ext uri="{BB962C8B-B14F-4D97-AF65-F5344CB8AC3E}">
        <p14:creationId xmlns:p14="http://schemas.microsoft.com/office/powerpoint/2010/main" val="315498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insert your implementing partner </a:t>
            </a:r>
            <a:r>
              <a:rPr lang="en-US" b="1" dirty="0" smtClean="0"/>
              <a:t>institutional</a:t>
            </a:r>
            <a:r>
              <a:rPr lang="en-US" dirty="0" smtClean="0"/>
              <a:t> logo, go to View</a:t>
            </a:r>
            <a:r>
              <a:rPr lang="en-US" baseline="0" dirty="0" smtClean="0"/>
              <a:t> &gt;&gt; Slide Master, and replace the gray box with your logo, placing it to the right of the USAID logo at the bottom. No text or partner logos can be placed within the upper blue banner.</a:t>
            </a:r>
            <a:endParaRPr lang="en-US" dirty="0" smtClean="0"/>
          </a:p>
          <a:p>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7</a:t>
            </a:fld>
            <a:endParaRPr lang="en-US"/>
          </a:p>
        </p:txBody>
      </p:sp>
    </p:spTree>
    <p:extLst>
      <p:ext uri="{BB962C8B-B14F-4D97-AF65-F5344CB8AC3E}">
        <p14:creationId xmlns:p14="http://schemas.microsoft.com/office/powerpoint/2010/main" val="1387594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insert your implementing partner </a:t>
            </a:r>
            <a:r>
              <a:rPr lang="en-US" b="1" dirty="0" smtClean="0"/>
              <a:t>institutional</a:t>
            </a:r>
            <a:r>
              <a:rPr lang="en-US" dirty="0" smtClean="0"/>
              <a:t> logo, go to View</a:t>
            </a:r>
            <a:r>
              <a:rPr lang="en-US" baseline="0" dirty="0" smtClean="0"/>
              <a:t> &gt;&gt; Slide Master, and replace the gray box with your logo, placing it to the right of the USAID logo at the bottom. No text or partner logos can be placed within the upper blue banner.</a:t>
            </a:r>
            <a:endParaRPr lang="en-US" dirty="0" smtClean="0"/>
          </a:p>
          <a:p>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8</a:t>
            </a:fld>
            <a:endParaRPr lang="en-US"/>
          </a:p>
        </p:txBody>
      </p:sp>
    </p:spTree>
    <p:extLst>
      <p:ext uri="{BB962C8B-B14F-4D97-AF65-F5344CB8AC3E}">
        <p14:creationId xmlns:p14="http://schemas.microsoft.com/office/powerpoint/2010/main" val="118438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Box 9"/>
          <p:cNvSpPr txBox="1"/>
          <p:nvPr userDrawn="1"/>
        </p:nvSpPr>
        <p:spPr>
          <a:xfrm>
            <a:off x="358758" y="6611159"/>
            <a:ext cx="7226024" cy="230832"/>
          </a:xfrm>
          <a:prstGeom prst="rect">
            <a:avLst/>
          </a:prstGeom>
          <a:noFill/>
          <a:ln w="12700" cap="sq" cmpd="sng">
            <a:noFill/>
            <a:prstDash val="solid"/>
          </a:ln>
        </p:spPr>
        <p:txBody>
          <a:bodyPr wrap="square" rtlCol="0" anchor="t" anchorCtr="0">
            <a:spAutoFit/>
          </a:bodyPr>
          <a:lstStyle/>
          <a:p>
            <a:r>
              <a:rPr lang="en-US" sz="900" b="0" i="1" dirty="0" smtClean="0">
                <a:solidFill>
                  <a:schemeClr val="bg1"/>
                </a:solidFill>
                <a:latin typeface="Arial"/>
                <a:cs typeface="Arial"/>
              </a:rPr>
              <a:t>Photo</a:t>
            </a:r>
            <a:r>
              <a:rPr lang="en-US" sz="900" b="0" i="1" baseline="0" dirty="0" smtClean="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6" y="5723098"/>
            <a:ext cx="5022850" cy="260350"/>
          </a:xfrm>
          <a:prstGeom prst="rect">
            <a:avLst/>
          </a:prstGeom>
        </p:spPr>
        <p:txBody>
          <a:bodyPr/>
          <a:lstStyle>
            <a:lvl1pPr marL="0" indent="0">
              <a:buNone/>
              <a:defRPr sz="1000" i="1" baseline="0">
                <a:solidFill>
                  <a:schemeClr val="bg1"/>
                </a:solidFill>
                <a:latin typeface="Arial" panose="020B0604020202020204" pitchFamily="34" charset="0"/>
                <a:cs typeface="Arial" panose="020B0604020202020204" pitchFamily="34" charset="0"/>
              </a:defRPr>
            </a:lvl1pPr>
          </a:lstStyle>
          <a:p>
            <a:pPr lvl="0"/>
            <a:r>
              <a:rPr lang="en-US" dirty="0" smtClean="0"/>
              <a:t>Photo credit: Name/Organization</a:t>
            </a:r>
            <a:endParaRPr lang="en-US" dirty="0"/>
          </a:p>
        </p:txBody>
      </p:sp>
      <p:sp>
        <p:nvSpPr>
          <p:cNvPr id="17" name="Text Placeholder 16"/>
          <p:cNvSpPr>
            <a:spLocks noGrp="1"/>
          </p:cNvSpPr>
          <p:nvPr>
            <p:ph type="body" sz="quarter" idx="13" hasCustomPrompt="1"/>
          </p:nvPr>
        </p:nvSpPr>
        <p:spPr>
          <a:xfrm>
            <a:off x="452438" y="5175081"/>
            <a:ext cx="8186737" cy="268287"/>
          </a:xfrm>
          <a:prstGeom prst="rect">
            <a:avLst/>
          </a:prstGeom>
        </p:spPr>
        <p:txBody>
          <a:bodyPr/>
          <a:lstStyle>
            <a:lvl1pPr marL="0" indent="0">
              <a:buNone/>
              <a:defRPr sz="1500" b="1" baseline="0">
                <a:solidFill>
                  <a:schemeClr val="bg1"/>
                </a:solidFill>
                <a:latin typeface="Arial" panose="020B0604020202020204" pitchFamily="34" charset="0"/>
                <a:cs typeface="Arial" panose="020B0604020202020204" pitchFamily="34" charset="0"/>
              </a:defRPr>
            </a:lvl1pPr>
          </a:lstStyle>
          <a:p>
            <a:pPr lvl="0"/>
            <a:r>
              <a:rPr lang="en-US" dirty="0" smtClean="0"/>
              <a:t>Subhead goes here</a:t>
            </a:r>
            <a:endParaRPr lang="en-US" dirty="0"/>
          </a:p>
        </p:txBody>
      </p:sp>
      <p:sp>
        <p:nvSpPr>
          <p:cNvPr id="19" name="Text Placeholder 18"/>
          <p:cNvSpPr>
            <a:spLocks noGrp="1"/>
          </p:cNvSpPr>
          <p:nvPr>
            <p:ph type="body" sz="quarter" idx="14" hasCustomPrompt="1"/>
          </p:nvPr>
        </p:nvSpPr>
        <p:spPr>
          <a:xfrm>
            <a:off x="1021842" y="3829050"/>
            <a:ext cx="7089775" cy="1195388"/>
          </a:xfrm>
          <a:prstGeom prst="rect">
            <a:avLst/>
          </a:prstGeom>
        </p:spPr>
        <p:txBody>
          <a:bodyPr/>
          <a:lstStyle>
            <a:lvl1pPr marL="0" indent="0" algn="ctr">
              <a:buNone/>
              <a:defRPr sz="3400" baseline="0">
                <a:solidFill>
                  <a:schemeClr val="bg1">
                    <a:lumMod val="85000"/>
                  </a:schemeClr>
                </a:solidFill>
                <a:latin typeface="Arial" panose="020B0604020202020204" pitchFamily="34" charset="0"/>
                <a:cs typeface="Arial" panose="020B0604020202020204" pitchFamily="34" charset="0"/>
              </a:defRPr>
            </a:lvl1pPr>
          </a:lstStyle>
          <a:p>
            <a:pPr lvl="0"/>
            <a:r>
              <a:rPr lang="en-US" dirty="0" smtClean="0"/>
              <a:t>TITLE OF PRESENTATION GOES HERE AND HERE</a:t>
            </a:r>
            <a:endParaRPr lang="en-US" dirty="0"/>
          </a:p>
        </p:txBody>
      </p:sp>
    </p:spTree>
    <p:extLst>
      <p:ext uri="{BB962C8B-B14F-4D97-AF65-F5344CB8AC3E}">
        <p14:creationId xmlns:p14="http://schemas.microsoft.com/office/powerpoint/2010/main" val="20996223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Tree>
    <p:extLst>
      <p:ext uri="{BB962C8B-B14F-4D97-AF65-F5344CB8AC3E}">
        <p14:creationId xmlns:p14="http://schemas.microsoft.com/office/powerpoint/2010/main" val="37393197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8716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0560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8" name="Text Placeholder 7"/>
          <p:cNvSpPr>
            <a:spLocks noGrp="1"/>
          </p:cNvSpPr>
          <p:nvPr>
            <p:ph type="body" sz="quarter" idx="10"/>
          </p:nvPr>
        </p:nvSpPr>
        <p:spPr>
          <a:xfrm>
            <a:off x="612775" y="2087563"/>
            <a:ext cx="8101013" cy="3291840"/>
          </a:xfrm>
          <a:prstGeom prst="rect">
            <a:avLst/>
          </a:prstGeom>
        </p:spPr>
        <p:txBody>
          <a:bodyPr/>
          <a:lstStyle>
            <a:lvl1pPr marL="0" indent="0">
              <a:buNone/>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p:txBody>
      </p:sp>
    </p:spTree>
    <p:extLst>
      <p:ext uri="{BB962C8B-B14F-4D97-AF65-F5344CB8AC3E}">
        <p14:creationId xmlns:p14="http://schemas.microsoft.com/office/powerpoint/2010/main" val="10893918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4" name="Text Placeholder 7"/>
          <p:cNvSpPr>
            <a:spLocks noGrp="1"/>
          </p:cNvSpPr>
          <p:nvPr>
            <p:ph type="body" sz="quarter" idx="10"/>
          </p:nvPr>
        </p:nvSpPr>
        <p:spPr>
          <a:xfrm>
            <a:off x="612775" y="2087563"/>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Tree>
    <p:extLst>
      <p:ext uri="{BB962C8B-B14F-4D97-AF65-F5344CB8AC3E}">
        <p14:creationId xmlns:p14="http://schemas.microsoft.com/office/powerpoint/2010/main" val="857997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8" name="Text Placeholder 7"/>
          <p:cNvSpPr>
            <a:spLocks noGrp="1"/>
          </p:cNvSpPr>
          <p:nvPr>
            <p:ph type="body" sz="quarter" idx="10"/>
          </p:nvPr>
        </p:nvSpPr>
        <p:spPr>
          <a:xfrm>
            <a:off x="612775" y="2388787"/>
            <a:ext cx="8101013" cy="3291840"/>
          </a:xfrm>
          <a:prstGeom prst="rect">
            <a:avLst/>
          </a:prstGeom>
        </p:spPr>
        <p:txBody>
          <a:bodyPr/>
          <a:lstStyle>
            <a:lvl1pPr marL="285750" marR="0" indent="-285750"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lang="en-US" sz="1800" kern="1200" dirty="0" smtClean="0">
                <a:solidFill>
                  <a:schemeClr val="tx1"/>
                </a:solidFill>
                <a:latin typeface="Arial"/>
                <a:ea typeface="+mn-ea"/>
                <a:cs typeface="Arial"/>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14" name="Text Placeholder 13"/>
          <p:cNvSpPr>
            <a:spLocks noGrp="1"/>
          </p:cNvSpPr>
          <p:nvPr>
            <p:ph type="body" sz="quarter" idx="11" hasCustomPrompt="1"/>
          </p:nvPr>
        </p:nvSpPr>
        <p:spPr>
          <a:xfrm>
            <a:off x="516477" y="1903413"/>
            <a:ext cx="8153400" cy="452437"/>
          </a:xfrm>
          <a:prstGeom prst="rect">
            <a:avLst/>
          </a:prstGeom>
        </p:spPr>
        <p:txBody>
          <a:bodyPr/>
          <a:lstStyle>
            <a:lvl1pPr marL="0" indent="0">
              <a:buNone/>
              <a:defRPr sz="2100" b="1" baseline="0">
                <a:solidFill>
                  <a:srgbClr val="D37D28"/>
                </a:solidFill>
                <a:latin typeface="Arial" panose="020B0604020202020204" pitchFamily="34" charset="0"/>
                <a:cs typeface="Arial" panose="020B0604020202020204" pitchFamily="34" charset="0"/>
              </a:defRPr>
            </a:lvl1pPr>
          </a:lstStyle>
          <a:p>
            <a:pPr lvl="0"/>
            <a:r>
              <a:rPr lang="en-US" dirty="0" smtClean="0"/>
              <a:t>Subhead goes here</a:t>
            </a:r>
            <a:endParaRPr lang="en-US" dirty="0"/>
          </a:p>
        </p:txBody>
      </p:sp>
    </p:spTree>
    <p:extLst>
      <p:ext uri="{BB962C8B-B14F-4D97-AF65-F5344CB8AC3E}">
        <p14:creationId xmlns:p14="http://schemas.microsoft.com/office/powerpoint/2010/main" val="27494836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
        <p:nvSpPr>
          <p:cNvPr id="8" name="Text Placeholder 7"/>
          <p:cNvSpPr>
            <a:spLocks noGrp="1"/>
          </p:cNvSpPr>
          <p:nvPr>
            <p:ph type="body" sz="quarter" idx="10"/>
          </p:nvPr>
        </p:nvSpPr>
        <p:spPr>
          <a:xfrm>
            <a:off x="601663" y="2205038"/>
            <a:ext cx="4368800" cy="3840162"/>
          </a:xfrm>
          <a:prstGeom prst="rect">
            <a:avLst/>
          </a:prstGeom>
        </p:spPr>
        <p:txBody>
          <a:bodyPr/>
          <a:lstStyle>
            <a:lvl1pPr>
              <a:defRPr sz="1800">
                <a:latin typeface="Arial" panose="020B0604020202020204" pitchFamily="34" charset="0"/>
                <a:cs typeface="Arial" panose="020B0604020202020204" pitchFamily="34" charset="0"/>
              </a:defRPr>
            </a:lvl1pPr>
          </a:lstStyle>
          <a:p>
            <a:pPr lvl="0"/>
            <a:r>
              <a:rPr lang="en-US" dirty="0" smtClean="0"/>
              <a:t>Click to edit Master</a:t>
            </a:r>
            <a:endParaRPr lang="en-US" dirty="0"/>
          </a:p>
        </p:txBody>
      </p:sp>
      <p:sp>
        <p:nvSpPr>
          <p:cNvPr id="10" name="Picture Placeholder 9"/>
          <p:cNvSpPr>
            <a:spLocks noGrp="1"/>
          </p:cNvSpPr>
          <p:nvPr>
            <p:ph type="pic" sz="quarter" idx="11"/>
          </p:nvPr>
        </p:nvSpPr>
        <p:spPr>
          <a:xfrm>
            <a:off x="5325018" y="2204869"/>
            <a:ext cx="3344862" cy="3679564"/>
          </a:xfrm>
          <a:prstGeom prst="rect">
            <a:avLst/>
          </a:prstGeom>
        </p:spPr>
        <p:txBody>
          <a:bodyPr/>
          <a:lstStyle/>
          <a:p>
            <a:endParaRPr lang="en-US" dirty="0"/>
          </a:p>
        </p:txBody>
      </p:sp>
    </p:spTree>
    <p:extLst>
      <p:ext uri="{BB962C8B-B14F-4D97-AF65-F5344CB8AC3E}">
        <p14:creationId xmlns:p14="http://schemas.microsoft.com/office/powerpoint/2010/main" val="32577995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612775" y="2388787"/>
            <a:ext cx="8101013" cy="3291840"/>
          </a:xfrm>
          <a:prstGeom prst="rect">
            <a:avLst/>
          </a:prstGeom>
        </p:spPr>
        <p:txBody>
          <a:bodyPr/>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457200" indent="0">
              <a:buNone/>
              <a:defRPr>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marL="1371600" indent="0">
              <a:buNone/>
              <a:defRPr>
                <a:latin typeface="Arial" panose="020B0604020202020204" pitchFamily="34" charset="0"/>
                <a:cs typeface="Arial" panose="020B0604020202020204" pitchFamily="34" charset="0"/>
              </a:defRPr>
            </a:lvl4pPr>
            <a:lvl5pPr marL="1828800" indent="0">
              <a:buNone/>
              <a:defRPr>
                <a:latin typeface="Arial" panose="020B0604020202020204" pitchFamily="34" charset="0"/>
                <a:cs typeface="Arial" panose="020B0604020202020204" pitchFamily="34" charset="0"/>
              </a:defRPr>
            </a:lvl5pPr>
          </a:lstStyle>
          <a:p>
            <a:pPr lvl="0"/>
            <a:r>
              <a:rPr lang="en-US" dirty="0" smtClean="0"/>
              <a:t>Click to edit Master text styles</a:t>
            </a:r>
          </a:p>
          <a:p>
            <a:pPr lvl="0"/>
            <a:endParaRPr lang="en-US" dirty="0" smtClean="0"/>
          </a:p>
        </p:txBody>
      </p:sp>
      <p:sp>
        <p:nvSpPr>
          <p:cNvPr id="12" name="Text Placeholder 13"/>
          <p:cNvSpPr>
            <a:spLocks noGrp="1"/>
          </p:cNvSpPr>
          <p:nvPr>
            <p:ph type="body" sz="quarter" idx="11" hasCustomPrompt="1"/>
          </p:nvPr>
        </p:nvSpPr>
        <p:spPr>
          <a:xfrm>
            <a:off x="516477" y="1699709"/>
            <a:ext cx="8153400" cy="398033"/>
          </a:xfrm>
          <a:prstGeom prst="rect">
            <a:avLst/>
          </a:prstGeom>
        </p:spPr>
        <p:txBody>
          <a:bodyPr/>
          <a:lstStyle>
            <a:lvl1pPr marL="0" marR="0" indent="0" algn="ctr" defTabSz="457200" rtl="0" eaLnBrk="1" fontAlgn="auto" latinLnBrk="0" hangingPunct="1">
              <a:lnSpc>
                <a:spcPts val="2350"/>
              </a:lnSpc>
              <a:spcBef>
                <a:spcPts val="0"/>
              </a:spcBef>
              <a:spcAft>
                <a:spcPts val="0"/>
              </a:spcAft>
              <a:buClrTx/>
              <a:buSzTx/>
              <a:buFontTx/>
              <a:buNone/>
              <a:tabLst/>
              <a:defRPr sz="2100" b="1" baseline="0">
                <a:solidFill>
                  <a:srgbClr val="D37D28"/>
                </a:solidFill>
                <a:latin typeface="Arial" panose="020B0604020202020204" pitchFamily="34" charset="0"/>
                <a:cs typeface="Arial" panose="020B0604020202020204" pitchFamily="34" charset="0"/>
              </a:defRPr>
            </a:lvl1pPr>
          </a:lstStyle>
          <a:p>
            <a:pPr marL="0" marR="0" lvl="0" indent="0" algn="ctr" defTabSz="457200" rtl="0" eaLnBrk="1" fontAlgn="auto" latinLnBrk="0" hangingPunct="1">
              <a:lnSpc>
                <a:spcPts val="235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D37D28"/>
                </a:solidFill>
                <a:effectLst/>
                <a:uLnTx/>
                <a:uFillTx/>
                <a:latin typeface="Arial"/>
                <a:ea typeface="+mn-ea"/>
                <a:cs typeface="Arial"/>
              </a:rPr>
              <a:t>(Parentheses Under Header)</a:t>
            </a:r>
          </a:p>
        </p:txBody>
      </p:sp>
      <p:sp>
        <p:nvSpPr>
          <p:cNvPr id="13" name="Title 1"/>
          <p:cNvSpPr>
            <a:spLocks noGrp="1"/>
          </p:cNvSpPr>
          <p:nvPr>
            <p:ph type="title" hasCustomPrompt="1"/>
          </p:nvPr>
        </p:nvSpPr>
        <p:spPr bwMode="auto">
          <a:xfrm>
            <a:off x="448041" y="1156441"/>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Tree>
    <p:extLst>
      <p:ext uri="{BB962C8B-B14F-4D97-AF65-F5344CB8AC3E}">
        <p14:creationId xmlns:p14="http://schemas.microsoft.com/office/powerpoint/2010/main" val="13394606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1"/>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Arial" panose="020B0604020202020204" pitchFamily="34" charset="0"/>
                <a:cs typeface="Arial" panose="020B0604020202020204" pitchFamily="34" charset="0"/>
              </a:defRPr>
            </a:lvl1pPr>
          </a:lstStyle>
          <a:p>
            <a:r>
              <a:rPr lang="en-US" altLang="en-US" dirty="0" smtClean="0"/>
              <a:t>HEADER HERE</a:t>
            </a:r>
          </a:p>
        </p:txBody>
      </p:sp>
    </p:spTree>
    <p:extLst>
      <p:ext uri="{BB962C8B-B14F-4D97-AF65-F5344CB8AC3E}">
        <p14:creationId xmlns:p14="http://schemas.microsoft.com/office/powerpoint/2010/main" val="9996649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jpg"/><Relationship Id="rId4" Type="http://schemas.openxmlformats.org/officeDocument/2006/relationships/slideLayout" Target="../slideLayouts/slideLayout6.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Horizontal_RGB_60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5" name="Rectangle 4"/>
          <p:cNvSpPr/>
          <p:nvPr userDrawn="1"/>
        </p:nvSpPr>
        <p:spPr>
          <a:xfrm>
            <a:off x="0" y="5102420"/>
            <a:ext cx="9144000" cy="846688"/>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970957" y="6059727"/>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smtClean="0">
                <a:latin typeface="Arial" panose="020B0604020202020204" pitchFamily="34" charset="0"/>
                <a:cs typeface="Arial" panose="020B0604020202020204" pitchFamily="34" charset="0"/>
              </a:rPr>
              <a:t>PARTNER LOGO GOES HERE (click slide master to add)</a:t>
            </a:r>
            <a:endParaRPr lang="en-US" sz="1400" dirty="0">
              <a:latin typeface="Arial" panose="020B0604020202020204" pitchFamily="34" charset="0"/>
              <a:cs typeface="Arial" panose="020B0604020202020204" pitchFamily="34" charset="0"/>
            </a:endParaRPr>
          </a:p>
        </p:txBody>
      </p:sp>
      <p:sp>
        <p:nvSpPr>
          <p:cNvPr id="7" name="Rectangle 6"/>
          <p:cNvSpPr/>
          <p:nvPr userDrawn="1"/>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horizontal RGB whi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1448004005"/>
      </p:ext>
    </p:extLst>
  </p:cSld>
  <p:clrMap bg1="lt1" tx1="dk1" bg2="lt2" tx2="dk2" accent1="accent1" accent2="accent2" accent3="accent3" accent4="accent4" accent5="accent5" accent6="accent6" hlink="hlink" folHlink="folHlink"/>
  <p:sldLayoutIdLst>
    <p:sldLayoutId id="2147483700" r:id="rId1"/>
    <p:sldLayoutId id="2147483705"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pic>
        <p:nvPicPr>
          <p:cNvPr id="5" name="Picture 4" descr="Horizontal_RGB_600.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7" name="Rectangle 6"/>
          <p:cNvSpPr/>
          <p:nvPr userDrawn="1"/>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smtClean="0">
                <a:latin typeface="Arial" panose="020B0604020202020204" pitchFamily="34" charset="0"/>
                <a:cs typeface="Arial" panose="020B0604020202020204" pitchFamily="34" charset="0"/>
              </a:rPr>
              <a:t>PARTNER LOGO GOES HERE (click slide master to add)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5796189"/>
      </p:ext>
    </p:extLst>
  </p:cSld>
  <p:clrMap bg1="lt1" tx1="dk1" bg2="lt2" tx2="dk2" accent1="accent1" accent2="accent2" accent3="accent3" accent4="accent4" accent5="accent5" accent6="accent6" hlink="hlink" folHlink="folHlink"/>
  <p:sldLayoutIdLst>
    <p:sldLayoutId id="2147483693" r:id="rId1"/>
    <p:sldLayoutId id="2147483692" r:id="rId2"/>
    <p:sldLayoutId id="2147483694" r:id="rId3"/>
    <p:sldLayoutId id="2147483695" r:id="rId4"/>
    <p:sldLayoutId id="2147483697" r:id="rId5"/>
    <p:sldLayoutId id="2147483696" r:id="rId6"/>
    <p:sldLayoutId id="2147483708" r:id="rId7"/>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1"/>
            <a:ext cx="9144000" cy="1058305"/>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descr="horizontal RGB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1966" y="225746"/>
            <a:ext cx="3401400" cy="577885"/>
          </a:xfrm>
          <a:prstGeom prst="rect">
            <a:avLst/>
          </a:prstGeom>
        </p:spPr>
      </p:pic>
    </p:spTree>
    <p:extLst>
      <p:ext uri="{BB962C8B-B14F-4D97-AF65-F5344CB8AC3E}">
        <p14:creationId xmlns:p14="http://schemas.microsoft.com/office/powerpoint/2010/main" val="608652071"/>
      </p:ext>
    </p:extLst>
  </p:cSld>
  <p:clrMap bg1="lt1" tx1="dk1" bg2="lt2" tx2="dk2" accent1="accent1" accent2="accent2" accent3="accent3" accent4="accent4" accent5="accent5" accent6="accent6" hlink="hlink" folHlink="folHlink"/>
  <p:sldLayoutIdLst>
    <p:sldLayoutId id="2147483707"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5806417"/>
          </a:xfrm>
          <a:prstGeom prst="rect">
            <a:avLst/>
          </a:prstGeom>
          <a:solidFill>
            <a:srgbClr val="4799B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ubtitle 4"/>
          <p:cNvSpPr txBox="1">
            <a:spLocks/>
          </p:cNvSpPr>
          <p:nvPr userDrawn="1"/>
        </p:nvSpPr>
        <p:spPr>
          <a:xfrm>
            <a:off x="472786" y="5256486"/>
            <a:ext cx="8214013" cy="1099863"/>
          </a:xfrm>
          <a:prstGeom prst="rect">
            <a:avLst/>
          </a:prstGeom>
        </p:spPr>
        <p:txBody>
          <a:bodyPr anchor="t"/>
          <a:lstStyle/>
          <a:p>
            <a:pPr marL="231775" lvl="2" indent="-231775" algn="ctr">
              <a:lnSpc>
                <a:spcPts val="2000"/>
              </a:lnSpc>
            </a:pPr>
            <a:r>
              <a:rPr lang="en-US" sz="2000" dirty="0" err="1" smtClean="0">
                <a:solidFill>
                  <a:schemeClr val="bg1"/>
                </a:solidFill>
                <a:latin typeface="Gill Sans MT"/>
                <a:cs typeface="Gill Sans MT"/>
              </a:rPr>
              <a:t>www.feedthefuture.gov</a:t>
            </a:r>
            <a:endParaRPr lang="en-US" sz="2000" dirty="0" smtClean="0">
              <a:solidFill>
                <a:schemeClr val="bg1"/>
              </a:solidFill>
              <a:latin typeface="Gill Sans MT"/>
              <a:cs typeface="Gill Sans MT"/>
            </a:endParaRPr>
          </a:p>
        </p:txBody>
      </p:sp>
      <p:pic>
        <p:nvPicPr>
          <p:cNvPr id="3" name="Picture 2" descr="vertical RGB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54668" y="1580049"/>
            <a:ext cx="4945209" cy="2302837"/>
          </a:xfrm>
          <a:prstGeom prst="rect">
            <a:avLst/>
          </a:prstGeom>
        </p:spPr>
      </p:pic>
      <p:pic>
        <p:nvPicPr>
          <p:cNvPr id="9" name="Picture 8" descr="Horizontal_RGB_600.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033" y="5942146"/>
            <a:ext cx="2372451" cy="915854"/>
          </a:xfrm>
          <a:prstGeom prst="rect">
            <a:avLst/>
          </a:prstGeom>
        </p:spPr>
      </p:pic>
      <p:sp>
        <p:nvSpPr>
          <p:cNvPr id="8" name="Rectangle 7"/>
          <p:cNvSpPr/>
          <p:nvPr userDrawn="1"/>
        </p:nvSpPr>
        <p:spPr>
          <a:xfrm>
            <a:off x="6972752" y="6060484"/>
            <a:ext cx="2008628" cy="744483"/>
          </a:xfrm>
          <a:prstGeom prst="rect">
            <a:avLst/>
          </a:prstGeom>
          <a:solidFill>
            <a:schemeClr val="bg1">
              <a:lumMod val="6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520"/>
              </a:lnSpc>
            </a:pPr>
            <a:r>
              <a:rPr lang="en-US" sz="1400" dirty="0" smtClean="0">
                <a:latin typeface="Arial" panose="020B0604020202020204" pitchFamily="34" charset="0"/>
                <a:cs typeface="Arial" panose="020B0604020202020204" pitchFamily="34" charset="0"/>
              </a:rPr>
              <a:t>PARTNER LOGO GOES HERE (click slide master to add)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1978955"/>
      </p:ext>
    </p:extLst>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smtClean="0"/>
              <a:t>Photo credit: Name/Organization</a:t>
            </a:r>
            <a:endParaRPr lang="en-US" dirty="0"/>
          </a:p>
        </p:txBody>
      </p:sp>
      <p:sp>
        <p:nvSpPr>
          <p:cNvPr id="5" name="Text Placeholder 4"/>
          <p:cNvSpPr>
            <a:spLocks noGrp="1"/>
          </p:cNvSpPr>
          <p:nvPr>
            <p:ph type="body" sz="quarter" idx="13"/>
          </p:nvPr>
        </p:nvSpPr>
        <p:spPr/>
        <p:txBody>
          <a:bodyPr/>
          <a:lstStyle/>
          <a:p>
            <a:r>
              <a:rPr lang="en-US"/>
              <a:t>Date/Title/Additional Information</a:t>
            </a:r>
            <a:endParaRPr lang="en-US" dirty="0"/>
          </a:p>
        </p:txBody>
      </p:sp>
      <p:sp>
        <p:nvSpPr>
          <p:cNvPr id="6" name="Text Placeholder 5"/>
          <p:cNvSpPr>
            <a:spLocks noGrp="1"/>
          </p:cNvSpPr>
          <p:nvPr>
            <p:ph type="body" sz="quarter" idx="14"/>
          </p:nvPr>
        </p:nvSpPr>
        <p:spPr/>
        <p:txBody>
          <a:bodyPr/>
          <a:lstStyle/>
          <a:p>
            <a:r>
              <a:rPr lang="en-US" dirty="0"/>
              <a:t>TITLE OF PRESENTATION GOES HERE</a:t>
            </a:r>
          </a:p>
        </p:txBody>
      </p:sp>
    </p:spTree>
    <p:extLst>
      <p:ext uri="{BB962C8B-B14F-4D97-AF65-F5344CB8AC3E}">
        <p14:creationId xmlns:p14="http://schemas.microsoft.com/office/powerpoint/2010/main" val="362844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african_colo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7700" y="4982900"/>
            <a:ext cx="13843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_eop_colo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7413" y="4962263"/>
            <a:ext cx="13922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_treasury_col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7613" y="4990838"/>
            <a:ext cx="1296987"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_peace_colo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952738"/>
            <a:ext cx="1371600"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ogo_state_colo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433438"/>
            <a:ext cx="14271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http://upload.wikimedia.org/wikipedia/commons/thumb/1/1c/USGS_logo_green.svg/800px-USGS_logo_gree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687438"/>
            <a:ext cx="213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logo_usda_colo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91063" y="2197838"/>
            <a:ext cx="11763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logo_opic_color.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789738" y="2121638"/>
            <a:ext cx="12112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logo_mcc_colo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70175" y="2013025"/>
            <a:ext cx="129222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logo_usaid_color.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2108275"/>
            <a:ext cx="1431925"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U.S. Department of Commerce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3530275"/>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txBox="1">
            <a:spLocks/>
          </p:cNvSpPr>
          <p:nvPr/>
        </p:nvSpPr>
        <p:spPr bwMode="auto">
          <a:xfrm>
            <a:off x="448041" y="1144866"/>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lgn="ctr" defTabSz="457200" rtl="0" eaLnBrk="1" latinLnBrk="0" hangingPunct="1">
              <a:spcBef>
                <a:spcPct val="0"/>
              </a:spcBef>
              <a:buNone/>
              <a:defRPr sz="3200" kern="1200" cap="all" baseline="0">
                <a:solidFill>
                  <a:srgbClr val="D37D28"/>
                </a:solidFill>
                <a:latin typeface="Arial" panose="020B0604020202020204" pitchFamily="34" charset="0"/>
                <a:ea typeface="+mj-ea"/>
                <a:cs typeface="Arial" panose="020B0604020202020204" pitchFamily="34" charset="0"/>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3200" b="0" i="0" u="none" strike="noStrike" kern="1200" cap="all" spc="0" normalizeH="0" baseline="0" noProof="0" dirty="0" smtClean="0">
                <a:ln>
                  <a:noFill/>
                </a:ln>
                <a:solidFill>
                  <a:srgbClr val="D37D28"/>
                </a:solidFill>
                <a:effectLst/>
                <a:uLnTx/>
                <a:uFillTx/>
                <a:latin typeface="Arial" panose="020B0604020202020204" pitchFamily="34" charset="0"/>
                <a:ea typeface="+mj-ea"/>
                <a:cs typeface="Arial" panose="020B0604020202020204" pitchFamily="34" charset="0"/>
              </a:rPr>
              <a:t>U.S. Government Partners</a:t>
            </a:r>
            <a:endParaRPr kumimoji="0" lang="en-US" sz="3200" b="0" i="0" u="none" strike="noStrike" kern="1200" cap="all" spc="0" normalizeH="0" baseline="0" noProof="0" dirty="0">
              <a:ln>
                <a:noFill/>
              </a:ln>
              <a:solidFill>
                <a:srgbClr val="D37D28"/>
              </a:solidFill>
              <a:effectLst/>
              <a:uLnTx/>
              <a:uFillTx/>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27464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HERE</a:t>
            </a:r>
            <a:endParaRPr lang="en-US" dirty="0"/>
          </a:p>
        </p:txBody>
      </p:sp>
      <p:sp>
        <p:nvSpPr>
          <p:cNvPr id="3" name="Text Placeholder 2"/>
          <p:cNvSpPr>
            <a:spLocks noGrp="1"/>
          </p:cNvSpPr>
          <p:nvPr>
            <p:ph type="body" sz="quarter" idx="10"/>
          </p:nvPr>
        </p:nvSpPr>
        <p:spPr/>
        <p:txBody>
          <a:bodyPr/>
          <a:lstStyle/>
          <a:p>
            <a:pPr>
              <a:lnSpc>
                <a:spcPts val="2400"/>
              </a:lnSpc>
              <a:spcBef>
                <a:spcPts val="1200"/>
              </a:spcBef>
            </a:pP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 </a:t>
            </a: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p>
          <a:p>
            <a:pPr>
              <a:lnSpc>
                <a:spcPts val="2400"/>
              </a:lnSpc>
              <a:spcBef>
                <a:spcPts val="1200"/>
              </a:spcBef>
            </a:pP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 </a:t>
            </a:r>
            <a:r>
              <a:rPr lang="en-US" dirty="0">
                <a:latin typeface="Arial"/>
                <a:cs typeface="Arial"/>
              </a:rPr>
              <a:t>Use this slide layout for left-justified text. </a:t>
            </a:r>
            <a:r>
              <a:rPr lang="en-US" dirty="0"/>
              <a:t>Use Arial 18 </a:t>
            </a:r>
            <a:r>
              <a:rPr lang="en-US" dirty="0" err="1"/>
              <a:t>pt</a:t>
            </a:r>
            <a:r>
              <a:rPr lang="en-US" dirty="0"/>
              <a:t> font.</a:t>
            </a:r>
            <a:r>
              <a:rPr lang="en-US" dirty="0">
                <a:latin typeface="Arial"/>
                <a:cs typeface="Arial"/>
              </a:rPr>
              <a:t> Use this slide layout for left-justified text. </a:t>
            </a:r>
            <a:r>
              <a:rPr lang="en-US" dirty="0"/>
              <a:t>Use Arial 18 </a:t>
            </a:r>
            <a:r>
              <a:rPr lang="en-US" dirty="0" err="1"/>
              <a:t>pt</a:t>
            </a:r>
            <a:r>
              <a:rPr lang="en-US" dirty="0"/>
              <a:t> font.</a:t>
            </a:r>
            <a:r>
              <a:rPr lang="en-US" dirty="0">
                <a:latin typeface="Arial"/>
                <a:cs typeface="Arial"/>
              </a:rPr>
              <a:t> </a:t>
            </a:r>
          </a:p>
          <a:p>
            <a:endParaRPr lang="en-US" dirty="0"/>
          </a:p>
        </p:txBody>
      </p:sp>
    </p:spTree>
    <p:extLst>
      <p:ext uri="{BB962C8B-B14F-4D97-AF65-F5344CB8AC3E}">
        <p14:creationId xmlns:p14="http://schemas.microsoft.com/office/powerpoint/2010/main" val="29467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HEADER HERE</a:t>
            </a:r>
            <a:endParaRPr lang="en-US" dirty="0"/>
          </a:p>
        </p:txBody>
      </p:sp>
      <p:sp>
        <p:nvSpPr>
          <p:cNvPr id="5" name="Text Placeholder 4"/>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Use Arial 18 </a:t>
            </a:r>
            <a:r>
              <a:rPr lang="en-US" dirty="0" err="1"/>
              <a:t>pt</a:t>
            </a:r>
            <a:r>
              <a:rPr lang="en-US" dirty="0"/>
              <a:t> font. Use this slide layout for bulleted lists. Use Arial 18 </a:t>
            </a:r>
            <a:r>
              <a:rPr lang="en-US" dirty="0" err="1"/>
              <a:t>pt</a:t>
            </a:r>
            <a:r>
              <a:rPr lang="en-US" dirty="0"/>
              <a:t> font. Use this slide layout for bulleted lists. Use Arial 18 </a:t>
            </a:r>
            <a:r>
              <a:rPr lang="en-US" dirty="0" err="1"/>
              <a:t>pt</a:t>
            </a:r>
            <a:r>
              <a:rPr lang="en-US" dirty="0"/>
              <a:t> font. </a:t>
            </a:r>
          </a:p>
          <a:p>
            <a:pPr marL="225425" indent="-225425">
              <a:lnSpc>
                <a:spcPts val="2400"/>
              </a:lnSpc>
              <a:spcBef>
                <a:spcPts val="1800"/>
              </a:spcBef>
            </a:pPr>
            <a:r>
              <a:rPr lang="en-US" dirty="0"/>
              <a:t>Use this slide layout for bulleted lists. Use Arial 18 </a:t>
            </a:r>
            <a:r>
              <a:rPr lang="en-US" dirty="0" err="1"/>
              <a:t>pt</a:t>
            </a:r>
            <a:r>
              <a:rPr lang="en-US" dirty="0"/>
              <a:t> font. Use this slide layout for bulleted lists. Use Arial 18 </a:t>
            </a:r>
            <a:r>
              <a:rPr lang="en-US" dirty="0" err="1"/>
              <a:t>pt</a:t>
            </a:r>
            <a:r>
              <a:rPr lang="en-US" dirty="0"/>
              <a:t> font. Use this slide layout for bulleted lists. Use Arial 18 </a:t>
            </a:r>
            <a:r>
              <a:rPr lang="en-US" dirty="0" err="1"/>
              <a:t>pt</a:t>
            </a:r>
            <a:r>
              <a:rPr lang="en-US" dirty="0"/>
              <a:t> font. </a:t>
            </a:r>
          </a:p>
          <a:p>
            <a:pPr marL="225425" indent="-225425">
              <a:lnSpc>
                <a:spcPts val="2400"/>
              </a:lnSpc>
              <a:spcBef>
                <a:spcPts val="1800"/>
              </a:spcBef>
            </a:pPr>
            <a:r>
              <a:rPr lang="en-US" dirty="0"/>
              <a:t>Use this slide layout for bulleted lists. Use Arial 18 </a:t>
            </a:r>
            <a:r>
              <a:rPr lang="en-US" dirty="0" err="1"/>
              <a:t>pt</a:t>
            </a:r>
            <a:r>
              <a:rPr lang="en-US" dirty="0"/>
              <a:t> font. Use this slide layout for bulleted lists. Use Arial 18 </a:t>
            </a:r>
            <a:r>
              <a:rPr lang="en-US" dirty="0" err="1"/>
              <a:t>pt</a:t>
            </a:r>
            <a:r>
              <a:rPr lang="en-US" dirty="0"/>
              <a:t> font. Use this slide layout for bulleted lists. Use Arial 18 </a:t>
            </a:r>
            <a:r>
              <a:rPr lang="en-US" dirty="0" err="1"/>
              <a:t>pt</a:t>
            </a:r>
            <a:r>
              <a:rPr lang="en-US" dirty="0"/>
              <a:t> font. </a:t>
            </a:r>
          </a:p>
          <a:p>
            <a:endParaRPr lang="en-US" dirty="0"/>
          </a:p>
        </p:txBody>
      </p:sp>
    </p:spTree>
    <p:extLst>
      <p:ext uri="{BB962C8B-B14F-4D97-AF65-F5344CB8AC3E}">
        <p14:creationId xmlns:p14="http://schemas.microsoft.com/office/powerpoint/2010/main" val="331506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HEADER HERE</a:t>
            </a:r>
            <a:endParaRPr lang="en-US" dirty="0"/>
          </a:p>
        </p:txBody>
      </p:sp>
      <p:sp>
        <p:nvSpPr>
          <p:cNvPr id="5" name="Text Placeholder 4"/>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with a subhead. Use Arial 18 </a:t>
            </a:r>
            <a:r>
              <a:rPr lang="en-US" dirty="0" err="1"/>
              <a:t>pt</a:t>
            </a:r>
            <a:r>
              <a:rPr lang="en-US" dirty="0"/>
              <a:t> font. Use this slide layout for bulleted lists with a subhead. Use Arial 18 </a:t>
            </a:r>
            <a:r>
              <a:rPr lang="en-US" dirty="0" err="1"/>
              <a:t>pt</a:t>
            </a:r>
            <a:r>
              <a:rPr lang="en-US" dirty="0"/>
              <a:t> font. </a:t>
            </a:r>
          </a:p>
          <a:p>
            <a:pPr marL="225425" indent="-225425">
              <a:lnSpc>
                <a:spcPts val="2400"/>
              </a:lnSpc>
              <a:spcBef>
                <a:spcPts val="1800"/>
              </a:spcBef>
            </a:pPr>
            <a:r>
              <a:rPr lang="en-US" dirty="0"/>
              <a:t>Use this slide layout for bulleted lists with a subhead. Use Arial 18 </a:t>
            </a:r>
            <a:r>
              <a:rPr lang="en-US" dirty="0" err="1"/>
              <a:t>pt</a:t>
            </a:r>
            <a:r>
              <a:rPr lang="en-US" dirty="0"/>
              <a:t> font. Use this slide layout for bulleted lists with a subhead. Use Arial 18 </a:t>
            </a:r>
            <a:r>
              <a:rPr lang="en-US" dirty="0" err="1"/>
              <a:t>pt</a:t>
            </a:r>
            <a:r>
              <a:rPr lang="en-US" dirty="0"/>
              <a:t> font. </a:t>
            </a:r>
          </a:p>
          <a:p>
            <a:pPr marL="225425" indent="-225425">
              <a:lnSpc>
                <a:spcPts val="2400"/>
              </a:lnSpc>
              <a:spcBef>
                <a:spcPts val="1800"/>
              </a:spcBef>
            </a:pPr>
            <a:r>
              <a:rPr lang="en-US" dirty="0"/>
              <a:t>Use this slide layout for bulleted lists with a subhead. Use Arial 18 </a:t>
            </a:r>
            <a:r>
              <a:rPr lang="en-US" dirty="0" err="1"/>
              <a:t>pt</a:t>
            </a:r>
            <a:r>
              <a:rPr lang="en-US" dirty="0"/>
              <a:t> font. Use this slide layout for bulleted lists with a subhead. Use Arial 18 </a:t>
            </a:r>
            <a:r>
              <a:rPr lang="en-US" dirty="0" err="1"/>
              <a:t>pt</a:t>
            </a:r>
            <a:r>
              <a:rPr lang="en-US" dirty="0"/>
              <a:t> font. </a:t>
            </a:r>
          </a:p>
          <a:p>
            <a:pPr marL="0" indent="0">
              <a:buNone/>
            </a:pPr>
            <a:endParaRPr lang="en-US" dirty="0"/>
          </a:p>
        </p:txBody>
      </p:sp>
      <p:sp>
        <p:nvSpPr>
          <p:cNvPr id="6" name="Text Placeholder 5"/>
          <p:cNvSpPr>
            <a:spLocks noGrp="1"/>
          </p:cNvSpPr>
          <p:nvPr>
            <p:ph type="body" sz="quarter" idx="11"/>
          </p:nvPr>
        </p:nvSpPr>
        <p:spPr/>
        <p:txBody>
          <a:bodyPr/>
          <a:lstStyle/>
          <a:p>
            <a:r>
              <a:rPr lang="en-US" dirty="0" smtClean="0"/>
              <a:t>Subhead goes here</a:t>
            </a:r>
            <a:endParaRPr lang="en-US" dirty="0"/>
          </a:p>
        </p:txBody>
      </p:sp>
    </p:spTree>
    <p:extLst>
      <p:ext uri="{BB962C8B-B14F-4D97-AF65-F5344CB8AC3E}">
        <p14:creationId xmlns:p14="http://schemas.microsoft.com/office/powerpoint/2010/main" val="1469679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HEADER HERE</a:t>
            </a:r>
            <a:endParaRPr lang="en-US" dirty="0"/>
          </a:p>
        </p:txBody>
      </p:sp>
      <p:sp>
        <p:nvSpPr>
          <p:cNvPr id="6" name="Text Placeholder 5"/>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and an image. Use Arial 18 </a:t>
            </a:r>
            <a:r>
              <a:rPr lang="en-US" dirty="0" err="1"/>
              <a:t>pt</a:t>
            </a:r>
            <a:r>
              <a:rPr lang="en-US" dirty="0"/>
              <a:t> font. Use this slide layout for bulleted lists and an image. Use Arial 18 </a:t>
            </a:r>
            <a:r>
              <a:rPr lang="en-US" dirty="0" err="1"/>
              <a:t>pt</a:t>
            </a:r>
            <a:r>
              <a:rPr lang="en-US" dirty="0"/>
              <a:t> font. </a:t>
            </a:r>
          </a:p>
          <a:p>
            <a:pPr marL="225425" indent="-225425">
              <a:lnSpc>
                <a:spcPts val="2400"/>
              </a:lnSpc>
              <a:spcBef>
                <a:spcPts val="1800"/>
              </a:spcBef>
            </a:pPr>
            <a:r>
              <a:rPr lang="en-US" dirty="0"/>
              <a:t>Use this slide layout for bulleted lists and an image. Use Arial 18 </a:t>
            </a:r>
            <a:r>
              <a:rPr lang="en-US" dirty="0" err="1"/>
              <a:t>pt</a:t>
            </a:r>
            <a:r>
              <a:rPr lang="en-US" dirty="0"/>
              <a:t> font. Use this slide layout for bulleted lists and an image. Use Arial 18 </a:t>
            </a:r>
            <a:r>
              <a:rPr lang="en-US" dirty="0" err="1"/>
              <a:t>pt</a:t>
            </a:r>
            <a:r>
              <a:rPr lang="en-US" dirty="0"/>
              <a:t> font.  </a:t>
            </a:r>
          </a:p>
          <a:p>
            <a:endParaRPr lang="en-US" dirty="0"/>
          </a:p>
        </p:txBody>
      </p:sp>
      <p:sp>
        <p:nvSpPr>
          <p:cNvPr id="7" name="Picture Placeholder 6"/>
          <p:cNvSpPr>
            <a:spLocks noGrp="1"/>
          </p:cNvSpPr>
          <p:nvPr>
            <p:ph type="pic" sz="quarter" idx="11"/>
          </p:nvPr>
        </p:nvSpPr>
        <p:spPr>
          <a:solidFill>
            <a:srgbClr val="94A545">
              <a:alpha val="53000"/>
            </a:srgbClr>
          </a:solidFill>
        </p:spPr>
      </p:sp>
    </p:spTree>
    <p:extLst>
      <p:ext uri="{BB962C8B-B14F-4D97-AF65-F5344CB8AC3E}">
        <p14:creationId xmlns:p14="http://schemas.microsoft.com/office/powerpoint/2010/main" val="1509903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225425" indent="-225425">
              <a:lnSpc>
                <a:spcPts val="2400"/>
              </a:lnSpc>
              <a:spcBef>
                <a:spcPts val="1800"/>
              </a:spcBef>
            </a:pPr>
            <a:r>
              <a:rPr lang="en-US" dirty="0"/>
              <a:t>Use this slide layout for bulleted lists with additional info under the header. Use Arial 18 </a:t>
            </a:r>
            <a:r>
              <a:rPr lang="en-US" dirty="0" err="1"/>
              <a:t>pt</a:t>
            </a:r>
            <a:r>
              <a:rPr lang="en-US" dirty="0"/>
              <a:t> font. Use this slide layout for bulleted lists with additional info under the header. Use Arial 18 </a:t>
            </a:r>
            <a:r>
              <a:rPr lang="en-US" dirty="0" err="1"/>
              <a:t>pt</a:t>
            </a:r>
            <a:r>
              <a:rPr lang="en-US" dirty="0"/>
              <a:t> font. </a:t>
            </a:r>
          </a:p>
          <a:p>
            <a:pPr marL="225425" indent="-225425">
              <a:lnSpc>
                <a:spcPts val="2400"/>
              </a:lnSpc>
              <a:spcBef>
                <a:spcPts val="1800"/>
              </a:spcBef>
            </a:pPr>
            <a:r>
              <a:rPr lang="en-US" dirty="0"/>
              <a:t>Use this slide layout for bulleted lists with additional info under the header. Use Arial 18 </a:t>
            </a:r>
            <a:r>
              <a:rPr lang="en-US" dirty="0" err="1"/>
              <a:t>pt</a:t>
            </a:r>
            <a:r>
              <a:rPr lang="en-US" dirty="0"/>
              <a:t> font. Use this slide layout for bulleted lists with additional info under the header. Use Arial 18 </a:t>
            </a:r>
            <a:r>
              <a:rPr lang="en-US" dirty="0" err="1"/>
              <a:t>pt</a:t>
            </a:r>
            <a:r>
              <a:rPr lang="en-US" dirty="0"/>
              <a:t> font. </a:t>
            </a:r>
          </a:p>
          <a:p>
            <a:pPr marL="225425" indent="-225425">
              <a:lnSpc>
                <a:spcPts val="2400"/>
              </a:lnSpc>
              <a:spcBef>
                <a:spcPts val="1800"/>
              </a:spcBef>
            </a:pPr>
            <a:r>
              <a:rPr lang="en-US" dirty="0"/>
              <a:t>Use this slide layout for bulleted lists with additional info under the header. Use Arial 18 </a:t>
            </a:r>
            <a:r>
              <a:rPr lang="en-US" dirty="0" err="1"/>
              <a:t>pt</a:t>
            </a:r>
            <a:r>
              <a:rPr lang="en-US" dirty="0"/>
              <a:t> font. Use this slide layout for bulleted lists with additional info under the header. Use Arial 18 </a:t>
            </a:r>
            <a:r>
              <a:rPr lang="en-US" dirty="0" err="1"/>
              <a:t>pt</a:t>
            </a:r>
            <a:r>
              <a:rPr lang="en-US" dirty="0"/>
              <a:t> font. </a:t>
            </a:r>
          </a:p>
          <a:p>
            <a:endParaRPr lang="en-US" dirty="0"/>
          </a:p>
        </p:txBody>
      </p:sp>
      <p:sp>
        <p:nvSpPr>
          <p:cNvPr id="7" name="Text Placeholder 6"/>
          <p:cNvSpPr>
            <a:spLocks noGrp="1"/>
          </p:cNvSpPr>
          <p:nvPr>
            <p:ph type="body" sz="quarter" idx="11"/>
          </p:nvPr>
        </p:nvSpPr>
        <p:spPr/>
        <p:txBody>
          <a:bodyPr/>
          <a:lstStyle/>
          <a:p>
            <a:pPr lvl="0">
              <a:defRPr/>
            </a:pPr>
            <a:r>
              <a:rPr lang="en-US" sz="2000" b="0" dirty="0">
                <a:latin typeface="Arial"/>
                <a:cs typeface="Arial"/>
              </a:rPr>
              <a:t>(Parentheses Under Header)</a:t>
            </a:r>
          </a:p>
        </p:txBody>
      </p:sp>
      <p:sp>
        <p:nvSpPr>
          <p:cNvPr id="5" name="Title 4"/>
          <p:cNvSpPr>
            <a:spLocks noGrp="1"/>
          </p:cNvSpPr>
          <p:nvPr>
            <p:ph type="title"/>
          </p:nvPr>
        </p:nvSpPr>
        <p:spPr/>
        <p:txBody>
          <a:bodyPr/>
          <a:lstStyle/>
          <a:p>
            <a:r>
              <a:rPr lang="en-US" dirty="0" smtClean="0"/>
              <a:t>HEADER HERE</a:t>
            </a:r>
            <a:endParaRPr lang="en-US" dirty="0"/>
          </a:p>
        </p:txBody>
      </p:sp>
    </p:spTree>
    <p:extLst>
      <p:ext uri="{BB962C8B-B14F-4D97-AF65-F5344CB8AC3E}">
        <p14:creationId xmlns:p14="http://schemas.microsoft.com/office/powerpoint/2010/main" val="485236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s">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TF_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799B5"/>
      </a:accent5>
      <a:accent6>
        <a:srgbClr val="D37D2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6505</TotalTime>
  <Words>977</Words>
  <Application>Microsoft Office PowerPoint</Application>
  <PresentationFormat>On-screen Show (4:3)</PresentationFormat>
  <Paragraphs>38</Paragraphs>
  <Slides>8</Slides>
  <Notes>7</Notes>
  <HiddenSlides>0</HiddenSlides>
  <MMClips>0</MMClips>
  <ScaleCrop>false</ScaleCrop>
  <HeadingPairs>
    <vt:vector size="4" baseType="variant">
      <vt:variant>
        <vt:lpstr>Theme</vt:lpstr>
      </vt:variant>
      <vt:variant>
        <vt:i4>4</vt:i4>
      </vt:variant>
      <vt:variant>
        <vt:lpstr>Slide Titles</vt:lpstr>
      </vt:variant>
      <vt:variant>
        <vt:i4>8</vt:i4>
      </vt:variant>
    </vt:vector>
  </HeadingPairs>
  <TitlesOfParts>
    <vt:vector size="12" baseType="lpstr">
      <vt:lpstr>Title Slide</vt:lpstr>
      <vt:lpstr>Content Slides</vt:lpstr>
      <vt:lpstr>Feed the Future-only branded blank</vt:lpstr>
      <vt:lpstr>Closing Slides</vt:lpstr>
      <vt:lpstr>PowerPoint Presentation</vt:lpstr>
      <vt:lpstr>PowerPoint Presentation</vt:lpstr>
      <vt:lpstr>HEADER HERE</vt:lpstr>
      <vt:lpstr>HEADER HERE</vt:lpstr>
      <vt:lpstr>HEADER HERE</vt:lpstr>
      <vt:lpstr>HEADER HERE</vt:lpstr>
      <vt:lpstr>HEADER HERE</vt:lpstr>
      <vt:lpstr>PowerPoint Presentation</vt:lpstr>
    </vt:vector>
  </TitlesOfParts>
  <Company>Rowe Design House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Miya Rowe</dc:creator>
  <cp:lastModifiedBy>USAID</cp:lastModifiedBy>
  <cp:revision>575</cp:revision>
  <cp:lastPrinted>2015-01-30T22:32:16Z</cp:lastPrinted>
  <dcterms:created xsi:type="dcterms:W3CDTF">2015-01-15T01:04:45Z</dcterms:created>
  <dcterms:modified xsi:type="dcterms:W3CDTF">2015-05-12T18:58:30Z</dcterms:modified>
</cp:coreProperties>
</file>