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386-E152-81C0-4110-C7B0A09A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81506-A6A8-CC28-B14E-7FDB930FD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096F-A6F3-074F-F2D8-BA935E0B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B5B8-7A57-8D85-4F13-8A1B342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5382-11F3-B8DD-0375-54370E11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68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B9BF-6E8E-78E0-7938-4DE96F53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4C843-D687-73A6-D1BF-5A5C7A9CC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6745-9150-4CE1-4B63-DDF8B63D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CEDD0-4AC4-DD35-377C-078D4CD2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0BBD-B153-ECFC-04AC-A1B763C5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9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623F0-DF68-D0D8-5B55-1A48F8E7A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CDB9A-8D74-2E6F-BAA1-0BC99BDD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94B5-6038-19B1-6FE3-B5531816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CA01-A19E-EA15-3C74-0A1CC469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9503-4E90-1BED-B6F2-6BC61054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1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5DD3-5087-CD48-82CF-BEF8C343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FA45-971A-AB66-DB76-393CC6CB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F44B-CD69-35B9-205C-77C4891E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F66A-61EC-EFE3-E5EC-5FA2DB92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F28E7-B6CA-41D5-E1A3-183CAD47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1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33CD-511B-2488-CB07-31E5E368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24865-DA10-82EF-A591-24A847B7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F33F-0C94-A71D-2775-AE5E4A52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30E0-F824-3DB7-CC13-1CC1A707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86F36-0D69-0EB2-E753-5721C4ED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89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FBE6-4B1F-9C82-6FF5-8D11C8C0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34E0-B63F-4CE7-6F7D-C4EA5D12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4F0D8-0124-B9EB-49C9-ED1660A3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E56A-CC24-384E-8F9E-79B6C8FA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016B-EEB7-DB0D-3688-10AB814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1155-CC93-3BF4-C327-989C1C68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2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7AB6-C804-BC8E-7934-3214B580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CB611-5AAA-AD70-5614-D17F0279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8DDBD-5E89-18FF-6D2A-5C3F0DF1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8A5FD-D2B8-1F87-2496-E79566687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74CCB-08F5-0D75-AED1-33E0FCDCE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D968A-5378-9E9A-4D75-A67C81AF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F9F6B-CE2C-C9D4-4E59-EF1FB376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547AA-FD46-898E-8E45-FAB7BA3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A9B-ABD6-40E9-045A-515DE7B9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89A06-B3BF-88C8-9862-84859185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A0E26-5527-3241-D1DC-28483724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DFC7-702D-1ED9-84E6-A8C0CD78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8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2AF28-C4AD-E774-22FF-A179866C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1DE18-0338-918D-B412-5EB22A41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40D96-028E-B370-C6CB-A8C4C925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9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8068-D6AA-ED5E-29A6-ED6C784F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42846-999A-FE10-2B32-EB0B1FF0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A4FB2-770B-2A29-E73D-6B354CCA4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AC3CD-219A-3347-D677-60F75EDA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F00E9-18C3-C4A3-3443-DC806A79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549C-E98D-ED01-0AD3-51EADEAA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7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795D-AA9D-808A-DA07-98E09DEC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CD218-87D0-6254-6551-9BC0BCC3D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90B0C-5606-315E-A054-15E4DACDB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0A1A7-E948-31BF-D8F7-376730E1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DC68-32A4-BD72-4A2A-298BB6A5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E4FCD-2F18-5DEE-3373-577E5271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9CD-2F7D-5D28-8BA5-7EDA6C93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2420-C4F0-11C0-0A2A-FC3AE971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156AE-0837-6E95-D1F9-ABCB6974A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8C2F8-0168-4A0C-88EF-B6EE5ACD6EC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BB21-FE46-71A4-E224-FBBC88C85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8205-BA44-713D-65C9-14BEEC2F0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273EA-5724-42D4-AD5F-8E3BDBF1F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22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6CBB2-640B-76AA-B860-24AC0207B3EB}"/>
              </a:ext>
            </a:extLst>
          </p:cNvPr>
          <p:cNvSpPr txBox="1"/>
          <p:nvPr/>
        </p:nvSpPr>
        <p:spPr>
          <a:xfrm>
            <a:off x="1088020" y="775504"/>
            <a:ext cx="10486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article is not compliant if:</a:t>
            </a:r>
          </a:p>
          <a:p>
            <a:pPr marL="342900" indent="-342900">
              <a:buAutoNum type="arabicPeriod"/>
            </a:pPr>
            <a:r>
              <a:rPr lang="en-GB" dirty="0"/>
              <a:t>Permanent embargo = 1 AND</a:t>
            </a:r>
          </a:p>
          <a:p>
            <a:pPr marL="342900" indent="-342900">
              <a:buAutoNum type="arabicPeriod"/>
            </a:pPr>
            <a:r>
              <a:rPr lang="en-GB" dirty="0"/>
              <a:t>Acceptance date &gt; 3 months AND</a:t>
            </a:r>
          </a:p>
          <a:p>
            <a:pPr marL="342900" indent="-342900">
              <a:buAutoNum type="arabicPeriod"/>
            </a:pPr>
            <a:r>
              <a:rPr lang="en-GB" dirty="0"/>
              <a:t>Item type = (Article OR conf)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Then</a:t>
            </a:r>
          </a:p>
          <a:p>
            <a:pPr marL="342900" indent="-342900">
              <a:buAutoNum type="arabicPeriod"/>
            </a:pPr>
            <a:r>
              <a:rPr lang="en-GB" dirty="0"/>
              <a:t>Send warning to author for 1, 2, 3 months</a:t>
            </a:r>
          </a:p>
          <a:p>
            <a:pPr marL="342900" indent="-342900">
              <a:buFontTx/>
              <a:buAutoNum type="arabicPeriod"/>
            </a:pPr>
            <a:r>
              <a:rPr lang="en-GB" dirty="0"/>
              <a:t>Report to RIO w. csv at 4 months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97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Skelly</dc:creator>
  <cp:lastModifiedBy>Lara Skelly</cp:lastModifiedBy>
  <cp:revision>1</cp:revision>
  <dcterms:created xsi:type="dcterms:W3CDTF">2025-03-21T12:39:18Z</dcterms:created>
  <dcterms:modified xsi:type="dcterms:W3CDTF">2025-03-21T14:59:23Z</dcterms:modified>
</cp:coreProperties>
</file>