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67" r:id="rId3"/>
    <p:sldId id="470" r:id="rId4"/>
    <p:sldId id="471" r:id="rId6"/>
    <p:sldId id="472" r:id="rId7"/>
    <p:sldId id="304" r:id="rId8"/>
    <p:sldId id="4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D0EF"/>
    <a:srgbClr val="9D9D9D"/>
    <a:srgbClr val="FF931E"/>
    <a:srgbClr val="ABDBF3"/>
    <a:srgbClr val="A4D8F2"/>
    <a:srgbClr val="9DD5F1"/>
    <a:srgbClr val="8E8E8E"/>
    <a:srgbClr val="585858"/>
    <a:srgbClr val="646464"/>
    <a:srgbClr val="E882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2" autoAdjust="0"/>
    <p:restoredTop sz="94660"/>
  </p:normalViewPr>
  <p:slideViewPr>
    <p:cSldViewPr>
      <p:cViewPr varScale="1">
        <p:scale>
          <a:sx n="104" d="100"/>
          <a:sy n="104" d="100"/>
        </p:scale>
        <p:origin x="-1188" y="-78"/>
      </p:cViewPr>
      <p:guideLst>
        <p:guide orient="horz" pos="2847"/>
        <p:guide orient="horz" pos="2707"/>
        <p:guide orient="horz" pos="1739"/>
        <p:guide orient="horz" pos="4020"/>
        <p:guide orient="horz" pos="1899"/>
        <p:guide orient="horz" pos="1473"/>
        <p:guide orient="horz" pos="3385"/>
        <p:guide orient="horz" pos="4320"/>
        <p:guide pos="3936"/>
        <p:guide pos="1882"/>
        <p:guide pos="3696"/>
        <p:guide pos="2096"/>
        <p:guide pos="5546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52239-6C6F-472F-B175-F0FADCEE2BD3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F5570-FE69-4FDF-99DA-8CDE436443CD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1835696" y="1628800"/>
            <a:ext cx="914400" cy="914400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4"/>
          </p:nvPr>
        </p:nvSpPr>
        <p:spPr>
          <a:xfrm>
            <a:off x="3563888" y="1628800"/>
            <a:ext cx="914400" cy="914400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6"/>
          <p:cNvSpPr>
            <a:spLocks noGrp="1"/>
          </p:cNvSpPr>
          <p:nvPr>
            <p:ph type="pic" sz="quarter" idx="15"/>
          </p:nvPr>
        </p:nvSpPr>
        <p:spPr>
          <a:xfrm>
            <a:off x="5004048" y="1628800"/>
            <a:ext cx="914400" cy="914400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" name="图片占位符 6"/>
          <p:cNvSpPr>
            <a:spLocks noGrp="1"/>
          </p:cNvSpPr>
          <p:nvPr>
            <p:ph type="pic" sz="quarter" idx="16"/>
          </p:nvPr>
        </p:nvSpPr>
        <p:spPr>
          <a:xfrm>
            <a:off x="6444208" y="1628800"/>
            <a:ext cx="914400" cy="914400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2ADB-7D30-4CDA-A166-333DE990463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65000"/>
              <a:lumOff val="35000"/>
            </a:schemeClr>
          </a:solidFill>
          <a:latin typeface="Source Sans Pro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index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619672" y="2610389"/>
            <a:ext cx="405726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2"/>
                </a:solidFill>
                <a:latin typeface="+mn-ea"/>
                <a:cs typeface="+mn-ea"/>
                <a:sym typeface="+mn-lt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+mn-ea"/>
                <a:cs typeface="+mn-ea"/>
                <a:sym typeface="+mn-lt"/>
              </a:rPr>
              <a:t>项目</a:t>
            </a:r>
            <a:r>
              <a:rPr lang="zh-CN" altLang="en-US" sz="2800" b="1" dirty="0" smtClean="0">
                <a:solidFill>
                  <a:schemeClr val="bg2"/>
                </a:solidFill>
                <a:cs typeface="+mn-ea"/>
                <a:sym typeface="+mn-lt"/>
              </a:rPr>
              <a:t>答辩 </a:t>
            </a:r>
            <a:r>
              <a:rPr lang="en-US" altLang="zh-CN" sz="1800" b="1" dirty="0" smtClean="0">
                <a:solidFill>
                  <a:schemeClr val="bg2"/>
                </a:solidFill>
                <a:cs typeface="+mn-ea"/>
                <a:sym typeface="+mn-lt"/>
              </a:rPr>
              <a:t>| </a:t>
            </a:r>
            <a:r>
              <a:rPr lang="en-US" altLang="zh-CN" sz="1800" b="1" dirty="0">
                <a:solidFill>
                  <a:schemeClr val="bg2"/>
                </a:solidFill>
                <a:cs typeface="+mn-ea"/>
                <a:sym typeface="+mn-lt"/>
              </a:rPr>
              <a:t>PPT </a:t>
            </a:r>
            <a:r>
              <a:rPr lang="en-US" altLang="zh-CN" sz="1800" b="1" dirty="0" smtClean="0">
                <a:solidFill>
                  <a:schemeClr val="bg2"/>
                </a:solidFill>
                <a:cs typeface="+mn-ea"/>
                <a:sym typeface="+mn-lt"/>
              </a:rPr>
              <a:t>Template</a:t>
            </a:r>
            <a:endParaRPr lang="en-US" sz="1800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2670622" y="3177652"/>
            <a:ext cx="914400" cy="72008"/>
          </a:xfrm>
          <a:prstGeom prst="parallelogram">
            <a:avLst/>
          </a:prstGeom>
          <a:solidFill>
            <a:srgbClr val="91D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平行四边形 32"/>
          <p:cNvSpPr/>
          <p:nvPr/>
        </p:nvSpPr>
        <p:spPr>
          <a:xfrm>
            <a:off x="1698169" y="3177652"/>
            <a:ext cx="914400" cy="72008"/>
          </a:xfrm>
          <a:prstGeom prst="parallelogram">
            <a:avLst/>
          </a:prstGeom>
          <a:solidFill>
            <a:srgbClr val="FF93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 flipH="1">
            <a:off x="7360640" y="2066043"/>
            <a:ext cx="667744" cy="3772676"/>
            <a:chOff x="7891645" y="133831"/>
            <a:chExt cx="721898" cy="3772676"/>
          </a:xfrm>
        </p:grpSpPr>
        <p:sp>
          <p:nvSpPr>
            <p:cNvPr id="55" name="Freeform 13"/>
            <p:cNvSpPr/>
            <p:nvPr/>
          </p:nvSpPr>
          <p:spPr bwMode="auto">
            <a:xfrm rot="4142250">
              <a:off x="7379085" y="1933711"/>
              <a:ext cx="1383874" cy="216846"/>
            </a:xfrm>
            <a:custGeom>
              <a:avLst/>
              <a:gdLst/>
              <a:ahLst/>
              <a:cxnLst>
                <a:cxn ang="0">
                  <a:pos x="1362" y="272"/>
                </a:cxn>
                <a:cxn ang="0">
                  <a:pos x="98" y="272"/>
                </a:cxn>
                <a:cxn ang="0">
                  <a:pos x="0" y="0"/>
                </a:cxn>
                <a:cxn ang="0">
                  <a:pos x="1264" y="0"/>
                </a:cxn>
                <a:cxn ang="0">
                  <a:pos x="1362" y="272"/>
                </a:cxn>
              </a:cxnLst>
              <a:rect l="0" t="0" r="r" b="b"/>
              <a:pathLst>
                <a:path w="1362" h="272">
                  <a:moveTo>
                    <a:pt x="1362" y="272"/>
                  </a:moveTo>
                  <a:lnTo>
                    <a:pt x="98" y="272"/>
                  </a:lnTo>
                  <a:lnTo>
                    <a:pt x="0" y="0"/>
                  </a:lnTo>
                  <a:lnTo>
                    <a:pt x="1264" y="0"/>
                  </a:lnTo>
                  <a:lnTo>
                    <a:pt x="1362" y="272"/>
                  </a:lnTo>
                  <a:close/>
                </a:path>
              </a:pathLst>
            </a:custGeom>
            <a:solidFill>
              <a:srgbClr val="91D0E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6"/>
            <p:cNvSpPr/>
            <p:nvPr/>
          </p:nvSpPr>
          <p:spPr bwMode="auto">
            <a:xfrm rot="3587841">
              <a:off x="7070378" y="1036993"/>
              <a:ext cx="2161179" cy="354856"/>
            </a:xfrm>
            <a:custGeom>
              <a:avLst/>
              <a:gdLst/>
              <a:ahLst/>
              <a:cxnLst>
                <a:cxn ang="0">
                  <a:pos x="1270" y="280"/>
                </a:cxn>
                <a:cxn ang="0">
                  <a:pos x="86" y="280"/>
                </a:cxn>
                <a:cxn ang="0">
                  <a:pos x="0" y="0"/>
                </a:cxn>
                <a:cxn ang="0">
                  <a:pos x="1172" y="0"/>
                </a:cxn>
                <a:cxn ang="0">
                  <a:pos x="1270" y="280"/>
                </a:cxn>
              </a:cxnLst>
              <a:rect l="0" t="0" r="r" b="b"/>
              <a:pathLst>
                <a:path w="1270" h="280">
                  <a:moveTo>
                    <a:pt x="1270" y="280"/>
                  </a:moveTo>
                  <a:lnTo>
                    <a:pt x="86" y="280"/>
                  </a:lnTo>
                  <a:lnTo>
                    <a:pt x="0" y="0"/>
                  </a:lnTo>
                  <a:lnTo>
                    <a:pt x="1172" y="0"/>
                  </a:lnTo>
                  <a:lnTo>
                    <a:pt x="1270" y="280"/>
                  </a:lnTo>
                  <a:close/>
                </a:path>
              </a:pathLst>
            </a:custGeom>
            <a:solidFill>
              <a:srgbClr val="FF931E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等腰三角形 56"/>
            <p:cNvSpPr/>
            <p:nvPr/>
          </p:nvSpPr>
          <p:spPr>
            <a:xfrm rot="2850446">
              <a:off x="7621030" y="2607713"/>
              <a:ext cx="845788" cy="304557"/>
            </a:xfrm>
            <a:prstGeom prst="triangle">
              <a:avLst>
                <a:gd name="adj" fmla="val 16840"/>
              </a:avLst>
            </a:prstGeom>
            <a:solidFill>
              <a:srgbClr val="91D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8" name="等腰三角形 57"/>
            <p:cNvSpPr/>
            <p:nvPr/>
          </p:nvSpPr>
          <p:spPr>
            <a:xfrm rot="6255468">
              <a:off x="8017902" y="3501952"/>
              <a:ext cx="266131" cy="111734"/>
            </a:xfrm>
            <a:prstGeom prst="triangle">
              <a:avLst>
                <a:gd name="adj" fmla="val 16840"/>
              </a:avLst>
            </a:prstGeom>
            <a:solidFill>
              <a:srgbClr val="FF9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9" name="等腰三角形 58"/>
            <p:cNvSpPr/>
            <p:nvPr/>
          </p:nvSpPr>
          <p:spPr>
            <a:xfrm rot="1672358">
              <a:off x="7916655" y="3253336"/>
              <a:ext cx="147275" cy="162951"/>
            </a:xfrm>
            <a:prstGeom prst="triangle">
              <a:avLst>
                <a:gd name="adj" fmla="val 16840"/>
              </a:avLst>
            </a:prstGeom>
            <a:solidFill>
              <a:srgbClr val="FF9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0" name="等腰三角形 59"/>
            <p:cNvSpPr/>
            <p:nvPr/>
          </p:nvSpPr>
          <p:spPr>
            <a:xfrm rot="1672358">
              <a:off x="8323799" y="3757181"/>
              <a:ext cx="289744" cy="149326"/>
            </a:xfrm>
            <a:prstGeom prst="triangle">
              <a:avLst>
                <a:gd name="adj" fmla="val 16840"/>
              </a:avLst>
            </a:prstGeom>
            <a:solidFill>
              <a:srgbClr val="91D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306168" y="2060848"/>
            <a:ext cx="667744" cy="3772676"/>
            <a:chOff x="7891645" y="133831"/>
            <a:chExt cx="721898" cy="3772676"/>
          </a:xfrm>
        </p:grpSpPr>
        <p:sp>
          <p:nvSpPr>
            <p:cNvPr id="62" name="Freeform 13"/>
            <p:cNvSpPr/>
            <p:nvPr/>
          </p:nvSpPr>
          <p:spPr bwMode="auto">
            <a:xfrm rot="4142250">
              <a:off x="7379085" y="1933711"/>
              <a:ext cx="1383874" cy="216846"/>
            </a:xfrm>
            <a:custGeom>
              <a:avLst/>
              <a:gdLst/>
              <a:ahLst/>
              <a:cxnLst>
                <a:cxn ang="0">
                  <a:pos x="1362" y="272"/>
                </a:cxn>
                <a:cxn ang="0">
                  <a:pos x="98" y="272"/>
                </a:cxn>
                <a:cxn ang="0">
                  <a:pos x="0" y="0"/>
                </a:cxn>
                <a:cxn ang="0">
                  <a:pos x="1264" y="0"/>
                </a:cxn>
                <a:cxn ang="0">
                  <a:pos x="1362" y="272"/>
                </a:cxn>
              </a:cxnLst>
              <a:rect l="0" t="0" r="r" b="b"/>
              <a:pathLst>
                <a:path w="1362" h="272">
                  <a:moveTo>
                    <a:pt x="1362" y="272"/>
                  </a:moveTo>
                  <a:lnTo>
                    <a:pt x="98" y="272"/>
                  </a:lnTo>
                  <a:lnTo>
                    <a:pt x="0" y="0"/>
                  </a:lnTo>
                  <a:lnTo>
                    <a:pt x="1264" y="0"/>
                  </a:lnTo>
                  <a:lnTo>
                    <a:pt x="1362" y="272"/>
                  </a:lnTo>
                  <a:close/>
                </a:path>
              </a:pathLst>
            </a:custGeom>
            <a:solidFill>
              <a:srgbClr val="91D0E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6"/>
            <p:cNvSpPr/>
            <p:nvPr/>
          </p:nvSpPr>
          <p:spPr bwMode="auto">
            <a:xfrm rot="3587841">
              <a:off x="7070378" y="1036993"/>
              <a:ext cx="2161179" cy="354856"/>
            </a:xfrm>
            <a:custGeom>
              <a:avLst/>
              <a:gdLst/>
              <a:ahLst/>
              <a:cxnLst>
                <a:cxn ang="0">
                  <a:pos x="1270" y="280"/>
                </a:cxn>
                <a:cxn ang="0">
                  <a:pos x="86" y="280"/>
                </a:cxn>
                <a:cxn ang="0">
                  <a:pos x="0" y="0"/>
                </a:cxn>
                <a:cxn ang="0">
                  <a:pos x="1172" y="0"/>
                </a:cxn>
                <a:cxn ang="0">
                  <a:pos x="1270" y="280"/>
                </a:cxn>
              </a:cxnLst>
              <a:rect l="0" t="0" r="r" b="b"/>
              <a:pathLst>
                <a:path w="1270" h="280">
                  <a:moveTo>
                    <a:pt x="1270" y="280"/>
                  </a:moveTo>
                  <a:lnTo>
                    <a:pt x="86" y="280"/>
                  </a:lnTo>
                  <a:lnTo>
                    <a:pt x="0" y="0"/>
                  </a:lnTo>
                  <a:lnTo>
                    <a:pt x="1172" y="0"/>
                  </a:lnTo>
                  <a:lnTo>
                    <a:pt x="1270" y="280"/>
                  </a:lnTo>
                  <a:close/>
                </a:path>
              </a:pathLst>
            </a:custGeom>
            <a:solidFill>
              <a:srgbClr val="FF931E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2850446">
              <a:off x="7621030" y="2607713"/>
              <a:ext cx="845788" cy="304557"/>
            </a:xfrm>
            <a:prstGeom prst="triangle">
              <a:avLst>
                <a:gd name="adj" fmla="val 16840"/>
              </a:avLst>
            </a:prstGeom>
            <a:solidFill>
              <a:srgbClr val="91D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5" name="等腰三角形 64"/>
            <p:cNvSpPr/>
            <p:nvPr/>
          </p:nvSpPr>
          <p:spPr>
            <a:xfrm rot="6255468">
              <a:off x="8017902" y="3501952"/>
              <a:ext cx="266131" cy="111734"/>
            </a:xfrm>
            <a:prstGeom prst="triangle">
              <a:avLst>
                <a:gd name="adj" fmla="val 16840"/>
              </a:avLst>
            </a:prstGeom>
            <a:solidFill>
              <a:srgbClr val="FF9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6" name="等腰三角形 65"/>
            <p:cNvSpPr/>
            <p:nvPr/>
          </p:nvSpPr>
          <p:spPr>
            <a:xfrm rot="1672358">
              <a:off x="7916655" y="3253336"/>
              <a:ext cx="147275" cy="162951"/>
            </a:xfrm>
            <a:prstGeom prst="triangle">
              <a:avLst>
                <a:gd name="adj" fmla="val 16840"/>
              </a:avLst>
            </a:prstGeom>
            <a:solidFill>
              <a:srgbClr val="FF9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7" name="等腰三角形 66"/>
            <p:cNvSpPr/>
            <p:nvPr/>
          </p:nvSpPr>
          <p:spPr>
            <a:xfrm rot="1672358">
              <a:off x="8323799" y="3757181"/>
              <a:ext cx="289744" cy="149326"/>
            </a:xfrm>
            <a:prstGeom prst="triangle">
              <a:avLst>
                <a:gd name="adj" fmla="val 16840"/>
              </a:avLst>
            </a:prstGeom>
            <a:solidFill>
              <a:srgbClr val="91D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/>
          <p:nvPr/>
        </p:nvSpPr>
        <p:spPr>
          <a:xfrm>
            <a:off x="4394200" y="2606675"/>
            <a:ext cx="4695825" cy="3790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sz="4800" dirty="0" smtClean="0">
                <a:solidFill>
                  <a:schemeClr val="tx1">
                    <a:lumMod val="50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+mn-ea"/>
                <a:sym typeface="+mn-lt"/>
              </a:rPr>
              <a:t>网易云音乐官网</a:t>
            </a:r>
            <a:endParaRPr lang="zh-CN" sz="4000" dirty="0" smtClean="0">
              <a:solidFill>
                <a:schemeClr val="tx1">
                  <a:lumMod val="50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+mn-ea"/>
              <a:sym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sz="4000" dirty="0" smtClean="0">
              <a:solidFill>
                <a:schemeClr val="tx1">
                  <a:lumMod val="50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+mn-ea"/>
              <a:sym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sz="4000" dirty="0" smtClean="0">
              <a:solidFill>
                <a:schemeClr val="tx1">
                  <a:lumMod val="50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+mn-ea"/>
              <a:sym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sz="3200" dirty="0" smtClean="0">
                <a:solidFill>
                  <a:schemeClr val="tx1">
                    <a:lumMod val="50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+mn-ea"/>
                <a:sym typeface="+mn-lt"/>
              </a:rPr>
              <a:t>              制作人：龙宝强</a:t>
            </a:r>
            <a:endParaRPr lang="zh-CN" sz="3200" dirty="0" smtClean="0">
              <a:solidFill>
                <a:schemeClr val="tx1">
                  <a:lumMod val="50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+mn-ea"/>
              <a:sym typeface="+mn-lt"/>
            </a:endParaRPr>
          </a:p>
        </p:txBody>
      </p:sp>
      <p:sp>
        <p:nvSpPr>
          <p:cNvPr id="11" name="Title 13"/>
          <p:cNvSpPr txBox="1"/>
          <p:nvPr/>
        </p:nvSpPr>
        <p:spPr>
          <a:xfrm>
            <a:off x="3260592" y="1988840"/>
            <a:ext cx="1133492" cy="2053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Freeform 4"/>
          <p:cNvSpPr/>
          <p:nvPr/>
        </p:nvSpPr>
        <p:spPr bwMode="auto">
          <a:xfrm>
            <a:off x="2864528" y="3879183"/>
            <a:ext cx="1925619" cy="400840"/>
          </a:xfrm>
          <a:custGeom>
            <a:avLst/>
            <a:gdLst/>
            <a:ahLst/>
            <a:cxnLst>
              <a:cxn ang="0">
                <a:pos x="1250" y="280"/>
              </a:cxn>
              <a:cxn ang="0">
                <a:pos x="94" y="280"/>
              </a:cxn>
              <a:cxn ang="0">
                <a:pos x="0" y="0"/>
              </a:cxn>
              <a:cxn ang="0">
                <a:pos x="536" y="0"/>
              </a:cxn>
              <a:cxn ang="0">
                <a:pos x="1250" y="280"/>
              </a:cxn>
            </a:cxnLst>
            <a:rect l="0" t="0" r="r" b="b"/>
            <a:pathLst>
              <a:path w="1250" h="280">
                <a:moveTo>
                  <a:pt x="1250" y="280"/>
                </a:moveTo>
                <a:lnTo>
                  <a:pt x="94" y="280"/>
                </a:lnTo>
                <a:lnTo>
                  <a:pt x="0" y="0"/>
                </a:lnTo>
                <a:lnTo>
                  <a:pt x="536" y="0"/>
                </a:lnTo>
                <a:lnTo>
                  <a:pt x="1250" y="280"/>
                </a:lnTo>
                <a:close/>
              </a:path>
            </a:pathLst>
          </a:custGeom>
          <a:solidFill>
            <a:srgbClr val="FF931E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Freeform 5"/>
          <p:cNvSpPr/>
          <p:nvPr/>
        </p:nvSpPr>
        <p:spPr bwMode="auto">
          <a:xfrm flipH="1">
            <a:off x="3795698" y="4280023"/>
            <a:ext cx="2071702" cy="443867"/>
          </a:xfrm>
          <a:custGeom>
            <a:avLst/>
            <a:gdLst/>
            <a:ahLst/>
            <a:cxnLst>
              <a:cxn ang="0">
                <a:pos x="824" y="0"/>
              </a:cxn>
              <a:cxn ang="0">
                <a:pos x="864" y="148"/>
              </a:cxn>
              <a:cxn ang="0">
                <a:pos x="0" y="4"/>
              </a:cxn>
              <a:cxn ang="0">
                <a:pos x="824" y="0"/>
              </a:cxn>
            </a:cxnLst>
            <a:rect l="0" t="0" r="r" b="b"/>
            <a:pathLst>
              <a:path w="864" h="148">
                <a:moveTo>
                  <a:pt x="824" y="0"/>
                </a:moveTo>
                <a:lnTo>
                  <a:pt x="864" y="148"/>
                </a:lnTo>
                <a:lnTo>
                  <a:pt x="0" y="4"/>
                </a:lnTo>
                <a:lnTo>
                  <a:pt x="824" y="0"/>
                </a:lnTo>
                <a:close/>
              </a:path>
            </a:pathLst>
          </a:custGeom>
          <a:solidFill>
            <a:srgbClr val="91D0E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Freeform 6"/>
          <p:cNvSpPr/>
          <p:nvPr/>
        </p:nvSpPr>
        <p:spPr bwMode="auto">
          <a:xfrm>
            <a:off x="736555" y="2695698"/>
            <a:ext cx="2357422" cy="387078"/>
          </a:xfrm>
          <a:custGeom>
            <a:avLst/>
            <a:gdLst/>
            <a:ahLst/>
            <a:cxnLst>
              <a:cxn ang="0">
                <a:pos x="1270" y="280"/>
              </a:cxn>
              <a:cxn ang="0">
                <a:pos x="86" y="280"/>
              </a:cxn>
              <a:cxn ang="0">
                <a:pos x="0" y="0"/>
              </a:cxn>
              <a:cxn ang="0">
                <a:pos x="1172" y="0"/>
              </a:cxn>
              <a:cxn ang="0">
                <a:pos x="1270" y="280"/>
              </a:cxn>
            </a:cxnLst>
            <a:rect l="0" t="0" r="r" b="b"/>
            <a:pathLst>
              <a:path w="1270" h="280">
                <a:moveTo>
                  <a:pt x="1270" y="280"/>
                </a:moveTo>
                <a:lnTo>
                  <a:pt x="86" y="280"/>
                </a:lnTo>
                <a:lnTo>
                  <a:pt x="0" y="0"/>
                </a:lnTo>
                <a:lnTo>
                  <a:pt x="1172" y="0"/>
                </a:lnTo>
                <a:lnTo>
                  <a:pt x="1270" y="28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1403647" y="3229868"/>
            <a:ext cx="1925151" cy="387078"/>
          </a:xfrm>
          <a:custGeom>
            <a:avLst/>
            <a:gdLst/>
            <a:ahLst/>
            <a:cxnLst>
              <a:cxn ang="0">
                <a:pos x="1270" y="280"/>
              </a:cxn>
              <a:cxn ang="0">
                <a:pos x="86" y="280"/>
              </a:cxn>
              <a:cxn ang="0">
                <a:pos x="0" y="0"/>
              </a:cxn>
              <a:cxn ang="0">
                <a:pos x="1172" y="0"/>
              </a:cxn>
              <a:cxn ang="0">
                <a:pos x="1270" y="280"/>
              </a:cxn>
            </a:cxnLst>
            <a:rect l="0" t="0" r="r" b="b"/>
            <a:pathLst>
              <a:path w="1270" h="280">
                <a:moveTo>
                  <a:pt x="1270" y="280"/>
                </a:moveTo>
                <a:lnTo>
                  <a:pt x="86" y="280"/>
                </a:lnTo>
                <a:lnTo>
                  <a:pt x="0" y="0"/>
                </a:lnTo>
                <a:lnTo>
                  <a:pt x="1172" y="0"/>
                </a:lnTo>
                <a:lnTo>
                  <a:pt x="1270" y="28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/>
          <p:nvPr/>
        </p:nvSpPr>
        <p:spPr>
          <a:xfrm>
            <a:off x="4789934" y="2614614"/>
            <a:ext cx="3577860" cy="802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sz="54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  <a:hlinkClick r:id="rId1" tooltip="" action="ppaction://hlinkfile"/>
              </a:rPr>
              <a:t>效果展示</a:t>
            </a:r>
            <a:endParaRPr lang="zh-CN" sz="54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Title 13"/>
          <p:cNvSpPr txBox="1"/>
          <p:nvPr/>
        </p:nvSpPr>
        <p:spPr>
          <a:xfrm>
            <a:off x="3260592" y="1988840"/>
            <a:ext cx="1133492" cy="2053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Freeform 4"/>
          <p:cNvSpPr/>
          <p:nvPr/>
        </p:nvSpPr>
        <p:spPr bwMode="auto">
          <a:xfrm>
            <a:off x="2864528" y="3879183"/>
            <a:ext cx="1925619" cy="400840"/>
          </a:xfrm>
          <a:custGeom>
            <a:avLst/>
            <a:gdLst/>
            <a:ahLst/>
            <a:cxnLst>
              <a:cxn ang="0">
                <a:pos x="1250" y="280"/>
              </a:cxn>
              <a:cxn ang="0">
                <a:pos x="94" y="280"/>
              </a:cxn>
              <a:cxn ang="0">
                <a:pos x="0" y="0"/>
              </a:cxn>
              <a:cxn ang="0">
                <a:pos x="536" y="0"/>
              </a:cxn>
              <a:cxn ang="0">
                <a:pos x="1250" y="280"/>
              </a:cxn>
            </a:cxnLst>
            <a:rect l="0" t="0" r="r" b="b"/>
            <a:pathLst>
              <a:path w="1250" h="280">
                <a:moveTo>
                  <a:pt x="1250" y="280"/>
                </a:moveTo>
                <a:lnTo>
                  <a:pt x="94" y="280"/>
                </a:lnTo>
                <a:lnTo>
                  <a:pt x="0" y="0"/>
                </a:lnTo>
                <a:lnTo>
                  <a:pt x="536" y="0"/>
                </a:lnTo>
                <a:lnTo>
                  <a:pt x="1250" y="280"/>
                </a:lnTo>
                <a:close/>
              </a:path>
            </a:pathLst>
          </a:custGeom>
          <a:solidFill>
            <a:srgbClr val="FF931E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Freeform 5"/>
          <p:cNvSpPr/>
          <p:nvPr/>
        </p:nvSpPr>
        <p:spPr bwMode="auto">
          <a:xfrm flipH="1">
            <a:off x="3795698" y="4298129"/>
            <a:ext cx="2071702" cy="443867"/>
          </a:xfrm>
          <a:custGeom>
            <a:avLst/>
            <a:gdLst/>
            <a:ahLst/>
            <a:cxnLst>
              <a:cxn ang="0">
                <a:pos x="824" y="0"/>
              </a:cxn>
              <a:cxn ang="0">
                <a:pos x="864" y="148"/>
              </a:cxn>
              <a:cxn ang="0">
                <a:pos x="0" y="4"/>
              </a:cxn>
              <a:cxn ang="0">
                <a:pos x="824" y="0"/>
              </a:cxn>
            </a:cxnLst>
            <a:rect l="0" t="0" r="r" b="b"/>
            <a:pathLst>
              <a:path w="864" h="148">
                <a:moveTo>
                  <a:pt x="824" y="0"/>
                </a:moveTo>
                <a:lnTo>
                  <a:pt x="864" y="148"/>
                </a:lnTo>
                <a:lnTo>
                  <a:pt x="0" y="4"/>
                </a:lnTo>
                <a:lnTo>
                  <a:pt x="824" y="0"/>
                </a:lnTo>
                <a:close/>
              </a:path>
            </a:pathLst>
          </a:custGeom>
          <a:solidFill>
            <a:srgbClr val="FF931E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Freeform 6"/>
          <p:cNvSpPr/>
          <p:nvPr/>
        </p:nvSpPr>
        <p:spPr bwMode="auto">
          <a:xfrm>
            <a:off x="736555" y="2695698"/>
            <a:ext cx="2357422" cy="387078"/>
          </a:xfrm>
          <a:custGeom>
            <a:avLst/>
            <a:gdLst/>
            <a:ahLst/>
            <a:cxnLst>
              <a:cxn ang="0">
                <a:pos x="1270" y="280"/>
              </a:cxn>
              <a:cxn ang="0">
                <a:pos x="86" y="280"/>
              </a:cxn>
              <a:cxn ang="0">
                <a:pos x="0" y="0"/>
              </a:cxn>
              <a:cxn ang="0">
                <a:pos x="1172" y="0"/>
              </a:cxn>
              <a:cxn ang="0">
                <a:pos x="1270" y="280"/>
              </a:cxn>
            </a:cxnLst>
            <a:rect l="0" t="0" r="r" b="b"/>
            <a:pathLst>
              <a:path w="1270" h="280">
                <a:moveTo>
                  <a:pt x="1270" y="280"/>
                </a:moveTo>
                <a:lnTo>
                  <a:pt x="86" y="280"/>
                </a:lnTo>
                <a:lnTo>
                  <a:pt x="0" y="0"/>
                </a:lnTo>
                <a:lnTo>
                  <a:pt x="1172" y="0"/>
                </a:lnTo>
                <a:lnTo>
                  <a:pt x="1270" y="28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1403647" y="3229868"/>
            <a:ext cx="1925151" cy="387078"/>
          </a:xfrm>
          <a:custGeom>
            <a:avLst/>
            <a:gdLst/>
            <a:ahLst/>
            <a:cxnLst>
              <a:cxn ang="0">
                <a:pos x="1270" y="280"/>
              </a:cxn>
              <a:cxn ang="0">
                <a:pos x="86" y="280"/>
              </a:cxn>
              <a:cxn ang="0">
                <a:pos x="0" y="0"/>
              </a:cxn>
              <a:cxn ang="0">
                <a:pos x="1172" y="0"/>
              </a:cxn>
              <a:cxn ang="0">
                <a:pos x="1270" y="280"/>
              </a:cxn>
            </a:cxnLst>
            <a:rect l="0" t="0" r="r" b="b"/>
            <a:pathLst>
              <a:path w="1270" h="280">
                <a:moveTo>
                  <a:pt x="1270" y="280"/>
                </a:moveTo>
                <a:lnTo>
                  <a:pt x="86" y="280"/>
                </a:lnTo>
                <a:lnTo>
                  <a:pt x="0" y="0"/>
                </a:lnTo>
                <a:lnTo>
                  <a:pt x="1172" y="0"/>
                </a:lnTo>
                <a:lnTo>
                  <a:pt x="1270" y="28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/>
          <p:nvPr/>
        </p:nvSpPr>
        <p:spPr>
          <a:xfrm>
            <a:off x="4671824" y="2614614"/>
            <a:ext cx="3577860" cy="802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54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结构分析</a:t>
            </a:r>
            <a:endParaRPr lang="zh-CN" altLang="en-US" sz="54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Title 13"/>
          <p:cNvSpPr txBox="1"/>
          <p:nvPr/>
        </p:nvSpPr>
        <p:spPr>
          <a:xfrm>
            <a:off x="3260592" y="1988840"/>
            <a:ext cx="1133492" cy="2053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Freeform 4"/>
          <p:cNvSpPr/>
          <p:nvPr/>
        </p:nvSpPr>
        <p:spPr bwMode="auto">
          <a:xfrm>
            <a:off x="2864528" y="3879183"/>
            <a:ext cx="1925619" cy="400840"/>
          </a:xfrm>
          <a:custGeom>
            <a:avLst/>
            <a:gdLst/>
            <a:ahLst/>
            <a:cxnLst>
              <a:cxn ang="0">
                <a:pos x="1250" y="280"/>
              </a:cxn>
              <a:cxn ang="0">
                <a:pos x="94" y="280"/>
              </a:cxn>
              <a:cxn ang="0">
                <a:pos x="0" y="0"/>
              </a:cxn>
              <a:cxn ang="0">
                <a:pos x="536" y="0"/>
              </a:cxn>
              <a:cxn ang="0">
                <a:pos x="1250" y="280"/>
              </a:cxn>
            </a:cxnLst>
            <a:rect l="0" t="0" r="r" b="b"/>
            <a:pathLst>
              <a:path w="1250" h="280">
                <a:moveTo>
                  <a:pt x="1250" y="280"/>
                </a:moveTo>
                <a:lnTo>
                  <a:pt x="94" y="280"/>
                </a:lnTo>
                <a:lnTo>
                  <a:pt x="0" y="0"/>
                </a:lnTo>
                <a:lnTo>
                  <a:pt x="536" y="0"/>
                </a:lnTo>
                <a:lnTo>
                  <a:pt x="1250" y="280"/>
                </a:lnTo>
                <a:close/>
              </a:path>
            </a:pathLst>
          </a:custGeom>
          <a:solidFill>
            <a:srgbClr val="91D0E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Freeform 5"/>
          <p:cNvSpPr/>
          <p:nvPr/>
        </p:nvSpPr>
        <p:spPr bwMode="auto">
          <a:xfrm flipH="1">
            <a:off x="3795698" y="4298129"/>
            <a:ext cx="2071702" cy="443867"/>
          </a:xfrm>
          <a:custGeom>
            <a:avLst/>
            <a:gdLst/>
            <a:ahLst/>
            <a:cxnLst>
              <a:cxn ang="0">
                <a:pos x="824" y="0"/>
              </a:cxn>
              <a:cxn ang="0">
                <a:pos x="864" y="148"/>
              </a:cxn>
              <a:cxn ang="0">
                <a:pos x="0" y="4"/>
              </a:cxn>
              <a:cxn ang="0">
                <a:pos x="824" y="0"/>
              </a:cxn>
            </a:cxnLst>
            <a:rect l="0" t="0" r="r" b="b"/>
            <a:pathLst>
              <a:path w="864" h="148">
                <a:moveTo>
                  <a:pt x="824" y="0"/>
                </a:moveTo>
                <a:lnTo>
                  <a:pt x="864" y="148"/>
                </a:lnTo>
                <a:lnTo>
                  <a:pt x="0" y="4"/>
                </a:lnTo>
                <a:lnTo>
                  <a:pt x="824" y="0"/>
                </a:lnTo>
                <a:close/>
              </a:path>
            </a:pathLst>
          </a:custGeom>
          <a:solidFill>
            <a:srgbClr val="91D0E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Freeform 6"/>
          <p:cNvSpPr/>
          <p:nvPr/>
        </p:nvSpPr>
        <p:spPr bwMode="auto">
          <a:xfrm>
            <a:off x="736555" y="2695698"/>
            <a:ext cx="2357422" cy="387078"/>
          </a:xfrm>
          <a:custGeom>
            <a:avLst/>
            <a:gdLst/>
            <a:ahLst/>
            <a:cxnLst>
              <a:cxn ang="0">
                <a:pos x="1270" y="280"/>
              </a:cxn>
              <a:cxn ang="0">
                <a:pos x="86" y="280"/>
              </a:cxn>
              <a:cxn ang="0">
                <a:pos x="0" y="0"/>
              </a:cxn>
              <a:cxn ang="0">
                <a:pos x="1172" y="0"/>
              </a:cxn>
              <a:cxn ang="0">
                <a:pos x="1270" y="280"/>
              </a:cxn>
            </a:cxnLst>
            <a:rect l="0" t="0" r="r" b="b"/>
            <a:pathLst>
              <a:path w="1270" h="280">
                <a:moveTo>
                  <a:pt x="1270" y="280"/>
                </a:moveTo>
                <a:lnTo>
                  <a:pt x="86" y="280"/>
                </a:lnTo>
                <a:lnTo>
                  <a:pt x="0" y="0"/>
                </a:lnTo>
                <a:lnTo>
                  <a:pt x="1172" y="0"/>
                </a:lnTo>
                <a:lnTo>
                  <a:pt x="1270" y="28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1403647" y="3229868"/>
            <a:ext cx="1925151" cy="387078"/>
          </a:xfrm>
          <a:custGeom>
            <a:avLst/>
            <a:gdLst/>
            <a:ahLst/>
            <a:cxnLst>
              <a:cxn ang="0">
                <a:pos x="1270" y="280"/>
              </a:cxn>
              <a:cxn ang="0">
                <a:pos x="86" y="280"/>
              </a:cxn>
              <a:cxn ang="0">
                <a:pos x="0" y="0"/>
              </a:cxn>
              <a:cxn ang="0">
                <a:pos x="1172" y="0"/>
              </a:cxn>
              <a:cxn ang="0">
                <a:pos x="1270" y="280"/>
              </a:cxn>
            </a:cxnLst>
            <a:rect l="0" t="0" r="r" b="b"/>
            <a:pathLst>
              <a:path w="1270" h="280">
                <a:moveTo>
                  <a:pt x="1270" y="280"/>
                </a:moveTo>
                <a:lnTo>
                  <a:pt x="86" y="280"/>
                </a:lnTo>
                <a:lnTo>
                  <a:pt x="0" y="0"/>
                </a:lnTo>
                <a:lnTo>
                  <a:pt x="1172" y="0"/>
                </a:lnTo>
                <a:lnTo>
                  <a:pt x="1270" y="28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"/>
          <p:cNvSpPr/>
          <p:nvPr/>
        </p:nvSpPr>
        <p:spPr>
          <a:xfrm flipH="1" flipV="1">
            <a:off x="3297874" y="1857190"/>
            <a:ext cx="5846426" cy="37320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79712" y="1857191"/>
            <a:ext cx="1318162" cy="3732049"/>
            <a:chOff x="1979712" y="1857192"/>
            <a:chExt cx="1318162" cy="4208944"/>
          </a:xfrm>
        </p:grpSpPr>
        <p:sp>
          <p:nvSpPr>
            <p:cNvPr id="57" name="Rectangle 1"/>
            <p:cNvSpPr/>
            <p:nvPr/>
          </p:nvSpPr>
          <p:spPr>
            <a:xfrm flipH="1" flipV="1">
              <a:off x="1979712" y="3960971"/>
              <a:ext cx="1318162" cy="2105165"/>
            </a:xfrm>
            <a:prstGeom prst="rtTriangle">
              <a:avLst/>
            </a:prstGeom>
            <a:solidFill>
              <a:srgbClr val="91D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2" name="Rectangle 1"/>
            <p:cNvSpPr/>
            <p:nvPr/>
          </p:nvSpPr>
          <p:spPr>
            <a:xfrm flipH="1">
              <a:off x="1979712" y="1857192"/>
              <a:ext cx="1317862" cy="2105165"/>
            </a:xfrm>
            <a:prstGeom prst="rtTriangle">
              <a:avLst/>
            </a:prstGeom>
            <a:solidFill>
              <a:srgbClr val="FF9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</p:grpSp>
      <p:sp>
        <p:nvSpPr>
          <p:cNvPr id="7" name="Title 1"/>
          <p:cNvSpPr txBox="1"/>
          <p:nvPr/>
        </p:nvSpPr>
        <p:spPr>
          <a:xfrm>
            <a:off x="1293942" y="2518748"/>
            <a:ext cx="5635064" cy="48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7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着重号法则</a:t>
            </a:r>
            <a:endParaRPr lang="en-US" sz="17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94498" y="2186275"/>
            <a:ext cx="5497850" cy="82994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做一个效果前需要考虑清楚盒子的结构及标签的语义化。</a:t>
            </a:r>
            <a:endParaRPr lang="zh-CN" altLang="en-US" sz="2400" dirty="0" smtClean="0">
              <a:solidFill>
                <a:schemeClr val="bg1"/>
              </a:solidFill>
              <a:cs typeface="+mn-ea"/>
              <a:sym typeface="+mn-ea"/>
            </a:endParaRPr>
          </a:p>
        </p:txBody>
      </p:sp>
      <p:sp>
        <p:nvSpPr>
          <p:cNvPr id="8" name="Title 13"/>
          <p:cNvSpPr>
            <a:spLocks noGrp="1"/>
          </p:cNvSpPr>
          <p:nvPr>
            <p:ph type="title"/>
          </p:nvPr>
        </p:nvSpPr>
        <p:spPr>
          <a:xfrm>
            <a:off x="574542" y="3310192"/>
            <a:ext cx="1697678" cy="709713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结论</a:t>
            </a:r>
            <a:endParaRPr lang="en-US" sz="3600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等腰三角形 12"/>
          <p:cNvSpPr/>
          <p:nvPr/>
        </p:nvSpPr>
        <p:spPr>
          <a:xfrm rot="16200000">
            <a:off x="3493106" y="2342197"/>
            <a:ext cx="173787" cy="179507"/>
          </a:xfrm>
          <a:prstGeom prst="triangl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 flipH="1">
            <a:off x="-139242" y="3534396"/>
            <a:ext cx="543754" cy="261307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Content Placeholder 2"/>
          <p:cNvSpPr txBox="1"/>
          <p:nvPr/>
        </p:nvSpPr>
        <p:spPr>
          <a:xfrm>
            <a:off x="3669665" y="3393440"/>
            <a:ext cx="5262245" cy="82994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代码要有层次，条理清晰，便于后期修改。</a:t>
            </a:r>
            <a:endParaRPr lang="zh-CN" altLang="en-US" sz="2400" dirty="0" smtClean="0">
              <a:solidFill>
                <a:schemeClr val="bg1"/>
              </a:solidFill>
              <a:cs typeface="+mn-ea"/>
              <a:sym typeface="+mn-ea"/>
            </a:endParaRPr>
          </a:p>
        </p:txBody>
      </p:sp>
      <p:sp>
        <p:nvSpPr>
          <p:cNvPr id="22" name="等腰三角形 21"/>
          <p:cNvSpPr/>
          <p:nvPr/>
        </p:nvSpPr>
        <p:spPr>
          <a:xfrm rot="16200000">
            <a:off x="3493018" y="3575296"/>
            <a:ext cx="173787" cy="179507"/>
          </a:xfrm>
          <a:prstGeom prst="triangl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itle 13"/>
          <p:cNvSpPr txBox="1"/>
          <p:nvPr/>
        </p:nvSpPr>
        <p:spPr>
          <a:xfrm>
            <a:off x="3694353" y="4568246"/>
            <a:ext cx="5109938" cy="82994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减少代码的冗余，从而减少网页文件的大小。</a:t>
            </a:r>
            <a:endParaRPr lang="zh-CN" altLang="en-US" sz="24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ea"/>
            </a:endParaRPr>
          </a:p>
        </p:txBody>
      </p:sp>
      <p:sp>
        <p:nvSpPr>
          <p:cNvPr id="25" name="等腰三角形 24"/>
          <p:cNvSpPr/>
          <p:nvPr/>
        </p:nvSpPr>
        <p:spPr>
          <a:xfrm rot="16200000">
            <a:off x="3517726" y="4725934"/>
            <a:ext cx="173787" cy="179507"/>
          </a:xfrm>
          <a:prstGeom prst="triangl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617" y="2074"/>
            <a:ext cx="2321456" cy="505562"/>
            <a:chOff x="1547664" y="463550"/>
            <a:chExt cx="2321456" cy="505562"/>
          </a:xfrm>
        </p:grpSpPr>
        <p:grpSp>
          <p:nvGrpSpPr>
            <p:cNvPr id="27" name="组合 38"/>
            <p:cNvGrpSpPr/>
            <p:nvPr/>
          </p:nvGrpSpPr>
          <p:grpSpPr>
            <a:xfrm>
              <a:off x="1547664" y="463550"/>
              <a:ext cx="2311859" cy="444500"/>
              <a:chOff x="3483396" y="1517650"/>
              <a:chExt cx="1491829" cy="444500"/>
            </a:xfrm>
          </p:grpSpPr>
          <p:sp>
            <p:nvSpPr>
              <p:cNvPr id="33" name="Freeform 20"/>
              <p:cNvSpPr/>
              <p:nvPr/>
            </p:nvSpPr>
            <p:spPr bwMode="auto">
              <a:xfrm>
                <a:off x="3576328" y="1517650"/>
                <a:ext cx="1398896" cy="444500"/>
              </a:xfrm>
              <a:custGeom>
                <a:avLst/>
                <a:gdLst/>
                <a:ahLst/>
                <a:cxnLst>
                  <a:cxn ang="0">
                    <a:pos x="1250" y="280"/>
                  </a:cxn>
                  <a:cxn ang="0">
                    <a:pos x="94" y="280"/>
                  </a:cxn>
                  <a:cxn ang="0">
                    <a:pos x="0" y="0"/>
                  </a:cxn>
                  <a:cxn ang="0">
                    <a:pos x="536" y="0"/>
                  </a:cxn>
                  <a:cxn ang="0">
                    <a:pos x="1250" y="280"/>
                  </a:cxn>
                </a:cxnLst>
                <a:rect l="0" t="0" r="r" b="b"/>
                <a:pathLst>
                  <a:path w="1250" h="280">
                    <a:moveTo>
                      <a:pt x="1250" y="280"/>
                    </a:moveTo>
                    <a:lnTo>
                      <a:pt x="94" y="280"/>
                    </a:lnTo>
                    <a:lnTo>
                      <a:pt x="0" y="0"/>
                    </a:lnTo>
                    <a:lnTo>
                      <a:pt x="536" y="0"/>
                    </a:lnTo>
                    <a:lnTo>
                      <a:pt x="1250" y="28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Freeform 21"/>
              <p:cNvSpPr/>
              <p:nvPr/>
            </p:nvSpPr>
            <p:spPr bwMode="auto">
              <a:xfrm>
                <a:off x="3603625" y="1625580"/>
                <a:ext cx="1371600" cy="336570"/>
              </a:xfrm>
              <a:custGeom>
                <a:avLst/>
                <a:gdLst/>
                <a:ahLst/>
                <a:cxnLst>
                  <a:cxn ang="0">
                    <a:pos x="824" y="0"/>
                  </a:cxn>
                  <a:cxn ang="0">
                    <a:pos x="864" y="148"/>
                  </a:cxn>
                  <a:cxn ang="0">
                    <a:pos x="0" y="4"/>
                  </a:cxn>
                  <a:cxn ang="0">
                    <a:pos x="824" y="0"/>
                  </a:cxn>
                </a:cxnLst>
                <a:rect l="0" t="0" r="r" b="b"/>
                <a:pathLst>
                  <a:path w="864" h="148">
                    <a:moveTo>
                      <a:pt x="824" y="0"/>
                    </a:moveTo>
                    <a:lnTo>
                      <a:pt x="864" y="148"/>
                    </a:lnTo>
                    <a:lnTo>
                      <a:pt x="0" y="4"/>
                    </a:lnTo>
                    <a:lnTo>
                      <a:pt x="824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Freeform 22"/>
              <p:cNvSpPr/>
              <p:nvPr/>
            </p:nvSpPr>
            <p:spPr bwMode="auto">
              <a:xfrm>
                <a:off x="3483396" y="1517650"/>
                <a:ext cx="1226405" cy="444500"/>
              </a:xfrm>
              <a:custGeom>
                <a:avLst/>
                <a:gdLst/>
                <a:ahLst/>
                <a:cxnLst>
                  <a:cxn ang="0">
                    <a:pos x="1270" y="280"/>
                  </a:cxn>
                  <a:cxn ang="0">
                    <a:pos x="86" y="280"/>
                  </a:cxn>
                  <a:cxn ang="0">
                    <a:pos x="0" y="0"/>
                  </a:cxn>
                  <a:cxn ang="0">
                    <a:pos x="1172" y="0"/>
                  </a:cxn>
                  <a:cxn ang="0">
                    <a:pos x="1270" y="280"/>
                  </a:cxn>
                </a:cxnLst>
                <a:rect l="0" t="0" r="r" b="b"/>
                <a:pathLst>
                  <a:path w="1270" h="280">
                    <a:moveTo>
                      <a:pt x="1270" y="280"/>
                    </a:moveTo>
                    <a:lnTo>
                      <a:pt x="86" y="280"/>
                    </a:lnTo>
                    <a:lnTo>
                      <a:pt x="0" y="0"/>
                    </a:lnTo>
                    <a:lnTo>
                      <a:pt x="1172" y="0"/>
                    </a:lnTo>
                    <a:lnTo>
                      <a:pt x="1270" y="28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8" name="Subtitle 2"/>
            <p:cNvSpPr txBox="1"/>
            <p:nvPr/>
          </p:nvSpPr>
          <p:spPr>
            <a:xfrm>
              <a:off x="1702486" y="501205"/>
              <a:ext cx="1137984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defRPr/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cs typeface="+mn-ea"/>
                  <a:sym typeface="+mn-lt"/>
                </a:rPr>
                <a:t>4 | </a:t>
              </a: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cs typeface="+mn-ea"/>
                  <a:sym typeface="+mn-lt"/>
                </a:rPr>
                <a:t>结论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Title 1"/>
            <p:cNvSpPr txBox="1"/>
            <p:nvPr/>
          </p:nvSpPr>
          <p:spPr>
            <a:xfrm>
              <a:off x="3381743" y="484368"/>
              <a:ext cx="487377" cy="4847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altLang="zh-CN" sz="1700" dirty="0" smtClean="0">
                  <a:solidFill>
                    <a:schemeClr val="bg2"/>
                  </a:solidFill>
                  <a:latin typeface="+mn-lt"/>
                  <a:ea typeface="+mn-ea"/>
                  <a:cs typeface="+mn-ea"/>
                  <a:sym typeface="+mn-lt"/>
                </a:rPr>
                <a:t>23</a:t>
              </a:r>
              <a:endParaRPr lang="en-US" sz="1700" dirty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3818899" y="1634686"/>
            <a:ext cx="18685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4400" b="1" dirty="0" smtClean="0">
                <a:solidFill>
                  <a:schemeClr val="bg2"/>
                </a:solidFill>
                <a:cs typeface="+mn-ea"/>
                <a:sym typeface="+mn-lt"/>
              </a:rPr>
              <a:t>谢谢！</a:t>
            </a:r>
            <a:endParaRPr lang="en-US" sz="4400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44875" y="2700868"/>
            <a:ext cx="2317285" cy="3680460"/>
            <a:chOff x="5604997" y="2310425"/>
            <a:chExt cx="2317285" cy="3680460"/>
          </a:xfrm>
        </p:grpSpPr>
        <p:grpSp>
          <p:nvGrpSpPr>
            <p:cNvPr id="61" name="组合 60"/>
            <p:cNvGrpSpPr/>
            <p:nvPr/>
          </p:nvGrpSpPr>
          <p:grpSpPr>
            <a:xfrm>
              <a:off x="5604997" y="2319326"/>
              <a:ext cx="826528" cy="3655348"/>
              <a:chOff x="7577574" y="133831"/>
              <a:chExt cx="893559" cy="3655348"/>
            </a:xfrm>
          </p:grpSpPr>
          <p:sp>
            <p:nvSpPr>
              <p:cNvPr id="62" name="Freeform 13"/>
              <p:cNvSpPr/>
              <p:nvPr/>
            </p:nvSpPr>
            <p:spPr bwMode="auto">
              <a:xfrm rot="4142250">
                <a:off x="7379085" y="1933711"/>
                <a:ext cx="1383874" cy="216846"/>
              </a:xfrm>
              <a:custGeom>
                <a:avLst/>
                <a:gdLst/>
                <a:ahLst/>
                <a:cxnLst>
                  <a:cxn ang="0">
                    <a:pos x="1362" y="272"/>
                  </a:cxn>
                  <a:cxn ang="0">
                    <a:pos x="98" y="272"/>
                  </a:cxn>
                  <a:cxn ang="0">
                    <a:pos x="0" y="0"/>
                  </a:cxn>
                  <a:cxn ang="0">
                    <a:pos x="1264" y="0"/>
                  </a:cxn>
                  <a:cxn ang="0">
                    <a:pos x="1362" y="272"/>
                  </a:cxn>
                </a:cxnLst>
                <a:rect l="0" t="0" r="r" b="b"/>
                <a:pathLst>
                  <a:path w="1362" h="272">
                    <a:moveTo>
                      <a:pt x="1362" y="272"/>
                    </a:moveTo>
                    <a:lnTo>
                      <a:pt x="98" y="272"/>
                    </a:lnTo>
                    <a:lnTo>
                      <a:pt x="0" y="0"/>
                    </a:lnTo>
                    <a:lnTo>
                      <a:pt x="1264" y="0"/>
                    </a:lnTo>
                    <a:lnTo>
                      <a:pt x="1362" y="272"/>
                    </a:lnTo>
                    <a:close/>
                  </a:path>
                </a:pathLst>
              </a:custGeom>
              <a:solidFill>
                <a:srgbClr val="91D0E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3" name="Freeform 6"/>
              <p:cNvSpPr/>
              <p:nvPr/>
            </p:nvSpPr>
            <p:spPr bwMode="auto">
              <a:xfrm rot="3587841">
                <a:off x="7070378" y="1036993"/>
                <a:ext cx="2161179" cy="354856"/>
              </a:xfrm>
              <a:custGeom>
                <a:avLst/>
                <a:gdLst/>
                <a:ahLst/>
                <a:cxnLst>
                  <a:cxn ang="0">
                    <a:pos x="1270" y="280"/>
                  </a:cxn>
                  <a:cxn ang="0">
                    <a:pos x="86" y="280"/>
                  </a:cxn>
                  <a:cxn ang="0">
                    <a:pos x="0" y="0"/>
                  </a:cxn>
                  <a:cxn ang="0">
                    <a:pos x="1172" y="0"/>
                  </a:cxn>
                  <a:cxn ang="0">
                    <a:pos x="1270" y="280"/>
                  </a:cxn>
                </a:cxnLst>
                <a:rect l="0" t="0" r="r" b="b"/>
                <a:pathLst>
                  <a:path w="1270" h="280">
                    <a:moveTo>
                      <a:pt x="1270" y="280"/>
                    </a:moveTo>
                    <a:lnTo>
                      <a:pt x="86" y="280"/>
                    </a:lnTo>
                    <a:lnTo>
                      <a:pt x="0" y="0"/>
                    </a:lnTo>
                    <a:lnTo>
                      <a:pt x="1172" y="0"/>
                    </a:lnTo>
                    <a:lnTo>
                      <a:pt x="1270" y="280"/>
                    </a:lnTo>
                    <a:close/>
                  </a:path>
                </a:pathLst>
              </a:custGeom>
              <a:solidFill>
                <a:srgbClr val="FF931E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等腰三角形 63"/>
              <p:cNvSpPr/>
              <p:nvPr/>
            </p:nvSpPr>
            <p:spPr>
              <a:xfrm rot="2850446">
                <a:off x="7306959" y="2451687"/>
                <a:ext cx="845788" cy="304557"/>
              </a:xfrm>
              <a:prstGeom prst="triangle">
                <a:avLst>
                  <a:gd name="adj" fmla="val 16840"/>
                </a:avLst>
              </a:prstGeom>
              <a:solidFill>
                <a:srgbClr val="91D0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5" name="等腰三角形 64"/>
              <p:cNvSpPr/>
              <p:nvPr/>
            </p:nvSpPr>
            <p:spPr>
              <a:xfrm rot="6255468">
                <a:off x="7792220" y="3388008"/>
                <a:ext cx="266131" cy="111734"/>
              </a:xfrm>
              <a:prstGeom prst="triangle">
                <a:avLst>
                  <a:gd name="adj" fmla="val 16840"/>
                </a:avLst>
              </a:prstGeom>
              <a:solidFill>
                <a:srgbClr val="FF93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6" name="等腰三角形 65"/>
              <p:cNvSpPr/>
              <p:nvPr/>
            </p:nvSpPr>
            <p:spPr>
              <a:xfrm rot="1672358">
                <a:off x="7690974" y="3139392"/>
                <a:ext cx="147275" cy="162951"/>
              </a:xfrm>
              <a:prstGeom prst="triangle">
                <a:avLst>
                  <a:gd name="adj" fmla="val 16840"/>
                </a:avLst>
              </a:prstGeom>
              <a:solidFill>
                <a:srgbClr val="FF93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7" name="等腰三角形 66"/>
              <p:cNvSpPr/>
              <p:nvPr/>
            </p:nvSpPr>
            <p:spPr>
              <a:xfrm rot="1672358">
                <a:off x="8181389" y="3639853"/>
                <a:ext cx="289744" cy="149326"/>
              </a:xfrm>
              <a:prstGeom prst="triangle">
                <a:avLst>
                  <a:gd name="adj" fmla="val 16840"/>
                </a:avLst>
              </a:prstGeom>
              <a:solidFill>
                <a:srgbClr val="91D0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 flipH="1">
              <a:off x="7020272" y="2310425"/>
              <a:ext cx="902010" cy="3680460"/>
              <a:chOff x="7577574" y="133831"/>
              <a:chExt cx="975162" cy="3680460"/>
            </a:xfrm>
          </p:grpSpPr>
          <p:sp>
            <p:nvSpPr>
              <p:cNvPr id="20" name="Freeform 13"/>
              <p:cNvSpPr/>
              <p:nvPr/>
            </p:nvSpPr>
            <p:spPr bwMode="auto">
              <a:xfrm rot="4142250">
                <a:off x="7379085" y="1933711"/>
                <a:ext cx="1383874" cy="216846"/>
              </a:xfrm>
              <a:custGeom>
                <a:avLst/>
                <a:gdLst/>
                <a:ahLst/>
                <a:cxnLst>
                  <a:cxn ang="0">
                    <a:pos x="1362" y="272"/>
                  </a:cxn>
                  <a:cxn ang="0">
                    <a:pos x="98" y="272"/>
                  </a:cxn>
                  <a:cxn ang="0">
                    <a:pos x="0" y="0"/>
                  </a:cxn>
                  <a:cxn ang="0">
                    <a:pos x="1264" y="0"/>
                  </a:cxn>
                  <a:cxn ang="0">
                    <a:pos x="1362" y="272"/>
                  </a:cxn>
                </a:cxnLst>
                <a:rect l="0" t="0" r="r" b="b"/>
                <a:pathLst>
                  <a:path w="1362" h="272">
                    <a:moveTo>
                      <a:pt x="1362" y="272"/>
                    </a:moveTo>
                    <a:lnTo>
                      <a:pt x="98" y="272"/>
                    </a:lnTo>
                    <a:lnTo>
                      <a:pt x="0" y="0"/>
                    </a:lnTo>
                    <a:lnTo>
                      <a:pt x="1264" y="0"/>
                    </a:lnTo>
                    <a:lnTo>
                      <a:pt x="1362" y="272"/>
                    </a:lnTo>
                    <a:close/>
                  </a:path>
                </a:pathLst>
              </a:custGeom>
              <a:solidFill>
                <a:srgbClr val="91D0E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 rot="3587841">
                <a:off x="7070378" y="1036993"/>
                <a:ext cx="2161179" cy="354856"/>
              </a:xfrm>
              <a:custGeom>
                <a:avLst/>
                <a:gdLst/>
                <a:ahLst/>
                <a:cxnLst>
                  <a:cxn ang="0">
                    <a:pos x="1270" y="280"/>
                  </a:cxn>
                  <a:cxn ang="0">
                    <a:pos x="86" y="280"/>
                  </a:cxn>
                  <a:cxn ang="0">
                    <a:pos x="0" y="0"/>
                  </a:cxn>
                  <a:cxn ang="0">
                    <a:pos x="1172" y="0"/>
                  </a:cxn>
                  <a:cxn ang="0">
                    <a:pos x="1270" y="280"/>
                  </a:cxn>
                </a:cxnLst>
                <a:rect l="0" t="0" r="r" b="b"/>
                <a:pathLst>
                  <a:path w="1270" h="280">
                    <a:moveTo>
                      <a:pt x="1270" y="280"/>
                    </a:moveTo>
                    <a:lnTo>
                      <a:pt x="86" y="280"/>
                    </a:lnTo>
                    <a:lnTo>
                      <a:pt x="0" y="0"/>
                    </a:lnTo>
                    <a:lnTo>
                      <a:pt x="1172" y="0"/>
                    </a:lnTo>
                    <a:lnTo>
                      <a:pt x="1270" y="280"/>
                    </a:lnTo>
                    <a:close/>
                  </a:path>
                </a:pathLst>
              </a:custGeom>
              <a:solidFill>
                <a:srgbClr val="FF931E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 rot="2850446">
                <a:off x="7306959" y="2451687"/>
                <a:ext cx="845788" cy="304557"/>
              </a:xfrm>
              <a:prstGeom prst="triangle">
                <a:avLst>
                  <a:gd name="adj" fmla="val 16840"/>
                </a:avLst>
              </a:prstGeom>
              <a:solidFill>
                <a:srgbClr val="91D0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等腰三角形 22"/>
              <p:cNvSpPr/>
              <p:nvPr/>
            </p:nvSpPr>
            <p:spPr>
              <a:xfrm rot="6255468">
                <a:off x="7792220" y="3388008"/>
                <a:ext cx="266131" cy="111734"/>
              </a:xfrm>
              <a:prstGeom prst="triangle">
                <a:avLst>
                  <a:gd name="adj" fmla="val 16840"/>
                </a:avLst>
              </a:prstGeom>
              <a:solidFill>
                <a:srgbClr val="FF93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 rot="1672358">
                <a:off x="7690974" y="3139392"/>
                <a:ext cx="147275" cy="162951"/>
              </a:xfrm>
              <a:prstGeom prst="triangle">
                <a:avLst>
                  <a:gd name="adj" fmla="val 16840"/>
                </a:avLst>
              </a:prstGeom>
              <a:solidFill>
                <a:srgbClr val="FF93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 rot="1672358">
                <a:off x="8262992" y="3664965"/>
                <a:ext cx="289744" cy="149326"/>
              </a:xfrm>
              <a:prstGeom prst="triangle">
                <a:avLst>
                  <a:gd name="adj" fmla="val 16840"/>
                </a:avLst>
              </a:prstGeom>
              <a:solidFill>
                <a:srgbClr val="91D0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8" name="Subtitle 2"/>
          <p:cNvSpPr txBox="1"/>
          <p:nvPr/>
        </p:nvSpPr>
        <p:spPr>
          <a:xfrm rot="1644546">
            <a:off x="5701562" y="2147744"/>
            <a:ext cx="2146698" cy="5847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 smtClean="0">
                <a:solidFill>
                  <a:schemeClr val="bg2"/>
                </a:solidFill>
                <a:cs typeface="+mn-ea"/>
                <a:sym typeface="+mn-lt"/>
              </a:rPr>
              <a:t>Y</a:t>
            </a:r>
            <a:r>
              <a:rPr lang="en-US" altLang="zh-CN" sz="3200" b="1" dirty="0" smtClean="0">
                <a:solidFill>
                  <a:schemeClr val="bg2"/>
                </a:solidFill>
                <a:cs typeface="+mn-ea"/>
                <a:sym typeface="+mn-lt"/>
              </a:rPr>
              <a:t>eah </a:t>
            </a:r>
            <a:r>
              <a:rPr lang="zh-CN" altLang="en-US" sz="3200" b="1" dirty="0" smtClean="0">
                <a:solidFill>
                  <a:schemeClr val="bg2"/>
                </a:solidFill>
                <a:cs typeface="+mn-ea"/>
                <a:sym typeface="+mn-lt"/>
              </a:rPr>
              <a:t>！</a:t>
            </a:r>
            <a:endParaRPr lang="en-US" sz="3200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ayas Theme Color">
      <a:dk1>
        <a:srgbClr val="5C5C5C"/>
      </a:dk1>
      <a:lt1>
        <a:sysClr val="window" lastClr="FFFFFF"/>
      </a:lt1>
      <a:dk2>
        <a:srgbClr val="3F3F3F"/>
      </a:dk2>
      <a:lt2>
        <a:srgbClr val="FCFCFC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WPS 演示</Application>
  <PresentationFormat>全屏显示(4:3)</PresentationFormat>
  <Paragraphs>35</Paragraphs>
  <Slides>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Source Sans Pro Light</vt:lpstr>
      <vt:lpstr>华文宋体</vt:lpstr>
      <vt:lpstr>微软雅黑</vt:lpstr>
      <vt:lpstr>Arial Unicode MS</vt:lpstr>
      <vt:lpstr>Segoe Print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结论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大目演示</dc:creator>
  <cp:keywords>www.51pptmoban.com</cp:keywords>
  <cp:lastModifiedBy>L</cp:lastModifiedBy>
  <cp:revision>671</cp:revision>
  <dcterms:created xsi:type="dcterms:W3CDTF">2014-02-03T20:55:00Z</dcterms:created>
  <dcterms:modified xsi:type="dcterms:W3CDTF">2018-10-18T04:27:55Z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