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3" r:id="rId3"/>
    <p:sldId id="264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C2"/>
    <a:srgbClr val="FFFFFF"/>
    <a:srgbClr val="523D46"/>
    <a:srgbClr val="533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24" autoAdjust="0"/>
  </p:normalViewPr>
  <p:slideViewPr>
    <p:cSldViewPr snapToGrid="0">
      <p:cViewPr>
        <p:scale>
          <a:sx n="75" d="100"/>
          <a:sy n="75" d="100"/>
        </p:scale>
        <p:origin x="516" y="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25E5C-AE08-42C5-906C-A317ABC12BDE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08F99-9E43-44DD-8EC3-F078812243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00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72B317-2B83-474E-B824-FD0BAC426E8A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9FE46-BD26-4968-8303-A4CB3E423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8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4934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72B317-2B83-474E-B824-FD0BAC426E8A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9FE46-BD26-4968-8303-A4CB3E423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563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72B317-2B83-474E-B824-FD0BAC426E8A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9FE46-BD26-4968-8303-A4CB3E423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71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4934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72B317-2B83-474E-B824-FD0BAC426E8A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9FE46-BD26-4968-8303-A4CB3E423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7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72B317-2B83-474E-B824-FD0BAC426E8A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9FE46-BD26-4968-8303-A4CB3E423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96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4934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72B317-2B83-474E-B824-FD0BAC426E8A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9FE46-BD26-4968-8303-A4CB3E423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140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72B317-2B83-474E-B824-FD0BAC426E8A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9FE46-BD26-4968-8303-A4CB3E423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020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4934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72B317-2B83-474E-B824-FD0BAC426E8A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9FE46-BD26-4968-8303-A4CB3E423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669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72B317-2B83-474E-B824-FD0BAC426E8A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9FE46-BD26-4968-8303-A4CB3E423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669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72B317-2B83-474E-B824-FD0BAC426E8A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9FE46-BD26-4968-8303-A4CB3E423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747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Calibri" panose="020F0502020204030204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72B317-2B83-474E-B824-FD0BAC426E8A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9FE46-BD26-4968-8303-A4CB3E423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29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10515600" cy="5014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dirty="0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dirty="0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dirty="0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dirty="0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fld id="{4F72B317-2B83-474E-B824-FD0BAC426E8A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fld id="{CFB9FE46-BD26-4968-8303-A4CB3E423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84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6pPr>
      <a:lvl7pPr marL="18288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7pPr>
      <a:lvl8pPr marL="22860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8pPr>
      <a:lvl9pPr marL="27432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655081"/>
            <a:ext cx="10363200" cy="1470025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</a:rPr>
              <a:t>进程间通信</a:t>
            </a:r>
            <a:r>
              <a:rPr lang="en-US" altLang="zh-CN" dirty="0" smtClean="0">
                <a:solidFill>
                  <a:schemeClr val="bg1"/>
                </a:solidFill>
              </a:rPr>
              <a:t>Binder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31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3822700" y="1079500"/>
            <a:ext cx="2387600" cy="4572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ServiceManager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282700" y="2984500"/>
            <a:ext cx="2387600" cy="4572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Client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18200" y="2984500"/>
            <a:ext cx="2387600" cy="4572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Service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V="1">
            <a:off x="2781300" y="1689100"/>
            <a:ext cx="1701800" cy="1155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" name="文本框 9"/>
          <p:cNvSpPr txBox="1"/>
          <p:nvPr/>
        </p:nvSpPr>
        <p:spPr>
          <a:xfrm>
            <a:off x="2476500" y="1936170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查询服务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 flipH="1" flipV="1">
            <a:off x="5524500" y="1689100"/>
            <a:ext cx="1333500" cy="1155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3" name="文本框 12"/>
          <p:cNvSpPr txBox="1"/>
          <p:nvPr/>
        </p:nvSpPr>
        <p:spPr>
          <a:xfrm>
            <a:off x="6248400" y="1916088"/>
            <a:ext cx="33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注册服务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3797300" y="3213100"/>
            <a:ext cx="20955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6" name="文本框 15"/>
          <p:cNvSpPr txBox="1"/>
          <p:nvPr/>
        </p:nvSpPr>
        <p:spPr>
          <a:xfrm>
            <a:off x="3937000" y="2743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使用服务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右大括号 16"/>
          <p:cNvSpPr/>
          <p:nvPr/>
        </p:nvSpPr>
        <p:spPr bwMode="auto">
          <a:xfrm>
            <a:off x="8966200" y="1079500"/>
            <a:ext cx="203200" cy="23622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385300" y="208228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用户空间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 flipV="1">
            <a:off x="558800" y="3848100"/>
            <a:ext cx="98171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1" name="矩形 20"/>
          <p:cNvSpPr/>
          <p:nvPr/>
        </p:nvSpPr>
        <p:spPr bwMode="auto">
          <a:xfrm>
            <a:off x="1282700" y="5461579"/>
            <a:ext cx="7023100" cy="672521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Binder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驱动设备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/dev/binder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/>
          <p:cNvCxnSpPr>
            <a:stCxn id="7" idx="2"/>
          </p:cNvCxnSpPr>
          <p:nvPr/>
        </p:nvCxnSpPr>
        <p:spPr bwMode="auto">
          <a:xfrm>
            <a:off x="2476500" y="3441700"/>
            <a:ext cx="0" cy="2045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26" name="直接箭头连接符 25"/>
          <p:cNvCxnSpPr/>
          <p:nvPr/>
        </p:nvCxnSpPr>
        <p:spPr bwMode="auto">
          <a:xfrm>
            <a:off x="5080000" y="1689100"/>
            <a:ext cx="0" cy="37724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28" name="直接箭头连接符 27"/>
          <p:cNvCxnSpPr/>
          <p:nvPr/>
        </p:nvCxnSpPr>
        <p:spPr bwMode="auto">
          <a:xfrm>
            <a:off x="7188201" y="3441700"/>
            <a:ext cx="0" cy="20198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</p:spPr>
      </p:cxnSp>
      <p:sp>
        <p:nvSpPr>
          <p:cNvPr id="1024" name="文本框 1023"/>
          <p:cNvSpPr txBox="1"/>
          <p:nvPr/>
        </p:nvSpPr>
        <p:spPr>
          <a:xfrm>
            <a:off x="2476500" y="4451639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Ioctl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5099051" y="4490546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Ioctl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258056" y="450060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Ioctl</a:t>
            </a:r>
          </a:p>
        </p:txBody>
      </p:sp>
      <p:sp>
        <p:nvSpPr>
          <p:cNvPr id="37" name="右大括号 36"/>
          <p:cNvSpPr/>
          <p:nvPr/>
        </p:nvSpPr>
        <p:spPr bwMode="auto">
          <a:xfrm>
            <a:off x="8966200" y="4014296"/>
            <a:ext cx="203200" cy="23622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385300" y="501708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内核空间</a:t>
            </a:r>
          </a:p>
        </p:txBody>
      </p:sp>
    </p:spTree>
    <p:extLst>
      <p:ext uri="{BB962C8B-B14F-4D97-AF65-F5344CB8AC3E}">
        <p14:creationId xmlns:p14="http://schemas.microsoft.com/office/powerpoint/2010/main" val="105876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 bwMode="auto">
          <a:xfrm>
            <a:off x="2832100" y="330200"/>
            <a:ext cx="1384300" cy="45720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Client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端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7391400" y="330200"/>
            <a:ext cx="1384300" cy="45720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Service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端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2705100" y="1231900"/>
            <a:ext cx="1638300" cy="45720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BinderProxy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>
            <a:stCxn id="6" idx="2"/>
            <a:endCxn id="9" idx="0"/>
          </p:cNvCxnSpPr>
          <p:nvPr/>
        </p:nvCxnSpPr>
        <p:spPr bwMode="auto">
          <a:xfrm>
            <a:off x="3524250" y="787400"/>
            <a:ext cx="0" cy="444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2" name="圆角矩形 11"/>
          <p:cNvSpPr/>
          <p:nvPr/>
        </p:nvSpPr>
        <p:spPr bwMode="auto">
          <a:xfrm>
            <a:off x="7264400" y="1231900"/>
            <a:ext cx="1638300" cy="45720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Binder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箭头连接符 12"/>
          <p:cNvCxnSpPr>
            <a:endCxn id="12" idx="0"/>
          </p:cNvCxnSpPr>
          <p:nvPr/>
        </p:nvCxnSpPr>
        <p:spPr bwMode="auto">
          <a:xfrm>
            <a:off x="8083550" y="711200"/>
            <a:ext cx="0" cy="520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" name="直接连接符 14"/>
          <p:cNvCxnSpPr/>
          <p:nvPr/>
        </p:nvCxnSpPr>
        <p:spPr bwMode="auto">
          <a:xfrm>
            <a:off x="533400" y="1828800"/>
            <a:ext cx="10185400" cy="12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圆角矩形 15"/>
          <p:cNvSpPr/>
          <p:nvPr/>
        </p:nvSpPr>
        <p:spPr bwMode="auto">
          <a:xfrm>
            <a:off x="2184400" y="2095500"/>
            <a:ext cx="7366000" cy="40640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Android_util_binder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cxnSp>
        <p:nvCxnSpPr>
          <p:cNvPr id="18" name="直接箭头连接符 17"/>
          <p:cNvCxnSpPr>
            <a:stCxn id="9" idx="2"/>
          </p:cNvCxnSpPr>
          <p:nvPr/>
        </p:nvCxnSpPr>
        <p:spPr bwMode="auto">
          <a:xfrm>
            <a:off x="3524250" y="1689100"/>
            <a:ext cx="0" cy="444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" name="直接箭头连接符 19"/>
          <p:cNvCxnSpPr>
            <a:stCxn id="12" idx="2"/>
          </p:cNvCxnSpPr>
          <p:nvPr/>
        </p:nvCxnSpPr>
        <p:spPr bwMode="auto">
          <a:xfrm>
            <a:off x="8083550" y="1689100"/>
            <a:ext cx="0" cy="406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2" name="直接连接符 21"/>
          <p:cNvCxnSpPr/>
          <p:nvPr/>
        </p:nvCxnSpPr>
        <p:spPr bwMode="auto">
          <a:xfrm>
            <a:off x="533400" y="2755900"/>
            <a:ext cx="10185400" cy="12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圆角矩形 25"/>
          <p:cNvSpPr/>
          <p:nvPr/>
        </p:nvSpPr>
        <p:spPr bwMode="auto">
          <a:xfrm>
            <a:off x="2705100" y="3416300"/>
            <a:ext cx="1638300" cy="45720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BpBinder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endCxn id="26" idx="0"/>
          </p:cNvCxnSpPr>
          <p:nvPr/>
        </p:nvCxnSpPr>
        <p:spPr bwMode="auto">
          <a:xfrm>
            <a:off x="3524250" y="2501900"/>
            <a:ext cx="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9" name="圆角矩形 28"/>
          <p:cNvSpPr/>
          <p:nvPr/>
        </p:nvSpPr>
        <p:spPr bwMode="auto">
          <a:xfrm>
            <a:off x="7264400" y="3416300"/>
            <a:ext cx="1638300" cy="45720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BBinder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4860925" y="4927600"/>
            <a:ext cx="2012950" cy="45720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ServiceManage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048" name="直接箭头连接符 2047"/>
          <p:cNvCxnSpPr/>
          <p:nvPr/>
        </p:nvCxnSpPr>
        <p:spPr bwMode="auto">
          <a:xfrm>
            <a:off x="4521200" y="3644900"/>
            <a:ext cx="2616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051" name="文本框 2050"/>
          <p:cNvSpPr txBox="1"/>
          <p:nvPr/>
        </p:nvSpPr>
        <p:spPr>
          <a:xfrm>
            <a:off x="5222876" y="3531791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使用服务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053" name="直接箭头连接符 2052"/>
          <p:cNvCxnSpPr>
            <a:stCxn id="26" idx="2"/>
          </p:cNvCxnSpPr>
          <p:nvPr/>
        </p:nvCxnSpPr>
        <p:spPr bwMode="auto">
          <a:xfrm>
            <a:off x="3524250" y="3873500"/>
            <a:ext cx="2054225" cy="1054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55" name="直接箭头连接符 2054"/>
          <p:cNvCxnSpPr>
            <a:stCxn id="29" idx="2"/>
          </p:cNvCxnSpPr>
          <p:nvPr/>
        </p:nvCxnSpPr>
        <p:spPr bwMode="auto">
          <a:xfrm flipH="1">
            <a:off x="6029325" y="3873500"/>
            <a:ext cx="2054225" cy="1054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1" name="文本框 40"/>
          <p:cNvSpPr txBox="1"/>
          <p:nvPr/>
        </p:nvSpPr>
        <p:spPr>
          <a:xfrm>
            <a:off x="6642101" y="4202152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注册服务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124325" y="4222233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获取服务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058" name="直接连接符 2057"/>
          <p:cNvCxnSpPr/>
          <p:nvPr/>
        </p:nvCxnSpPr>
        <p:spPr bwMode="auto">
          <a:xfrm flipV="1">
            <a:off x="406400" y="5638800"/>
            <a:ext cx="10312400" cy="12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圆角矩形 44"/>
          <p:cNvSpPr/>
          <p:nvPr/>
        </p:nvSpPr>
        <p:spPr bwMode="auto">
          <a:xfrm>
            <a:off x="1943100" y="5892800"/>
            <a:ext cx="7366000" cy="45720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Binder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驱动设备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6399" y="5892800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Kernel</a:t>
            </a:r>
            <a:r>
              <a:rPr lang="zh-CN" altLang="en-US" dirty="0" smtClean="0">
                <a:solidFill>
                  <a:schemeClr val="bg1"/>
                </a:solidFill>
              </a:rPr>
              <a:t>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06400" y="3947637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Native</a:t>
            </a:r>
            <a:r>
              <a:rPr lang="zh-CN" altLang="en-US" dirty="0" smtClean="0">
                <a:solidFill>
                  <a:schemeClr val="bg1"/>
                </a:solidFill>
              </a:rPr>
              <a:t>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06399" y="2081252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JNI</a:t>
            </a:r>
            <a:r>
              <a:rPr lang="zh-CN" altLang="en-US" dirty="0" smtClean="0">
                <a:solidFill>
                  <a:schemeClr val="bg1"/>
                </a:solidFill>
              </a:rPr>
              <a:t>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33400" y="732473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Framework</a:t>
            </a:r>
            <a:r>
              <a:rPr lang="zh-CN" altLang="en-US" dirty="0" smtClean="0">
                <a:solidFill>
                  <a:schemeClr val="bg1"/>
                </a:solidFill>
              </a:rPr>
              <a:t>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2" name="圆角矩形 51"/>
          <p:cNvSpPr/>
          <p:nvPr/>
        </p:nvSpPr>
        <p:spPr bwMode="auto">
          <a:xfrm>
            <a:off x="9531349" y="231340"/>
            <a:ext cx="336551" cy="45720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9" name="矩形 2058"/>
          <p:cNvSpPr/>
          <p:nvPr/>
        </p:nvSpPr>
        <p:spPr bwMode="auto">
          <a:xfrm>
            <a:off x="9413875" y="113785"/>
            <a:ext cx="2609850" cy="1320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0020301" y="275274"/>
            <a:ext cx="198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Framework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binder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圆角矩形 54"/>
          <p:cNvSpPr/>
          <p:nvPr/>
        </p:nvSpPr>
        <p:spPr bwMode="auto">
          <a:xfrm>
            <a:off x="9531349" y="818634"/>
            <a:ext cx="336551" cy="457200"/>
          </a:xfrm>
          <a:prstGeom prst="roundRect">
            <a:avLst/>
          </a:prstGeom>
          <a:solidFill>
            <a:srgbClr val="0093C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0020301" y="862568"/>
            <a:ext cx="198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Native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binder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061" name="直接箭头连接符 2060"/>
          <p:cNvCxnSpPr/>
          <p:nvPr/>
        </p:nvCxnSpPr>
        <p:spPr bwMode="auto">
          <a:xfrm>
            <a:off x="3524250" y="3947637"/>
            <a:ext cx="0" cy="19451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63" name="直接箭头连接符 2062"/>
          <p:cNvCxnSpPr>
            <a:stCxn id="29" idx="2"/>
          </p:cNvCxnSpPr>
          <p:nvPr/>
        </p:nvCxnSpPr>
        <p:spPr bwMode="auto">
          <a:xfrm>
            <a:off x="8083550" y="3873500"/>
            <a:ext cx="0" cy="2019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65" name="直接箭头连接符 2064"/>
          <p:cNvCxnSpPr>
            <a:stCxn id="31" idx="2"/>
          </p:cNvCxnSpPr>
          <p:nvPr/>
        </p:nvCxnSpPr>
        <p:spPr bwMode="auto">
          <a:xfrm>
            <a:off x="5867400" y="5384800"/>
            <a:ext cx="0" cy="508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63" name="文本框 62"/>
          <p:cNvSpPr txBox="1"/>
          <p:nvPr/>
        </p:nvSpPr>
        <p:spPr>
          <a:xfrm>
            <a:off x="3201988" y="5131831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Ioctl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581651" y="5535136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Ioctl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805737" y="5002768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Ioctl</a:t>
            </a:r>
          </a:p>
        </p:txBody>
      </p:sp>
      <p:cxnSp>
        <p:nvCxnSpPr>
          <p:cNvPr id="2067" name="直接箭头连接符 2066"/>
          <p:cNvCxnSpPr>
            <a:endCxn id="29" idx="0"/>
          </p:cNvCxnSpPr>
          <p:nvPr/>
        </p:nvCxnSpPr>
        <p:spPr bwMode="auto">
          <a:xfrm>
            <a:off x="8083550" y="2501900"/>
            <a:ext cx="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68" name="圆角矩形 67"/>
          <p:cNvSpPr/>
          <p:nvPr/>
        </p:nvSpPr>
        <p:spPr bwMode="auto">
          <a:xfrm>
            <a:off x="4899025" y="1231900"/>
            <a:ext cx="1974850" cy="45720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ServiceManager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929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>
            <a:spLocks/>
          </p:cNvSpPr>
          <p:nvPr/>
        </p:nvSpPr>
        <p:spPr>
          <a:xfrm>
            <a:off x="803275" y="3269230"/>
            <a:ext cx="10363200" cy="1470025"/>
          </a:xfrm>
          <a:prstGeom prst="rect">
            <a:avLst/>
          </a:prstGeom>
        </p:spPr>
        <p:txBody>
          <a:bodyPr/>
          <a:lstStyle>
            <a:lvl1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13716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18288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22860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27432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/>
            <a:r>
              <a:rPr lang="en-US" altLang="zh-CN" kern="0" dirty="0" smtClean="0">
                <a:solidFill>
                  <a:schemeClr val="bg1"/>
                </a:solidFill>
              </a:rPr>
              <a:t>Thanks</a:t>
            </a:r>
            <a:endParaRPr lang="zh-CN" altLang="en-US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">
      <a:dk1>
        <a:srgbClr val="000000"/>
      </a:dk1>
      <a:lt1>
        <a:srgbClr val="FFFFFF"/>
      </a:lt1>
      <a:dk2>
        <a:srgbClr val="004358"/>
      </a:dk2>
      <a:lt2>
        <a:srgbClr val="E2DFCC"/>
      </a:lt2>
      <a:accent1>
        <a:srgbClr val="006382"/>
      </a:accent1>
      <a:accent2>
        <a:srgbClr val="1F8A70"/>
      </a:accent2>
      <a:accent3>
        <a:srgbClr val="FFFFFF"/>
      </a:accent3>
      <a:accent4>
        <a:srgbClr val="000000"/>
      </a:accent4>
      <a:accent5>
        <a:srgbClr val="AAB7C1"/>
      </a:accent5>
      <a:accent6>
        <a:srgbClr val="1B7D65"/>
      </a:accent6>
      <a:hlink>
        <a:srgbClr val="006382"/>
      </a:hlink>
      <a:folHlink>
        <a:srgbClr val="1F8A70"/>
      </a:folHlink>
    </a:clrScheme>
    <a:fontScheme name="Office 主题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主题1" id="{FD5F1FA6-F895-4525-9DEC-DE11F28FD0A6}" vid="{B60FCAF1-7B11-439D-A279-AB483542798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325</TotalTime>
  <Words>60</Words>
  <Application>Microsoft Office PowerPoint</Application>
  <PresentationFormat>宽屏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主题1</vt:lpstr>
      <vt:lpstr>Android进程间通信Binder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Https为什么安全</dc:title>
  <dc:creator>liangbin</dc:creator>
  <cp:lastModifiedBy>liangbin</cp:lastModifiedBy>
  <cp:revision>20</cp:revision>
  <dcterms:created xsi:type="dcterms:W3CDTF">2017-08-27T09:03:24Z</dcterms:created>
  <dcterms:modified xsi:type="dcterms:W3CDTF">2017-09-03T14:01:10Z</dcterms:modified>
</cp:coreProperties>
</file>