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13"/>
  </p:notesMasterIdLst>
  <p:sldIdLst>
    <p:sldId id="256" r:id="rId2"/>
    <p:sldId id="309" r:id="rId3"/>
    <p:sldId id="308" r:id="rId4"/>
    <p:sldId id="310" r:id="rId5"/>
    <p:sldId id="307" r:id="rId6"/>
    <p:sldId id="305" r:id="rId7"/>
    <p:sldId id="306" r:id="rId8"/>
    <p:sldId id="311" r:id="rId9"/>
    <p:sldId id="312" r:id="rId10"/>
    <p:sldId id="313" r:id="rId11"/>
    <p:sldId id="30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vo" initials="v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ADB9CA"/>
    <a:srgbClr val="008CD7"/>
    <a:srgbClr val="FFFFFF"/>
    <a:srgbClr val="FBEEE7"/>
    <a:srgbClr val="BEDCF6"/>
    <a:srgbClr val="387CDD"/>
    <a:srgbClr val="A9D202"/>
    <a:srgbClr val="FBB134"/>
    <a:srgbClr val="03B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7" autoAdjust="0"/>
    <p:restoredTop sz="74821" autoAdjust="0"/>
  </p:normalViewPr>
  <p:slideViewPr>
    <p:cSldViewPr snapToGrid="0">
      <p:cViewPr varScale="1">
        <p:scale>
          <a:sx n="52" d="100"/>
          <a:sy n="52" d="100"/>
        </p:scale>
        <p:origin x="96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B77D7-8637-4C74-A83C-B10E662AAE5D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68E49-2FE1-4D93-A1D9-F3FE2AF79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98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68E49-2FE1-4D93-A1D9-F3FE2AF79C1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273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329C-0B2C-432E-9403-BA8490B181D5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E3D7-A065-4078-9E11-8FC468328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41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329C-0B2C-432E-9403-BA8490B181D5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E3D7-A065-4078-9E11-8FC468328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907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329C-0B2C-432E-9403-BA8490B181D5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E3D7-A065-4078-9E11-8FC468328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38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329C-0B2C-432E-9403-BA8490B181D5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E3D7-A065-4078-9E11-8FC468328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0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329C-0B2C-432E-9403-BA8490B181D5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E3D7-A065-4078-9E11-8FC468328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43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329C-0B2C-432E-9403-BA8490B181D5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E3D7-A065-4078-9E11-8FC468328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57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329C-0B2C-432E-9403-BA8490B181D5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E3D7-A065-4078-9E11-8FC468328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38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329C-0B2C-432E-9403-BA8490B181D5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E3D7-A065-4078-9E11-8FC468328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47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329C-0B2C-432E-9403-BA8490B181D5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E3D7-A065-4078-9E11-8FC468328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0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329C-0B2C-432E-9403-BA8490B181D5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E3D7-A065-4078-9E11-8FC468328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79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329C-0B2C-432E-9403-BA8490B181D5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E3D7-A065-4078-9E11-8FC468328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14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3329C-0B2C-432E-9403-BA8490B181D5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6E3D7-A065-4078-9E11-8FC468328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3225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7186" y="2807161"/>
            <a:ext cx="9387000" cy="1038224"/>
          </a:xfrm>
        </p:spPr>
        <p:txBody>
          <a:bodyPr/>
          <a:lstStyle/>
          <a:p>
            <a:r>
              <a:rPr lang="en-US" altLang="zh-CN" dirty="0" err="1" smtClean="0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Apriori</a:t>
            </a:r>
            <a:r>
              <a:rPr lang="zh-CN" altLang="en-US" dirty="0" smtClean="0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算法简介</a:t>
            </a:r>
            <a:endParaRPr lang="zh-CN" altLang="en-US" dirty="0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75172" y="3845385"/>
            <a:ext cx="3528728" cy="629998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内容分发事业部</a:t>
            </a:r>
            <a:endParaRPr lang="en-US" altLang="zh-CN" sz="2000" dirty="0" smtClean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r"/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内容开发组 梁彬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75172" y="3845385"/>
            <a:ext cx="3528728" cy="629998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内容分发事业部</a:t>
            </a:r>
            <a:endParaRPr lang="en-US" altLang="zh-CN" sz="2000" dirty="0" smtClean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r"/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内容开发组 梁彬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61978" y="3322165"/>
            <a:ext cx="3478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看代码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037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7186" y="2807161"/>
            <a:ext cx="9387000" cy="1038224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谢谢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75172" y="3845385"/>
            <a:ext cx="3528728" cy="629998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内容分发事业部</a:t>
            </a:r>
            <a:endParaRPr lang="en-US" altLang="zh-CN" sz="2000" dirty="0" smtClean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r"/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内容开发组 梁彬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76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75172" y="3845385"/>
            <a:ext cx="3528728" cy="629998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内容分发事业部</a:t>
            </a:r>
            <a:endParaRPr lang="en-US" altLang="zh-CN" sz="2000" dirty="0" smtClean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r"/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内容开发组 梁彬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84376" y="2228614"/>
            <a:ext cx="34783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概念解释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算法实现思路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135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93787" y="2807161"/>
            <a:ext cx="10211981" cy="1038224"/>
          </a:xfrm>
        </p:spPr>
        <p:txBody>
          <a:bodyPr>
            <a:noAutofit/>
          </a:bodyPr>
          <a:lstStyle/>
          <a:p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算法是常用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于挖掘出数据关联规则的算法，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能够发现事物数据库中频繁出现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75172" y="3845385"/>
            <a:ext cx="3528728" cy="629998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内容分发事业部</a:t>
            </a:r>
            <a:endParaRPr lang="en-US" altLang="zh-CN" sz="2000" dirty="0" smtClean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r"/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内容开发组 梁彬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15190" y="98681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定义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9089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75172" y="3845385"/>
            <a:ext cx="3528728" cy="629998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内容分发事业部</a:t>
            </a:r>
            <a:endParaRPr lang="en-US" altLang="zh-CN" sz="2000" dirty="0" smtClean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r"/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内容开发组 梁彬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84376" y="2228614"/>
            <a:ext cx="34783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概念解释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算法实现思路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926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75172" y="3845385"/>
            <a:ext cx="3528728" cy="629998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内容分发事业部</a:t>
            </a:r>
            <a:endParaRPr lang="en-US" altLang="zh-CN" sz="2000" dirty="0" smtClean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r"/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内容开发组 梁彬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078" y="1972235"/>
            <a:ext cx="8426263" cy="464841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08915" y="556505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数据集</a:t>
            </a:r>
          </a:p>
        </p:txBody>
      </p:sp>
    </p:spTree>
    <p:extLst>
      <p:ext uri="{BB962C8B-B14F-4D97-AF65-F5344CB8AC3E}">
        <p14:creationId xmlns:p14="http://schemas.microsoft.com/office/powerpoint/2010/main" val="372034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75172" y="3845385"/>
            <a:ext cx="3528728" cy="629998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内容分发事业部</a:t>
            </a:r>
            <a:endParaRPr lang="en-US" altLang="zh-CN" sz="2000" dirty="0" smtClean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r"/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内容开发组 梁彬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923502"/>
              </p:ext>
            </p:extLst>
          </p:nvPr>
        </p:nvGraphicFramePr>
        <p:xfrm>
          <a:off x="2014070" y="2174936"/>
          <a:ext cx="8128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文章</a:t>
                      </a:r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文章</a:t>
                      </a:r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文章</a:t>
                      </a:r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文章</a:t>
                      </a:r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ym typeface="Wingdings 2" panose="05020102010507070707" pitchFamily="18" charset="2"/>
                        </a:rPr>
                        <a:t>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ym typeface="Wingdings 2" panose="05020102010507070707" pitchFamily="18" charset="2"/>
                        </a:rPr>
                        <a:t>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ym typeface="Wingdings 2" panose="05020102010507070707" pitchFamily="18" charset="2"/>
                        </a:rPr>
                        <a:t>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ym typeface="Wingdings 2" panose="05020102010507070707" pitchFamily="18" charset="2"/>
                        </a:rPr>
                        <a:t>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ym typeface="Wingdings 2" panose="05020102010507070707" pitchFamily="18" charset="2"/>
                        </a:rPr>
                        <a:t>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ym typeface="Wingdings 2" panose="05020102010507070707" pitchFamily="18" charset="2"/>
                        </a:rPr>
                        <a:t>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ym typeface="Wingdings 2" panose="05020102010507070707" pitchFamily="18" charset="2"/>
                        </a:rPr>
                        <a:t>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ym typeface="Wingdings 2" panose="05020102010507070707" pitchFamily="18" charset="2"/>
                        </a:rPr>
                        <a:t>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ym typeface="Wingdings 2" panose="05020102010507070707" pitchFamily="18" charset="2"/>
                        </a:rPr>
                        <a:t>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ym typeface="Wingdings 2" panose="05020102010507070707" pitchFamily="18" charset="2"/>
                        </a:rPr>
                        <a:t>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ym typeface="Wingdings 2" panose="05020102010507070707" pitchFamily="18" charset="2"/>
                        </a:rPr>
                        <a:t>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ym typeface="Wingdings 2" panose="05020102010507070707" pitchFamily="18" charset="2"/>
                        </a:rPr>
                        <a:t>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ym typeface="Wingdings 2" panose="05020102010507070707" pitchFamily="18" charset="2"/>
                        </a:rPr>
                        <a:t>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472776" y="64615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频繁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1758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75172" y="3845385"/>
            <a:ext cx="3528728" cy="629998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内容分发事业部</a:t>
            </a:r>
            <a:endParaRPr lang="en-US" altLang="zh-CN" sz="2000" dirty="0" smtClean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r"/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内容开发组 梁彬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59730" y="818652"/>
            <a:ext cx="17235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支持度</a:t>
            </a:r>
          </a:p>
          <a:p>
            <a:r>
              <a:rPr lang="zh-CN" altLang="en-US" sz="4000" dirty="0" smtClean="0"/>
              <a:t>置信度</a:t>
            </a:r>
            <a:endParaRPr lang="zh-CN" altLang="en-US" sz="40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305254"/>
              </p:ext>
            </p:extLst>
          </p:nvPr>
        </p:nvGraphicFramePr>
        <p:xfrm>
          <a:off x="2157504" y="2463924"/>
          <a:ext cx="8128000" cy="2329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86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文章</a:t>
                      </a:r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文章</a:t>
                      </a:r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文章</a:t>
                      </a:r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文章</a:t>
                      </a:r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ym typeface="Wingdings 2" panose="05020102010507070707" pitchFamily="18" charset="2"/>
                        </a:rPr>
                        <a:t>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ym typeface="Wingdings 2" panose="05020102010507070707" pitchFamily="18" charset="2"/>
                        </a:rPr>
                        <a:t>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ym typeface="Wingdings 2" panose="05020102010507070707" pitchFamily="18" charset="2"/>
                        </a:rPr>
                        <a:t>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821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ym typeface="Wingdings 2" panose="05020102010507070707" pitchFamily="18" charset="2"/>
                        </a:rPr>
                        <a:t>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ym typeface="Wingdings 2" panose="05020102010507070707" pitchFamily="18" charset="2"/>
                        </a:rPr>
                        <a:t>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482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ym typeface="Wingdings 2" panose="05020102010507070707" pitchFamily="18" charset="2"/>
                        </a:rPr>
                        <a:t>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ym typeface="Wingdings 2" panose="05020102010507070707" pitchFamily="18" charset="2"/>
                        </a:rPr>
                        <a:t>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ym typeface="Wingdings 2" panose="05020102010507070707" pitchFamily="18" charset="2"/>
                        </a:rPr>
                        <a:t>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ym typeface="Wingdings 2" panose="05020102010507070707" pitchFamily="18" charset="2"/>
                        </a:rPr>
                        <a:t>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ym typeface="Wingdings 2" panose="05020102010507070707" pitchFamily="18" charset="2"/>
                        </a:rPr>
                        <a:t>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ym typeface="Wingdings 2" panose="05020102010507070707" pitchFamily="18" charset="2"/>
                        </a:rPr>
                        <a:t>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ym typeface="Wingdings 2" panose="05020102010507070707" pitchFamily="18" charset="2"/>
                        </a:rPr>
                        <a:t>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ym typeface="Wingdings 2" panose="05020102010507070707" pitchFamily="18" charset="2"/>
                        </a:rPr>
                        <a:t>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AutoShape 2" descr="https://upload-images.jianshu.io/upload_images/3810775-d937ec05d2b0a997.png?imageMogr2/auto-orient/strip%7CimageView2/2/w/478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74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75172" y="3845385"/>
            <a:ext cx="3528728" cy="629998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内容分发事业部</a:t>
            </a:r>
            <a:endParaRPr lang="en-US" altLang="zh-CN" sz="2000" dirty="0" smtClean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r"/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内容开发组 梁彬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84376" y="2228614"/>
            <a:ext cx="34783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概念解释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算法实现思路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230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75172" y="3845385"/>
            <a:ext cx="3528728" cy="629998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内容分发事业部</a:t>
            </a:r>
            <a:endParaRPr lang="en-US" altLang="zh-CN" sz="2000" dirty="0" smtClean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r"/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内容开发组 梁彬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07" y="1231643"/>
            <a:ext cx="11156793" cy="460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8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901</TotalTime>
  <Words>204</Words>
  <Application>Microsoft Office PowerPoint</Application>
  <PresentationFormat>宽屏</PresentationFormat>
  <Paragraphs>90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宋体</vt:lpstr>
      <vt:lpstr>Microsoft YaHei</vt:lpstr>
      <vt:lpstr>Microsoft YaHei</vt:lpstr>
      <vt:lpstr>Arial</vt:lpstr>
      <vt:lpstr>Calibri</vt:lpstr>
      <vt:lpstr>Calibri Light</vt:lpstr>
      <vt:lpstr>Wingdings 2</vt:lpstr>
      <vt:lpstr>Office Theme</vt:lpstr>
      <vt:lpstr>Apriori算法简介</vt:lpstr>
      <vt:lpstr>PowerPoint 演示文稿</vt:lpstr>
      <vt:lpstr>Apriori算法是常用于挖掘出数据关联规则的算法，能够发现事物数据库中频繁出现的数据集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vivo</dc:creator>
  <cp:lastModifiedBy>梁彬</cp:lastModifiedBy>
  <cp:revision>173</cp:revision>
  <dcterms:created xsi:type="dcterms:W3CDTF">2018-11-26T11:14:30Z</dcterms:created>
  <dcterms:modified xsi:type="dcterms:W3CDTF">2019-01-21T02:03:29Z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2052-2.2.1.646</vt:lpwstr>
  </property>
</Properties>
</file>