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0" r:id="rId9"/>
    <p:sldId id="269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22704792352086E-2"/>
          <c:y val="0.13134752610536615"/>
          <c:w val="0.87995505249343831"/>
          <c:h val="0.70402362204724411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Specifikacija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10. mjesec</c:v>
                </c:pt>
                <c:pt idx="1">
                  <c:v>11. mjesec</c:v>
                </c:pt>
                <c:pt idx="2">
                  <c:v>12. mjesec</c:v>
                </c:pt>
                <c:pt idx="3">
                  <c:v>1. mjesec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2-400F-BB0D-08E2149E9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Implementacija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10. mjesec</c:v>
                </c:pt>
                <c:pt idx="1">
                  <c:v>11. mjesec</c:v>
                </c:pt>
                <c:pt idx="2">
                  <c:v>12. mjesec</c:v>
                </c:pt>
                <c:pt idx="3">
                  <c:v>1. mjesec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92-400F-BB0D-08E2149E9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Ispitivanje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10. mjesec</c:v>
                </c:pt>
                <c:pt idx="1">
                  <c:v>11. mjesec</c:v>
                </c:pt>
                <c:pt idx="2">
                  <c:v>12. mjesec</c:v>
                </c:pt>
                <c:pt idx="3">
                  <c:v>1. mjesec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92-400F-BB0D-08E2149E9D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Dokumentiranje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10. mjesec</c:v>
                </c:pt>
                <c:pt idx="1">
                  <c:v>11. mjesec</c:v>
                </c:pt>
                <c:pt idx="2">
                  <c:v>12. mjesec</c:v>
                </c:pt>
                <c:pt idx="3">
                  <c:v>1. mjesec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92-400F-BB0D-08E2149E9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6838848"/>
        <c:axId val="1961190560"/>
      </c:lineChart>
      <c:catAx>
        <c:axId val="18568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961190560"/>
        <c:crosses val="autoZero"/>
        <c:auto val="1"/>
        <c:lblAlgn val="ctr"/>
        <c:lblOffset val="100"/>
        <c:noMultiLvlLbl val="0"/>
      </c:catAx>
      <c:valAx>
        <c:axId val="196119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85683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.brecic@fer.hr" TargetMode="External"/><Relationship Id="rId7" Type="http://schemas.openxmlformats.org/officeDocument/2006/relationships/hyperlink" Target="mailto:nikola.petrovic@fer.hr" TargetMode="External"/><Relationship Id="rId2" Type="http://schemas.openxmlformats.org/officeDocument/2006/relationships/hyperlink" Target="mailto:lukas.bas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ivana.krivacic@fer.hr" TargetMode="External"/><Relationship Id="rId5" Type="http://schemas.openxmlformats.org/officeDocument/2006/relationships/hyperlink" Target="mailto:palma.kopic@fer.hr" TargetMode="External"/><Relationship Id="rId4" Type="http://schemas.openxmlformats.org/officeDocument/2006/relationships/hyperlink" Target="mailto:matija.frandol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g.org/texlive/" TargetMode="External"/><Relationship Id="rId3" Type="http://schemas.openxmlformats.org/officeDocument/2006/relationships/hyperlink" Target="https://www.jetbrains.com/idea/" TargetMode="External"/><Relationship Id="rId7" Type="http://schemas.openxmlformats.org/officeDocument/2006/relationships/hyperlink" Target="https://www.latex-project.org/" TargetMode="External"/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www.javascript.com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www.java.com/en/" TargetMode="External"/><Relationship Id="rId4" Type="http://schemas.openxmlformats.org/officeDocument/2006/relationships/hyperlink" Target="https://www.eclipse.org/" TargetMode="External"/><Relationship Id="rId9" Type="http://schemas.openxmlformats.org/officeDocument/2006/relationships/hyperlink" Target="https://discord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GeoFighter</a:t>
            </a:r>
            <a:br>
              <a:rPr lang="en-US" dirty="0"/>
            </a:br>
            <a:r>
              <a:rPr lang="hr-HR" sz="5300" dirty="0" err="1"/>
              <a:t>Ferllowship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Poštovanje i komunikacija između članova je nužna!</a:t>
            </a:r>
          </a:p>
          <a:p>
            <a:pPr lvl="1">
              <a:lnSpc>
                <a:spcPct val="150000"/>
              </a:lnSpc>
            </a:pPr>
            <a:r>
              <a:rPr lang="hr-HR" sz="2400" dirty="0">
                <a:sym typeface="Wingdings" panose="05000000000000000000" pitchFamily="2" charset="2"/>
              </a:rPr>
              <a:t>Ukoliko se timovi pravilno rasporede, izbjeći će se prekomjerno umaranje članova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lang="hr-HR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hr-HR" dirty="0"/>
              <a:t>Lukas Bašić (</a:t>
            </a:r>
            <a:r>
              <a:rPr lang="hr-HR" dirty="0">
                <a:hlinkClick r:id="rId2"/>
              </a:rPr>
              <a:t>lukas.basic@fer.hr</a:t>
            </a:r>
            <a:r>
              <a:rPr lang="hr-HR" dirty="0"/>
              <a:t>)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hr-HR" dirty="0"/>
              <a:t>Luka </a:t>
            </a:r>
            <a:r>
              <a:rPr lang="hr-HR" dirty="0" err="1"/>
              <a:t>Brečić</a:t>
            </a:r>
            <a:r>
              <a:rPr lang="hr-HR" dirty="0"/>
              <a:t> (</a:t>
            </a:r>
            <a:r>
              <a:rPr lang="hr-HR" dirty="0">
                <a:hlinkClick r:id="rId3"/>
              </a:rPr>
              <a:t>luka.brecic@fer.hr</a:t>
            </a:r>
            <a:r>
              <a:rPr lang="hr-HR" dirty="0"/>
              <a:t>)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hr-HR" dirty="0"/>
              <a:t>Matija Frandolić (</a:t>
            </a:r>
            <a:r>
              <a:rPr lang="hr-HR" dirty="0">
                <a:hlinkClick r:id="rId4"/>
              </a:rPr>
              <a:t>matija.frandolic@fer.hr</a:t>
            </a:r>
            <a:r>
              <a:rPr lang="hr-HR" dirty="0"/>
              <a:t>)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hr-HR" dirty="0"/>
              <a:t>Palma </a:t>
            </a:r>
            <a:r>
              <a:rPr lang="hr-HR" dirty="0" err="1"/>
              <a:t>Kopić</a:t>
            </a:r>
            <a:r>
              <a:rPr lang="hr-HR" dirty="0"/>
              <a:t> (</a:t>
            </a:r>
            <a:r>
              <a:rPr lang="hr-HR" dirty="0">
                <a:hlinkClick r:id="rId5"/>
              </a:rPr>
              <a:t>palma.kopic@fer.hr</a:t>
            </a:r>
            <a:r>
              <a:rPr lang="hr-HR" dirty="0"/>
              <a:t>)</a:t>
            </a:r>
          </a:p>
          <a:p>
            <a:pPr>
              <a:lnSpc>
                <a:spcPct val="170000"/>
              </a:lnSpc>
            </a:pPr>
            <a:r>
              <a:rPr lang="hr-HR" dirty="0"/>
              <a:t>Ivana </a:t>
            </a:r>
            <a:r>
              <a:rPr lang="hr-HR" dirty="0" err="1"/>
              <a:t>Krivačić</a:t>
            </a:r>
            <a:r>
              <a:rPr lang="hr-HR" dirty="0"/>
              <a:t> (</a:t>
            </a:r>
            <a:r>
              <a:rPr lang="hr-HR" dirty="0">
                <a:hlinkClick r:id="rId6"/>
              </a:rPr>
              <a:t>ivana.krivacic@fer.hr</a:t>
            </a:r>
            <a:r>
              <a:rPr lang="hr-HR" dirty="0"/>
              <a:t>)</a:t>
            </a:r>
          </a:p>
          <a:p>
            <a:pPr>
              <a:lnSpc>
                <a:spcPct val="170000"/>
              </a:lnSpc>
            </a:pPr>
            <a:r>
              <a:rPr lang="hr-HR" dirty="0"/>
              <a:t>Nikola Petrović (</a:t>
            </a:r>
            <a:r>
              <a:rPr lang="hr-HR" dirty="0">
                <a:hlinkClick r:id="rId7"/>
              </a:rPr>
              <a:t>nikola.petrovic@fer.hr</a:t>
            </a:r>
            <a:r>
              <a:rPr lang="hr-H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Osnovna ideja - izrada web-aplikacije kojom se u obliku karata određenih jačina evidentiraju stvarne lokacije koje su korisnici (č. igrači) posjetili</a:t>
            </a:r>
          </a:p>
          <a:p>
            <a:r>
              <a:rPr lang="hr-HR" dirty="0"/>
              <a:t>Cilj – primjena i nadogradnja prethodno stečenih znanja i savladavanje zahtjeva organizacije, upravljanja i timskog rada</a:t>
            </a:r>
          </a:p>
          <a:p>
            <a:r>
              <a:rPr lang="hr-HR" dirty="0"/>
              <a:t>Slični proizvodi: </a:t>
            </a:r>
            <a:r>
              <a:rPr lang="hr-HR" dirty="0" err="1"/>
              <a:t>Pokemon</a:t>
            </a:r>
            <a:r>
              <a:rPr lang="hr-HR" dirty="0"/>
              <a:t> GO, </a:t>
            </a:r>
            <a:r>
              <a:rPr lang="hr-HR" dirty="0" err="1"/>
              <a:t>Ingress</a:t>
            </a:r>
            <a:r>
              <a:rPr lang="hr-HR" dirty="0"/>
              <a:t>,</a:t>
            </a:r>
            <a:r>
              <a:rPr lang="en-US" dirty="0"/>
              <a:t> </a:t>
            </a:r>
            <a:r>
              <a:rPr lang="hr-HR" dirty="0"/>
              <a:t>Harry Potter: </a:t>
            </a:r>
            <a:r>
              <a:rPr lang="hr-HR" dirty="0" err="1"/>
              <a:t>Wizards</a:t>
            </a:r>
            <a:r>
              <a:rPr lang="hr-HR" dirty="0"/>
              <a:t> </a:t>
            </a:r>
            <a:r>
              <a:rPr lang="hr-HR" dirty="0" err="1"/>
              <a:t>Unite</a:t>
            </a:r>
            <a:r>
              <a:rPr lang="hr-HR" dirty="0"/>
              <a:t>… (igre proširene stvarnosti)</a:t>
            </a:r>
            <a:r>
              <a:rPr lang="en-US" dirty="0"/>
              <a:t>, Hearthstone, Magic: The Gathering Arena...</a:t>
            </a:r>
            <a:r>
              <a:rPr lang="hr-HR" dirty="0"/>
              <a:t> (igre s kartama)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Prijava/registracija korisnika</a:t>
            </a:r>
          </a:p>
          <a:p>
            <a:r>
              <a:rPr lang="hr-HR" dirty="0"/>
              <a:t>Pregled i mijenjanje vlastitih korisničkih podataka i pregled profila drugih igrača</a:t>
            </a:r>
          </a:p>
          <a:p>
            <a:r>
              <a:rPr lang="hr-HR" dirty="0"/>
              <a:t>Skupljanje karata lokacija</a:t>
            </a:r>
          </a:p>
          <a:p>
            <a:r>
              <a:rPr lang="hr-HR" dirty="0"/>
              <a:t>Borba s drugim igračima</a:t>
            </a:r>
          </a:p>
          <a:p>
            <a:r>
              <a:rPr lang="hr-HR" dirty="0"/>
              <a:t>Pregled globalne statistike</a:t>
            </a:r>
          </a:p>
          <a:p>
            <a:r>
              <a:rPr lang="hr-HR" dirty="0"/>
              <a:t>Kartograf i administrator– dodavanje lokacija</a:t>
            </a:r>
          </a:p>
          <a:p>
            <a:r>
              <a:rPr lang="hr-HR" dirty="0"/>
              <a:t>Administrator – uređivanje svih profila, isključenje igrača iz igre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9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zahtjevi i zahtjevi domene primjene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Interakcija između korisnika ostvarena u stvarnom vremenu</a:t>
            </a:r>
          </a:p>
          <a:p>
            <a:r>
              <a:rPr lang="hr-HR" dirty="0"/>
              <a:t>Podržavanje hrvatske abecede unutar korisničkog sučelja i sustava</a:t>
            </a:r>
          </a:p>
          <a:p>
            <a:r>
              <a:rPr lang="hr-HR" dirty="0"/>
              <a:t>Funkcionalnost i rad nisu narušeni neispravnim korištenjem korisničkog sučelja</a:t>
            </a:r>
          </a:p>
          <a:p>
            <a:r>
              <a:rPr lang="hr-HR" dirty="0"/>
              <a:t>Zaštićena veza s bazom podataka</a:t>
            </a:r>
          </a:p>
          <a:p>
            <a:r>
              <a:rPr lang="hr-HR" dirty="0"/>
              <a:t>Sustav jednostavan za korištenje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28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3200" dirty="0"/>
              <a:t>Izrada programske podrške: </a:t>
            </a:r>
          </a:p>
          <a:p>
            <a:pPr lvl="1"/>
            <a:r>
              <a:rPr lang="hr-HR" sz="2800" dirty="0" err="1"/>
              <a:t>Backend</a:t>
            </a:r>
            <a:r>
              <a:rPr lang="hr-HR" sz="2800" dirty="0"/>
              <a:t>: </a:t>
            </a:r>
            <a:r>
              <a:rPr lang="hr-HR" sz="2800" dirty="0" err="1">
                <a:hlinkClick r:id="rId2"/>
              </a:rPr>
              <a:t>Spring</a:t>
            </a:r>
            <a:r>
              <a:rPr lang="hr-HR" sz="2800" dirty="0">
                <a:hlinkClick r:id="rId2"/>
              </a:rPr>
              <a:t> </a:t>
            </a:r>
            <a:r>
              <a:rPr lang="hr-HR" sz="2800" dirty="0" err="1">
                <a:hlinkClick r:id="rId2"/>
              </a:rPr>
              <a:t>Boot</a:t>
            </a:r>
            <a:r>
              <a:rPr lang="hr-HR" sz="2800" dirty="0"/>
              <a:t>, </a:t>
            </a:r>
            <a:r>
              <a:rPr lang="hr-HR" sz="2800" dirty="0" err="1">
                <a:hlinkClick r:id="rId3"/>
              </a:rPr>
              <a:t>IntelliJ</a:t>
            </a:r>
            <a:r>
              <a:rPr lang="hr-HR" sz="2800" dirty="0">
                <a:hlinkClick r:id="rId3"/>
              </a:rPr>
              <a:t> IDEA</a:t>
            </a:r>
            <a:r>
              <a:rPr lang="hr-HR" sz="2800" dirty="0"/>
              <a:t>, </a:t>
            </a:r>
            <a:r>
              <a:rPr lang="hr-HR" sz="2800" dirty="0" err="1">
                <a:hlinkClick r:id="rId4"/>
              </a:rPr>
              <a:t>Eclipse</a:t>
            </a:r>
            <a:r>
              <a:rPr lang="hr-HR" sz="2800" dirty="0"/>
              <a:t> </a:t>
            </a:r>
          </a:p>
          <a:p>
            <a:pPr lvl="1"/>
            <a:r>
              <a:rPr lang="hr-HR" sz="2800" dirty="0" err="1"/>
              <a:t>Frontend</a:t>
            </a:r>
            <a:r>
              <a:rPr lang="hr-HR" sz="2800" dirty="0"/>
              <a:t>: </a:t>
            </a:r>
            <a:r>
              <a:rPr lang="hr-HR" sz="2800" dirty="0" err="1">
                <a:hlinkClick r:id="rId5"/>
              </a:rPr>
              <a:t>React</a:t>
            </a:r>
            <a:r>
              <a:rPr lang="en-US" sz="2800" dirty="0">
                <a:hlinkClick r:id="rId5"/>
              </a:rPr>
              <a:t>,</a:t>
            </a:r>
            <a:r>
              <a:rPr lang="hr-HR" sz="2800" dirty="0">
                <a:hlinkClick r:id="rId5"/>
              </a:rPr>
              <a:t> </a:t>
            </a:r>
            <a:r>
              <a:rPr lang="hr-HR" sz="2800" dirty="0" err="1">
                <a:hlinkClick r:id="rId6"/>
              </a:rPr>
              <a:t>Visual</a:t>
            </a:r>
            <a:r>
              <a:rPr lang="hr-HR" sz="2800" dirty="0">
                <a:hlinkClick r:id="rId6"/>
              </a:rPr>
              <a:t> Studio </a:t>
            </a:r>
            <a:r>
              <a:rPr lang="hr-HR" sz="2800" dirty="0" err="1">
                <a:hlinkClick r:id="rId6"/>
              </a:rPr>
              <a:t>Code</a:t>
            </a:r>
            <a:r>
              <a:rPr lang="hr-HR" sz="2800" dirty="0"/>
              <a:t> </a:t>
            </a:r>
          </a:p>
          <a:p>
            <a:pPr marL="0" indent="0">
              <a:buNone/>
            </a:pPr>
            <a:r>
              <a:rPr lang="hr-HR" sz="3200" dirty="0"/>
              <a:t>Izrada dokumentacije: </a:t>
            </a:r>
          </a:p>
          <a:p>
            <a:pPr lvl="1"/>
            <a:r>
              <a:rPr lang="hr-HR" sz="2800" dirty="0" err="1">
                <a:hlinkClick r:id="rId7"/>
              </a:rPr>
              <a:t>LaTeX</a:t>
            </a:r>
            <a:r>
              <a:rPr lang="en-US" sz="2800" dirty="0"/>
              <a:t>, </a:t>
            </a:r>
            <a:r>
              <a:rPr lang="hr-HR" sz="2800" dirty="0" err="1">
                <a:hlinkClick r:id="rId8"/>
              </a:rPr>
              <a:t>TeX</a:t>
            </a:r>
            <a:r>
              <a:rPr lang="hr-HR" sz="2800" dirty="0">
                <a:hlinkClick r:id="rId8"/>
              </a:rPr>
              <a:t> Live</a:t>
            </a:r>
            <a:endParaRPr lang="hr-HR" sz="2800" dirty="0"/>
          </a:p>
          <a:p>
            <a:pPr marL="0" indent="0">
              <a:buNone/>
            </a:pPr>
            <a:r>
              <a:rPr lang="hr-HR" sz="3200" dirty="0"/>
              <a:t>Komunikacija: </a:t>
            </a:r>
          </a:p>
          <a:p>
            <a:pPr lvl="1"/>
            <a:r>
              <a:rPr lang="hr-HR" sz="2800" dirty="0" err="1">
                <a:hlinkClick r:id="rId9"/>
              </a:rPr>
              <a:t>Discord</a:t>
            </a:r>
            <a:endParaRPr lang="hr-HR" sz="2800" dirty="0"/>
          </a:p>
          <a:p>
            <a:pPr marL="0" indent="0">
              <a:buNone/>
            </a:pPr>
            <a:r>
              <a:rPr lang="hr-HR" sz="3200" dirty="0"/>
              <a:t>Jezici:</a:t>
            </a:r>
          </a:p>
          <a:p>
            <a:pPr lvl="1"/>
            <a:r>
              <a:rPr lang="hr-HR" sz="2800" dirty="0" err="1"/>
              <a:t>Backend</a:t>
            </a:r>
            <a:r>
              <a:rPr lang="hr-HR" sz="2800" dirty="0"/>
              <a:t>: </a:t>
            </a:r>
            <a:r>
              <a:rPr lang="hr-HR" sz="2800" dirty="0">
                <a:hlinkClick r:id="rId10"/>
              </a:rPr>
              <a:t>Java</a:t>
            </a:r>
            <a:endParaRPr lang="hr-HR" sz="2800" dirty="0"/>
          </a:p>
          <a:p>
            <a:pPr lvl="1"/>
            <a:r>
              <a:rPr lang="hr-HR" sz="2800" dirty="0" err="1"/>
              <a:t>Frontend</a:t>
            </a:r>
            <a:r>
              <a:rPr lang="hr-HR" sz="2800" dirty="0"/>
              <a:t>: </a:t>
            </a:r>
            <a:r>
              <a:rPr lang="hr-HR" sz="2800" dirty="0">
                <a:hlinkClick r:id="rId11"/>
              </a:rPr>
              <a:t>JavaScript</a:t>
            </a:r>
            <a:r>
              <a:rPr lang="hr-HR" sz="2800" dirty="0"/>
              <a:t>, CSS, HTM</a:t>
            </a:r>
            <a:r>
              <a:rPr lang="en-US" sz="2800" dirty="0"/>
              <a:t>L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440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r-HR" sz="3200" dirty="0"/>
              <a:t>Osnovne komponente sustava: </a:t>
            </a:r>
          </a:p>
          <a:p>
            <a:pPr lvl="1">
              <a:lnSpc>
                <a:spcPct val="100000"/>
              </a:lnSpc>
            </a:pPr>
            <a:r>
              <a:rPr lang="hr-HR" sz="2400" dirty="0" err="1"/>
              <a:t>GeoFighter</a:t>
            </a:r>
            <a:r>
              <a:rPr lang="hr-HR" sz="2400" dirty="0"/>
              <a:t> – </a:t>
            </a:r>
            <a:r>
              <a:rPr lang="hr-HR" sz="2400" dirty="0" err="1"/>
              <a:t>podkomponente</a:t>
            </a:r>
            <a:r>
              <a:rPr lang="hr-HR" sz="2400" dirty="0"/>
              <a:t>: </a:t>
            </a:r>
            <a:r>
              <a:rPr lang="hr-HR" sz="2400" dirty="0" err="1"/>
              <a:t>Frontend</a:t>
            </a:r>
            <a:r>
              <a:rPr lang="hr-HR" sz="2400" dirty="0"/>
              <a:t> i </a:t>
            </a:r>
            <a:r>
              <a:rPr lang="hr-HR" sz="2400" dirty="0" err="1"/>
              <a:t>Backend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2400" dirty="0" err="1"/>
              <a:t>Frontend</a:t>
            </a:r>
            <a:r>
              <a:rPr lang="hr-HR" sz="2400" dirty="0"/>
              <a:t> – </a:t>
            </a:r>
            <a:r>
              <a:rPr lang="hr-HR" sz="2400" dirty="0" err="1"/>
              <a:t>podkomponente</a:t>
            </a:r>
            <a:r>
              <a:rPr lang="hr-HR" sz="2400" dirty="0"/>
              <a:t>: Stranice i Komponente</a:t>
            </a:r>
          </a:p>
          <a:p>
            <a:pPr lvl="1">
              <a:lnSpc>
                <a:spcPct val="100000"/>
              </a:lnSpc>
            </a:pPr>
            <a:r>
              <a:rPr lang="hr-HR" sz="2400" dirty="0" err="1"/>
              <a:t>Backend</a:t>
            </a:r>
            <a:r>
              <a:rPr lang="hr-HR" sz="2400" dirty="0"/>
              <a:t> – </a:t>
            </a:r>
            <a:r>
              <a:rPr lang="hr-HR" sz="2400" dirty="0" err="1"/>
              <a:t>podkomponente</a:t>
            </a:r>
            <a:r>
              <a:rPr lang="hr-HR" sz="2400" dirty="0"/>
              <a:t>: Repozitoriji, Usluge, Kontroleri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Web preglednik -  povezan s aplikacijom preko sučelja </a:t>
            </a:r>
            <a:r>
              <a:rPr lang="hr-HR" sz="2400" dirty="0" err="1"/>
              <a:t>Frontend</a:t>
            </a:r>
            <a:r>
              <a:rPr lang="hr-HR" sz="2400" dirty="0"/>
              <a:t>-a</a:t>
            </a:r>
          </a:p>
          <a:p>
            <a:pPr lvl="1">
              <a:lnSpc>
                <a:spcPct val="100000"/>
              </a:lnSpc>
            </a:pPr>
            <a:r>
              <a:rPr lang="hr-HR" sz="2400" dirty="0"/>
              <a:t>Baza podataka, </a:t>
            </a:r>
            <a:r>
              <a:rPr lang="hr-HR" sz="2400" dirty="0" err="1"/>
              <a:t>Cloudinary</a:t>
            </a:r>
            <a:r>
              <a:rPr lang="hr-HR" sz="2400" dirty="0"/>
              <a:t> i Gmail povezane s  aplikacijom preko </a:t>
            </a:r>
            <a:r>
              <a:rPr lang="hr-HR" sz="2400" dirty="0" err="1"/>
              <a:t>Backend</a:t>
            </a:r>
            <a:r>
              <a:rPr lang="hr-HR" sz="2400" dirty="0"/>
              <a:t>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679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FFCF2438-1EEA-46BB-B334-AE7076A6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55" y="1395413"/>
            <a:ext cx="6610890" cy="4930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B3E6-FAA5-4228-A14C-7E88755A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919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Raspodjela posla: troje ljudi na </a:t>
            </a:r>
            <a:r>
              <a:rPr lang="hr-HR" dirty="0" err="1"/>
              <a:t>backend</a:t>
            </a:r>
            <a:r>
              <a:rPr lang="hr-HR" dirty="0"/>
              <a:t>-u, troje ljudi na </a:t>
            </a:r>
            <a:r>
              <a:rPr lang="hr-HR" dirty="0" err="1"/>
              <a:t>frontend</a:t>
            </a:r>
            <a:r>
              <a:rPr lang="hr-HR" dirty="0"/>
              <a:t>-u, svi dio dokumentacije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C62B679-1B66-4B57-8BEF-689493A30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938935"/>
              </p:ext>
            </p:extLst>
          </p:nvPr>
        </p:nvGraphicFramePr>
        <p:xfrm>
          <a:off x="1340528" y="1918010"/>
          <a:ext cx="5372506" cy="340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620788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1262</TotalTime>
  <Words>400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GeoFighter Ferllowship</vt:lpstr>
      <vt:lpstr>Sadržaj</vt:lpstr>
      <vt:lpstr>Opis zadatka</vt:lpstr>
      <vt:lpstr>Funkcionalni zahtjevi</vt:lpstr>
      <vt:lpstr>Nefunkcionalni zahtjevi i zahtjevi domene primjene</vt:lpstr>
      <vt:lpstr>Korišteni alati i tehnologije</vt:lpstr>
      <vt:lpstr>Arhitektura sustava</vt:lpstr>
      <vt:lpstr>PowerPoint Presentation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Matija Frandolić</cp:lastModifiedBy>
  <cp:revision>32</cp:revision>
  <dcterms:created xsi:type="dcterms:W3CDTF">2016-01-18T13:10:52Z</dcterms:created>
  <dcterms:modified xsi:type="dcterms:W3CDTF">2021-01-18T20:33:40Z</dcterms:modified>
</cp:coreProperties>
</file>