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3"/>
    <p:restoredTop sz="94653"/>
  </p:normalViewPr>
  <p:slideViewPr>
    <p:cSldViewPr>
      <p:cViewPr varScale="1">
        <p:scale>
          <a:sx n="54" d="100"/>
          <a:sy n="54" d="100"/>
        </p:scale>
        <p:origin x="2652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772399" cy="100583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99196" y="8190063"/>
            <a:ext cx="4676774" cy="761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40767" y="5064180"/>
            <a:ext cx="2922640" cy="292262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77239" y="777239"/>
            <a:ext cx="6219824" cy="8858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5568" y="1724474"/>
            <a:ext cx="7041263" cy="171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3220" y="3602013"/>
            <a:ext cx="7045959" cy="3709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997979"/>
            <a:ext cx="7254432" cy="16596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735" marR="5080" algn="ctr">
              <a:lnSpc>
                <a:spcPct val="115199"/>
              </a:lnSpc>
              <a:spcBef>
                <a:spcPts val="100"/>
              </a:spcBef>
            </a:pPr>
            <a:r>
              <a:rPr lang="en-US" b="1" dirty="0"/>
              <a:t>Alveolar macrophages act as an early viral sponge resulting in long-lived functional enhancement</a:t>
            </a:r>
            <a:endParaRPr b="1"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6200" y="3429000"/>
            <a:ext cx="7467600" cy="3379386"/>
          </a:xfrm>
          <a:prstGeom prst="rect">
            <a:avLst/>
          </a:prstGeom>
        </p:spPr>
        <p:txBody>
          <a:bodyPr vert="horz" wrap="square" lIns="0" tIns="259079" rIns="0" bIns="0" rtlCol="0">
            <a:spAutoFit/>
          </a:bodyPr>
          <a:lstStyle/>
          <a:p>
            <a:pPr marL="422275">
              <a:lnSpc>
                <a:spcPct val="100000"/>
              </a:lnSpc>
              <a:spcBef>
                <a:spcPts val="2039"/>
              </a:spcBef>
            </a:pPr>
            <a:r>
              <a:rPr lang="en-US" spc="100" dirty="0"/>
              <a:t>Steven </a:t>
            </a:r>
            <a:r>
              <a:rPr lang="en-US" spc="100" dirty="0" err="1"/>
              <a:t>Varga</a:t>
            </a:r>
            <a:r>
              <a:rPr spc="85" dirty="0"/>
              <a:t>,</a:t>
            </a:r>
            <a:r>
              <a:rPr spc="-70" dirty="0"/>
              <a:t> </a:t>
            </a:r>
            <a:r>
              <a:rPr lang="en-US" spc="75" dirty="0"/>
              <a:t>Ph</a:t>
            </a:r>
            <a:r>
              <a:rPr spc="75" dirty="0"/>
              <a:t>.D.</a:t>
            </a:r>
          </a:p>
          <a:p>
            <a:pPr marL="413384" marR="5080">
              <a:lnSpc>
                <a:spcPct val="114599"/>
              </a:lnSpc>
              <a:spcBef>
                <a:spcPts val="935"/>
              </a:spcBef>
            </a:pPr>
            <a:r>
              <a:rPr lang="en-US" sz="1800" spc="-25" dirty="0">
                <a:latin typeface="Arial"/>
                <a:cs typeface="Arial"/>
              </a:rPr>
              <a:t>Associate Dean for Academic Affairs and Graduate Student Development	&amp; Professor of Microbiology and Immunology </a:t>
            </a:r>
            <a:r>
              <a:rPr sz="1800" dirty="0">
                <a:latin typeface="Arial"/>
                <a:cs typeface="Arial"/>
              </a:rPr>
              <a:t>University</a:t>
            </a:r>
            <a:r>
              <a:rPr lang="en-US" sz="1800" dirty="0">
                <a:latin typeface="Arial"/>
                <a:cs typeface="Arial"/>
              </a:rPr>
              <a:t> of Iowa School of Medicine</a:t>
            </a:r>
            <a:endParaRPr sz="1800" dirty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</a:pPr>
            <a:endParaRPr lang="en-US" sz="1800" spc="8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3384">
              <a:lnSpc>
                <a:spcPct val="100000"/>
              </a:lnSpc>
            </a:pPr>
            <a:r>
              <a:rPr lang="en-US" sz="1800" spc="80" dirty="0">
                <a:latin typeface="Arial" panose="020B0604020202020204" pitchFamily="34" charset="0"/>
                <a:cs typeface="Arial" panose="020B0604020202020204" pitchFamily="34" charset="0"/>
              </a:rPr>
              <a:t>March</a:t>
            </a:r>
            <a:r>
              <a:rPr sz="18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25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sz="1800" spc="2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18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145" dirty="0"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en-US" sz="1800" spc="145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3384">
              <a:lnSpc>
                <a:spcPct val="100000"/>
              </a:lnSpc>
              <a:spcBef>
                <a:spcPts val="420"/>
              </a:spcBef>
            </a:pPr>
            <a:r>
              <a:rPr sz="1800" spc="-15" dirty="0">
                <a:latin typeface="Arial" panose="020B0604020202020204" pitchFamily="34" charset="0"/>
                <a:cs typeface="Arial" panose="020B0604020202020204" pitchFamily="34" charset="0"/>
              </a:rPr>
              <a:t>12:00</a:t>
            </a:r>
            <a:r>
              <a:rPr sz="18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190" dirty="0"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sz="1800" spc="1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3384">
              <a:lnSpc>
                <a:spcPct val="100000"/>
              </a:lnSpc>
              <a:spcBef>
                <a:spcPts val="420"/>
              </a:spcBef>
            </a:pPr>
            <a:endParaRPr lang="en-US" sz="1800" spc="1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3384" marR="3872865">
              <a:lnSpc>
                <a:spcPct val="100000"/>
              </a:lnSpc>
              <a:spcBef>
                <a:spcPts val="955"/>
              </a:spcBef>
            </a:pPr>
            <a:endParaRPr lang="en-US" sz="1800" spc="-55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9123060"/>
            <a:ext cx="6700335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Louisiana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State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University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275" dirty="0">
                <a:latin typeface="Arial"/>
                <a:cs typeface="Arial"/>
              </a:rPr>
              <a:t>•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Center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for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Lung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Biology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Disease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lang="en-US" sz="1600" spc="-10" dirty="0">
                <a:latin typeface="Arial"/>
                <a:cs typeface="Arial"/>
              </a:rPr>
              <a:t>            </a:t>
            </a:r>
            <a:r>
              <a:rPr sz="1600" spc="-10" dirty="0">
                <a:latin typeface="Arial"/>
                <a:cs typeface="Arial"/>
              </a:rPr>
              <a:t>Contact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lang="en-US" sz="1600" spc="40" dirty="0">
                <a:latin typeface="Arial"/>
                <a:cs typeface="Arial"/>
              </a:rPr>
              <a:t>Ky Hoang 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lang="en-US" sz="1600" spc="-5" dirty="0" err="1">
                <a:latin typeface="Arial"/>
                <a:cs typeface="Arial"/>
              </a:rPr>
              <a:t>kyhoang</a:t>
            </a:r>
            <a:r>
              <a:rPr sz="1600" spc="-5" dirty="0" err="1">
                <a:latin typeface="Arial"/>
                <a:cs typeface="Arial"/>
              </a:rPr>
              <a:t>@lsu.edu</a:t>
            </a:r>
            <a:r>
              <a:rPr sz="1600" spc="-5" dirty="0">
                <a:latin typeface="Arial"/>
                <a:cs typeface="Arial"/>
              </a:rPr>
              <a:t>)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for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more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information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7" name="Picture 6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513719C4-E12E-496C-AA0C-03F77B2185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2" y="4995596"/>
            <a:ext cx="2984402" cy="3064779"/>
          </a:xfrm>
          <a:prstGeom prst="ellipse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38201BE1-BA39-7540-8BE3-410362117761}"/>
              </a:ext>
            </a:extLst>
          </p:cNvPr>
          <p:cNvSpPr txBox="1">
            <a:spLocks/>
          </p:cNvSpPr>
          <p:nvPr/>
        </p:nvSpPr>
        <p:spPr>
          <a:xfrm>
            <a:off x="228600" y="1447800"/>
            <a:ext cx="7254432" cy="3996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65735" marR="5080" algn="ctr">
              <a:lnSpc>
                <a:spcPct val="115199"/>
              </a:lnSpc>
              <a:spcBef>
                <a:spcPts val="100"/>
              </a:spcBef>
            </a:pPr>
            <a:r>
              <a:rPr lang="en-US" sz="2400" kern="0" dirty="0"/>
              <a:t>Department of Pathobiological Sciences</a:t>
            </a:r>
            <a:endParaRPr lang="en-US" sz="2400" kern="0" spc="-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869CF-20CE-4F79-B7DD-ABA82AC64870}"/>
              </a:ext>
            </a:extLst>
          </p:cNvPr>
          <p:cNvSpPr txBox="1"/>
          <p:nvPr/>
        </p:nvSpPr>
        <p:spPr>
          <a:xfrm>
            <a:off x="395350" y="6019800"/>
            <a:ext cx="3865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77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Alveolar macrophages act as an early viral sponge resulting in long-lived functional enhancement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CLBD Flier Templates</dc:title>
  <dc:creator>Whitney Fontenot</dc:creator>
  <cp:keywords>DADtP3DI9PM,BADR6gtaa4w</cp:keywords>
  <cp:lastModifiedBy>Jack Bentley</cp:lastModifiedBy>
  <cp:revision>18</cp:revision>
  <dcterms:created xsi:type="dcterms:W3CDTF">2022-02-25T05:32:40Z</dcterms:created>
  <dcterms:modified xsi:type="dcterms:W3CDTF">2022-04-04T22:05:51Z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2020-01-09T00:00:00Z</vt:filetime>
  </property>
  <property fmtid="{D5CDD505-2E9C-101B-9397-08002B2CF9AE}" pid="3" name="Creator">
    <vt:lpwstr>Canva</vt:lpwstr>
  </property>
  <property fmtid="{D5CDD505-2E9C-101B-9397-08002B2CF9AE}" pid="4" name="LastSaved">
    <vt:filetime>2022-02-25T00:00:00Z</vt:filetime>
  </property>
</Properties>
</file>