
<file path=[Content_Types].xml><?xml version="1.0" encoding="utf-8"?>
<Types xmlns="http://schemas.openxmlformats.org/package/2006/content-types">
  <Default Extension="jfif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2515" y="3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7772399" cy="100583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99196" y="8190063"/>
            <a:ext cx="4676774" cy="7619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40767" y="5064180"/>
            <a:ext cx="2922640" cy="292262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77239" y="777239"/>
            <a:ext cx="6219824" cy="8858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5568" y="1724474"/>
            <a:ext cx="7041263" cy="1711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3220" y="3602013"/>
            <a:ext cx="7045959" cy="3709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568" y="2057400"/>
            <a:ext cx="7041263" cy="528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735" marR="5080" algn="ctr">
              <a:lnSpc>
                <a:spcPct val="115199"/>
              </a:lnSpc>
              <a:spcBef>
                <a:spcPts val="100"/>
              </a:spcBef>
            </a:pPr>
            <a:r>
              <a:rPr lang="en-US" b="1" spc="105" dirty="0"/>
              <a:t>Epigenetics in Vascular Disease</a:t>
            </a:r>
            <a:endParaRPr b="1"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63220" y="3276600"/>
            <a:ext cx="7045959" cy="2747418"/>
          </a:xfrm>
          <a:prstGeom prst="rect">
            <a:avLst/>
          </a:prstGeom>
        </p:spPr>
        <p:txBody>
          <a:bodyPr vert="horz" wrap="square" lIns="0" tIns="259079" rIns="0" bIns="0" rtlCol="0">
            <a:spAutoFit/>
          </a:bodyPr>
          <a:lstStyle/>
          <a:p>
            <a:pPr marL="422275">
              <a:lnSpc>
                <a:spcPct val="100000"/>
              </a:lnSpc>
              <a:spcBef>
                <a:spcPts val="2039"/>
              </a:spcBef>
            </a:pPr>
            <a:r>
              <a:rPr lang="en-US" spc="100" dirty="0"/>
              <a:t>Katherine Gallagher</a:t>
            </a:r>
            <a:r>
              <a:rPr spc="85" dirty="0"/>
              <a:t>,</a:t>
            </a:r>
            <a:r>
              <a:rPr spc="-70" dirty="0"/>
              <a:t> </a:t>
            </a:r>
            <a:r>
              <a:rPr lang="en-US" spc="75" dirty="0"/>
              <a:t>M</a:t>
            </a:r>
            <a:r>
              <a:rPr spc="75" dirty="0"/>
              <a:t>.D.</a:t>
            </a:r>
            <a:r>
              <a:rPr lang="en-US" spc="75" dirty="0"/>
              <a:t>, F.A.C.S.</a:t>
            </a:r>
            <a:endParaRPr spc="75" dirty="0"/>
          </a:p>
          <a:p>
            <a:pPr marL="413384" marR="5080">
              <a:lnSpc>
                <a:spcPct val="114599"/>
              </a:lnSpc>
              <a:spcBef>
                <a:spcPts val="935"/>
              </a:spcBef>
            </a:pPr>
            <a:r>
              <a:rPr sz="1800" spc="-25" dirty="0">
                <a:latin typeface="Arial"/>
                <a:cs typeface="Arial"/>
              </a:rPr>
              <a:t>Professor,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lang="en-US" sz="1800" spc="-15" dirty="0">
                <a:latin typeface="Arial"/>
                <a:cs typeface="Arial"/>
              </a:rPr>
              <a:t>Department of Surgery</a:t>
            </a:r>
            <a:r>
              <a:rPr sz="1800" spc="-10" dirty="0">
                <a:latin typeface="Arial"/>
                <a:cs typeface="Arial"/>
              </a:rPr>
              <a:t>,</a:t>
            </a:r>
            <a:r>
              <a:rPr sz="1800" spc="-40" dirty="0"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Arial"/>
                <a:cs typeface="Arial"/>
              </a:rPr>
              <a:t>University</a:t>
            </a:r>
            <a:r>
              <a:rPr lang="en-US" sz="1800" dirty="0">
                <a:latin typeface="Arial"/>
                <a:cs typeface="Arial"/>
              </a:rPr>
              <a:t> of Michigan School of Medicine</a:t>
            </a:r>
            <a:endParaRPr sz="1800" dirty="0">
              <a:latin typeface="Arial"/>
              <a:cs typeface="Arial"/>
            </a:endParaRPr>
          </a:p>
          <a:p>
            <a:pPr marL="400685">
              <a:lnSpc>
                <a:spcPct val="100000"/>
              </a:lnSpc>
              <a:spcBef>
                <a:spcPts val="30"/>
              </a:spcBef>
            </a:pPr>
            <a:endParaRPr sz="3350" dirty="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</a:pPr>
            <a:r>
              <a:rPr lang="en-US" sz="2400" spc="80" dirty="0"/>
              <a:t>March</a:t>
            </a:r>
            <a:r>
              <a:rPr sz="2400" spc="-65" dirty="0"/>
              <a:t> </a:t>
            </a:r>
            <a:r>
              <a:rPr lang="en-US" sz="2400" spc="25" dirty="0"/>
              <a:t>03</a:t>
            </a:r>
            <a:r>
              <a:rPr sz="2400" spc="25" dirty="0"/>
              <a:t>,</a:t>
            </a:r>
            <a:r>
              <a:rPr sz="2400" spc="-60" dirty="0"/>
              <a:t> </a:t>
            </a:r>
            <a:r>
              <a:rPr sz="2400" spc="145" dirty="0"/>
              <a:t>202</a:t>
            </a:r>
            <a:r>
              <a:rPr lang="en-US" sz="2400" spc="145" dirty="0"/>
              <a:t>2</a:t>
            </a:r>
            <a:endParaRPr sz="2400" dirty="0"/>
          </a:p>
          <a:p>
            <a:pPr marL="413384">
              <a:lnSpc>
                <a:spcPct val="100000"/>
              </a:lnSpc>
              <a:spcBef>
                <a:spcPts val="420"/>
              </a:spcBef>
            </a:pPr>
            <a:r>
              <a:rPr sz="2400" spc="-15"/>
              <a:t>12:00</a:t>
            </a:r>
            <a:r>
              <a:rPr sz="2400" spc="-80"/>
              <a:t> </a:t>
            </a:r>
            <a:r>
              <a:rPr sz="2400" spc="190"/>
              <a:t>PM</a:t>
            </a:r>
            <a:endParaRPr sz="2400"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9123060"/>
            <a:ext cx="6700335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535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Louisiana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State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University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275" dirty="0">
                <a:latin typeface="Arial"/>
                <a:cs typeface="Arial"/>
              </a:rPr>
              <a:t>•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Center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for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Lung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Biology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Disease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600" spc="-10" dirty="0">
                <a:latin typeface="Arial"/>
                <a:cs typeface="Arial"/>
              </a:rPr>
              <a:t>Contact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lang="en-US" sz="1600" spc="40" dirty="0">
                <a:latin typeface="Arial"/>
                <a:cs typeface="Arial"/>
              </a:rPr>
              <a:t>Duane </a:t>
            </a:r>
            <a:r>
              <a:rPr lang="en-US" sz="1600" spc="40" dirty="0" err="1">
                <a:latin typeface="Arial"/>
                <a:cs typeface="Arial"/>
              </a:rPr>
              <a:t>Jeansonne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(wfontenot1@lsu.edu)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for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more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information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3FCB28-FFC4-47C2-9AA1-10DADAA59F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" t="3206" r="-1346" b="15957"/>
          <a:stretch/>
        </p:blipFill>
        <p:spPr>
          <a:xfrm>
            <a:off x="4530633" y="5070567"/>
            <a:ext cx="2995748" cy="2982685"/>
          </a:xfrm>
          <a:prstGeom prst="ellipse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62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Office Theme</vt:lpstr>
      <vt:lpstr>Epigenetics in Vascular Disease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CLBD Flier Templates</dc:title>
  <dc:creator>Whitney Fontenot</dc:creator>
  <cp:keywords>DADtP3DI9PM,BADR6gtaa4w</cp:keywords>
  <cp:lastModifiedBy>Jack Bentley</cp:lastModifiedBy>
  <cp:revision>8</cp:revision>
  <dcterms:created xsi:type="dcterms:W3CDTF">2022-02-25T05:32:40Z</dcterms:created>
  <dcterms:modified xsi:type="dcterms:W3CDTF">2022-04-04T22:09:49Z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2020-01-09T00:00:00Z</vt:filetime>
  </property>
  <property fmtid="{D5CDD505-2E9C-101B-9397-08002B2CF9AE}" pid="3" name="Creator">
    <vt:lpwstr>Canva</vt:lpwstr>
  </property>
  <property fmtid="{D5CDD505-2E9C-101B-9397-08002B2CF9AE}" pid="4" name="LastSaved">
    <vt:filetime>2022-02-25T00:00:00Z</vt:filetime>
  </property>
</Properties>
</file>