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C3D6C"/>
    <a:srgbClr val="8ECB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945FCB2C-C268-474D-A2DE-6DCF35E057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517C8-DFCA-481E-9652-A424377A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FFBE-DAFF-49B1-82DF-CAC59EA4F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ED10-0A74-496A-9328-A660F219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3EEB-6EE2-405F-9FA9-3C83545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C696-006D-4200-95A4-456C9D1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8E47-E089-4D89-BDFE-E46B320939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336E1573-AD6E-45AC-9FDC-28748C56D7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8CEC4-4FBF-434F-A4C6-574B21E1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CB2F-CB9F-402F-A5E5-7C00B443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8A6-42B2-4E91-85F1-701E3D41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211C-29F4-4B87-879F-78490C3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6B32-A328-46DD-8781-38699E0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7437E-3A62-4EBB-9E69-3A54B75B04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62465BBB-AE53-4044-91E5-976C9002CA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3BB6F-774B-4D4A-8F3F-037278E1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D6C4-D8FC-47ED-987C-457DB70B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ECB9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F21E-D9CC-4A47-A681-45D48063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A652-D4F3-4F2E-8000-C64599F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03A4-1C33-40FA-A23B-ACA89341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9B2C2D-AF33-4BED-AF94-854DA673B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18E6A-35E4-4A8D-BEFF-E24245B02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" y="5804"/>
            <a:ext cx="12161520" cy="6846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DE0F69-B666-4EF7-8E3C-F57ACB85A9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F3345-E57F-4674-B65F-9328C16B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83CC-BD36-4FFF-B91C-2A60C8D0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C534-F360-4B77-BF11-F8F035BA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6D6B-DE23-4856-A58E-D596215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210D-277A-4687-A408-8DF0360E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5881-6ADC-4A3F-AD52-8E61756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0A056601-5EB2-4569-B078-CDBA8EB7C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6E29A-0878-4291-88A8-B311FFB8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865F-EC47-4424-9AB9-F58CE1D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F326-F3C0-480B-9B7D-EA6C75404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60A64-BC88-4B6C-AD82-3C169644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F040D-B28E-467A-9B5C-4AE8BA70A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5DA7E-8518-4FCF-A1DF-A8AED09B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4BEFB-6FA2-4936-9BFF-CD07C48D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A98CE-A130-4992-9C06-6BE37EAA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6D57A-6E92-407B-AA3F-CD75797EE3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555FE-5D23-4248-9B3D-263675EC5A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" y="5804"/>
            <a:ext cx="12161520" cy="684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273E9-0D40-490B-AA5A-EDC617C651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93A45-49A4-46F3-9E76-9BCBB0F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4BF17-A9EB-4854-AB52-33B1E4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760-C915-4057-8D08-3DE1C45E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DED2-FD3B-4F77-AE7A-F1E6E00C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F4586954-0463-4797-95E6-5AC09B5C6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D98E4-46EA-4161-8D50-096A5B1E6F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6A147-52C2-41AC-81A3-185E9FF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E1552-B1B0-4730-8AB4-7A2EB5D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32CC-6EDD-42DA-B338-46F01BF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80021F-4F08-4261-A4D4-CA9E6184A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5240" y="5804"/>
            <a:ext cx="12161520" cy="6846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EBB9F-2B34-43CB-9F3D-16BAEE8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0808-7BF6-49FB-9FAD-29C96607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5B34-6D96-49E1-A7D1-B810AA40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DD25-D8F7-4CD2-BFCD-9E27627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C8E6-A58F-4082-BB66-E2316C5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0861-8026-4BF2-9AAE-E88FDF3D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BCFFE-9539-4A1F-9D11-B4637C0073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71B5CD-725F-4FA1-8DBB-F9B05EBD3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" y="5804"/>
            <a:ext cx="12161520" cy="6846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989EE-DBC1-4034-9A43-376081DF09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605E06-A245-48CD-AF60-66DC514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6585-669D-4D94-921A-E266A879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C335-FF1E-491E-982E-E8FAF013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5D17-ACEB-4C30-A547-9FF430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8592-AC89-4102-8AC1-CE437BC5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1D8F-E6DF-44F8-BFA1-3A4DBCCD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EB1169-4B92-4E65-AA4A-868494408D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D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29D15-4360-4E35-BD79-4C00BAB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4D3A-283B-4AC8-A562-6F7EEE0E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C0A8-AC77-4AC2-92A2-EFA6E236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5670" y="6360538"/>
            <a:ext cx="2492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ECB91"/>
                </a:solidFill>
              </a:defRPr>
            </a:lvl1pPr>
          </a:lstStyle>
          <a:p>
            <a:fld id="{DE70EBB2-0480-4265-94E0-3312E100C4BB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4A33-2987-4586-9770-B24047CCB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ECB9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4878-3946-4F7D-AC1E-19F67677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492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0053-936D-4400-A2C3-E776FB89DA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4A812-463D-497C-BF5E-AA3F986970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8" y="6142241"/>
            <a:ext cx="1414943" cy="6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Yu Gothic UI Semibold" panose="020B0700000000000000" pitchFamily="34" charset="-128"/>
          <a:ea typeface="Yu Gothic UI Semibold" panose="020B0700000000000000" pitchFamily="34" charset="-128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ECB91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ECB91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ECB91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ECB91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ECB91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176B-08D3-4ABC-AC81-FBC1AA69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E2A0-3AB2-46A0-A700-653EB56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8E765-7411-4B7D-9710-096FF18A7D9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Click the Arrow underneath the “New Slide” Button to view a variety of available slide options.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5C624-A64A-49D5-B56D-53F163E4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" r="65670" b="46896"/>
          <a:stretch/>
        </p:blipFill>
        <p:spPr>
          <a:xfrm>
            <a:off x="5517929" y="915496"/>
            <a:ext cx="5671855" cy="4953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9F56B1-346D-4B05-A3EC-27CB9E77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How to Add Slides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23A949F-F670-4791-AF2B-024EDA3A6386}"/>
              </a:ext>
            </a:extLst>
          </p:cNvPr>
          <p:cNvSpPr/>
          <p:nvPr/>
        </p:nvSpPr>
        <p:spPr>
          <a:xfrm rot="13428753">
            <a:off x="7360517" y="259593"/>
            <a:ext cx="1475447" cy="18041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756B-618E-4505-A968-2E07335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97E5-7851-4AA7-BD55-C4C79E56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reported in this publication was supported by an Institutional Development Award (</a:t>
            </a:r>
            <a:r>
              <a:rPr lang="en-US" dirty="0" err="1"/>
              <a:t>IDeA</a:t>
            </a:r>
            <a:r>
              <a:rPr lang="en-US" dirty="0"/>
              <a:t>) from the National Institute of General Medical Sciences of the National Institutes of Health under grant number P20GM103424-19.</a:t>
            </a:r>
          </a:p>
        </p:txBody>
      </p:sp>
    </p:spTree>
    <p:extLst>
      <p:ext uri="{BB962C8B-B14F-4D97-AF65-F5344CB8AC3E}">
        <p14:creationId xmlns:p14="http://schemas.microsoft.com/office/powerpoint/2010/main" val="96790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BRN">
      <a:dk1>
        <a:srgbClr val="1F447B"/>
      </a:dk1>
      <a:lt1>
        <a:sysClr val="window" lastClr="FFFFFF"/>
      </a:lt1>
      <a:dk2>
        <a:srgbClr val="1F447B"/>
      </a:dk2>
      <a:lt2>
        <a:srgbClr val="AEE6BD"/>
      </a:lt2>
      <a:accent1>
        <a:srgbClr val="64B884"/>
      </a:accent1>
      <a:accent2>
        <a:srgbClr val="3472CC"/>
      </a:accent2>
      <a:accent3>
        <a:srgbClr val="C1E7FF"/>
      </a:accent3>
      <a:accent4>
        <a:srgbClr val="00B050"/>
      </a:accent4>
      <a:accent5>
        <a:srgbClr val="5B9BD5"/>
      </a:accent5>
      <a:accent6>
        <a:srgbClr val="348248"/>
      </a:accent6>
      <a:hlink>
        <a:srgbClr val="3472CC"/>
      </a:hlink>
      <a:folHlink>
        <a:srgbClr val="75707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" id="{44F4F106-B4CA-9C4B-A065-EEAE501CA6F8}" vid="{B8316F6B-8BD5-F241-A8A3-CF81FAA39E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LBRN_Template_Dark2_Computing-19</Template>
  <TotalTime>43</TotalTime>
  <Words>58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 Medium</vt:lpstr>
      <vt:lpstr>Yu Gothic UI Semibold</vt:lpstr>
      <vt:lpstr>Arial</vt:lpstr>
      <vt:lpstr>Gill Sans MT</vt:lpstr>
      <vt:lpstr>Office Theme</vt:lpstr>
      <vt:lpstr>PowerPoint Presentation</vt:lpstr>
      <vt:lpstr>How to Add Slides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Bentley</dc:creator>
  <cp:lastModifiedBy>Jack Bentley</cp:lastModifiedBy>
  <cp:revision>2</cp:revision>
  <dcterms:created xsi:type="dcterms:W3CDTF">2021-01-29T00:45:16Z</dcterms:created>
  <dcterms:modified xsi:type="dcterms:W3CDTF">2021-01-29T01:29:16Z</dcterms:modified>
</cp:coreProperties>
</file>