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Jack Bentley</dc:creator>
  <dc:title>Untitled-1</dc:title>
  <dcterms:created xsi:type="dcterms:W3CDTF">2021-01-28T23:31:46Z</dcterms:created>
  <dcterms:modified xsi:type="dcterms:W3CDTF">2021-01-28T23:31:46Z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Adobe Illustrator 25.1 (Windows)</vt:lpwstr>
  </property>
  <property fmtid="{D5CDD505-2E9C-101B-9397-08002B2CF9AE}" pid="4" name="LastSaved">
    <vt:filetime>2021-01-28T00:00:00Z</vt:filetime>
  </property>
</Properties>
</file>