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B49"/>
    <a:srgbClr val="0F272A"/>
    <a:srgbClr val="E8E8E8"/>
    <a:srgbClr val="008ABE"/>
    <a:srgbClr val="270E47"/>
    <a:srgbClr val="193E48"/>
    <a:srgbClr val="0D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>
        <p:scale>
          <a:sx n="100" d="100"/>
          <a:sy n="100" d="100"/>
        </p:scale>
        <p:origin x="1200" y="528"/>
      </p:cViewPr>
      <p:guideLst>
        <p:guide orient="horz" pos="2159"/>
        <p:guide pos="29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6432-D45F-5949-848F-B173CB780D9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CBC4D-50F0-4E4A-A5DA-E6D71FC9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CBC4D-50F0-4E4A-A5DA-E6D71FC9A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30F5-7D67-4E40-892C-A367FBCD89CA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8F3A-D8EF-EB4A-AB1E-BE62484F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3EF0B9-112F-484A-A580-B5E69DE171E2}"/>
              </a:ext>
            </a:extLst>
          </p:cNvPr>
          <p:cNvGrpSpPr/>
          <p:nvPr/>
        </p:nvGrpSpPr>
        <p:grpSpPr>
          <a:xfrm>
            <a:off x="0" y="-116470"/>
            <a:ext cx="11010900" cy="6974470"/>
            <a:chOff x="0" y="-141670"/>
            <a:chExt cx="11010900" cy="6974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04F6DD-99D4-FC4E-A053-FACF8835C9C5}"/>
                </a:ext>
              </a:extLst>
            </p:cNvPr>
            <p:cNvSpPr/>
            <p:nvPr/>
          </p:nvSpPr>
          <p:spPr>
            <a:xfrm>
              <a:off x="0" y="-139740"/>
              <a:ext cx="11010900" cy="6972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CBFFC4-73DF-C143-9111-BAD91B89C3B2}"/>
                </a:ext>
              </a:extLst>
            </p:cNvPr>
            <p:cNvSpPr/>
            <p:nvPr/>
          </p:nvSpPr>
          <p:spPr>
            <a:xfrm rot="10800000">
              <a:off x="0" y="6244363"/>
              <a:ext cx="11010900" cy="58843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16832"/>
                  </a:schemeClr>
                </a:gs>
                <a:gs pos="33000">
                  <a:schemeClr val="accent5">
                    <a:lumMod val="40000"/>
                    <a:lumOff val="60000"/>
                    <a:alpha val="22652"/>
                  </a:schemeClr>
                </a:gs>
                <a:gs pos="5800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D497-5662-9645-AC3D-C1B56B57ABE2}"/>
                </a:ext>
              </a:extLst>
            </p:cNvPr>
            <p:cNvSpPr/>
            <p:nvPr/>
          </p:nvSpPr>
          <p:spPr>
            <a:xfrm>
              <a:off x="0" y="-141670"/>
              <a:ext cx="11010900" cy="58843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16832"/>
                  </a:schemeClr>
                </a:gs>
                <a:gs pos="33000">
                  <a:schemeClr val="accent5">
                    <a:lumMod val="40000"/>
                    <a:lumOff val="60000"/>
                    <a:alpha val="22652"/>
                  </a:schemeClr>
                </a:gs>
                <a:gs pos="5800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9-04-30 at 9.32.4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386" y="954870"/>
              <a:ext cx="2325453" cy="4889680"/>
            </a:xfrm>
            <a:prstGeom prst="rect">
              <a:avLst/>
            </a:prstGeom>
          </p:spPr>
        </p:pic>
        <p:sp>
          <p:nvSpPr>
            <p:cNvPr id="19" name="Pentagon 18" descr="LSU HPC"/>
            <p:cNvSpPr>
              <a:spLocks noChangeAspect="1"/>
            </p:cNvSpPr>
            <p:nvPr/>
          </p:nvSpPr>
          <p:spPr>
            <a:xfrm>
              <a:off x="6190995" y="4459066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270B4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moodle_bann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33" y="4685702"/>
              <a:ext cx="3401490" cy="1342535"/>
            </a:xfrm>
            <a:prstGeom prst="rect">
              <a:avLst/>
            </a:prstGeom>
          </p:spPr>
        </p:pic>
        <p:sp>
          <p:nvSpPr>
            <p:cNvPr id="21" name="Pentagon 20" descr="LONI"/>
            <p:cNvSpPr>
              <a:spLocks noChangeAspect="1"/>
            </p:cNvSpPr>
            <p:nvPr/>
          </p:nvSpPr>
          <p:spPr>
            <a:xfrm>
              <a:off x="6659506" y="2497638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008AB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facilities-LONI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474" y="2999444"/>
              <a:ext cx="3263925" cy="915425"/>
            </a:xfrm>
            <a:prstGeom prst="rect">
              <a:avLst/>
            </a:prstGeom>
          </p:spPr>
        </p:pic>
        <p:sp>
          <p:nvSpPr>
            <p:cNvPr id="17" name="Pentagon 16" descr="LBRN"/>
            <p:cNvSpPr>
              <a:spLocks noChangeAspect="1"/>
            </p:cNvSpPr>
            <p:nvPr/>
          </p:nvSpPr>
          <p:spPr>
            <a:xfrm>
              <a:off x="6190995" y="535672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0F272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nWhite_h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233" y="593660"/>
              <a:ext cx="3645503" cy="1679102"/>
            </a:xfrm>
            <a:prstGeom prst="rect">
              <a:avLst/>
            </a:prstGeom>
          </p:spPr>
        </p:pic>
        <p:sp>
          <p:nvSpPr>
            <p:cNvPr id="6" name="TextBox 5" descr="4th LBRN-LONI Scientific Computing Bootcamp&#13;&#10;"/>
            <p:cNvSpPr txBox="1"/>
            <p:nvPr/>
          </p:nvSpPr>
          <p:spPr>
            <a:xfrm>
              <a:off x="303632" y="140549"/>
              <a:ext cx="552623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4</a:t>
              </a:r>
              <a:r>
                <a:rPr lang="en-US" sz="4000" b="1" baseline="30000" dirty="0">
                  <a:latin typeface="DokChampa" panose="020B0604020202020204" pitchFamily="34" charset="0"/>
                  <a:cs typeface="DokChampa" panose="020B0604020202020204" pitchFamily="34" charset="0"/>
                </a:rPr>
                <a:t>th</a:t>
              </a:r>
              <a:r>
                <a:rPr lang="en-US" sz="40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 </a:t>
              </a:r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LBRN-LONI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Scientific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	Computing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		Bootcamp</a:t>
              </a:r>
            </a:p>
          </p:txBody>
        </p:sp>
        <p:sp>
          <p:nvSpPr>
            <p:cNvPr id="15" name="TextBox 14" descr="May 27-29 and &#13;&#10;May 31-June 2, 2021&#13;&#10;&#9;8AM – 5PM"/>
            <p:cNvSpPr txBox="1"/>
            <p:nvPr/>
          </p:nvSpPr>
          <p:spPr>
            <a:xfrm>
              <a:off x="1259640" y="3184110"/>
              <a:ext cx="3312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May 27-29 and 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May 31-June 2, 2021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	8AM </a:t>
              </a:r>
              <a:r>
                <a:rPr lang="mr-IN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Ayuthaya"/>
                </a:rPr>
                <a:t>–</a:t>
              </a:r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 5PM</a:t>
              </a:r>
            </a:p>
          </p:txBody>
        </p:sp>
        <p:sp>
          <p:nvSpPr>
            <p:cNvPr id="16" name="TextBox 15" descr="Virtual via Zoom"/>
            <p:cNvSpPr txBox="1"/>
            <p:nvPr/>
          </p:nvSpPr>
          <p:spPr>
            <a:xfrm>
              <a:off x="481415" y="2814778"/>
              <a:ext cx="336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cs typeface="Ayuthaya"/>
                </a:rPr>
                <a:t>Virtual via Zoom</a:t>
              </a:r>
            </a:p>
          </p:txBody>
        </p:sp>
        <p:sp>
          <p:nvSpPr>
            <p:cNvPr id="18" name="TextBox 17" descr="Topics will be covered&#13;&#10;Introduction to R&#13;&#10;Intermediate R&#13;&#10;Introduction to Python&#13;&#10;Intermediate Python&#13;&#10;Deep Learning&#13;&#10;"/>
            <p:cNvSpPr txBox="1"/>
            <p:nvPr/>
          </p:nvSpPr>
          <p:spPr>
            <a:xfrm>
              <a:off x="812801" y="4599586"/>
              <a:ext cx="32258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Topics will be covered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Introduction to 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Intermediate 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Introduction to Python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Intermediate Python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Deep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3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67917A-BBDD-3F49-9FAA-A3CE1683CDA3}"/>
              </a:ext>
            </a:extLst>
          </p:cNvPr>
          <p:cNvGrpSpPr/>
          <p:nvPr/>
        </p:nvGrpSpPr>
        <p:grpSpPr>
          <a:xfrm>
            <a:off x="-13868" y="-116470"/>
            <a:ext cx="9157868" cy="6974470"/>
            <a:chOff x="-13868" y="-116470"/>
            <a:chExt cx="9157868" cy="6974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04F6DD-99D4-FC4E-A053-FACF8835C9C5}"/>
                </a:ext>
              </a:extLst>
            </p:cNvPr>
            <p:cNvSpPr/>
            <p:nvPr/>
          </p:nvSpPr>
          <p:spPr>
            <a:xfrm>
              <a:off x="0" y="-114540"/>
              <a:ext cx="9144000" cy="6972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CBFFC4-73DF-C143-9111-BAD91B89C3B2}"/>
                </a:ext>
              </a:extLst>
            </p:cNvPr>
            <p:cNvSpPr/>
            <p:nvPr/>
          </p:nvSpPr>
          <p:spPr>
            <a:xfrm rot="10800000">
              <a:off x="0" y="6269563"/>
              <a:ext cx="9144000" cy="58843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16832"/>
                  </a:schemeClr>
                </a:gs>
                <a:gs pos="33000">
                  <a:schemeClr val="accent5">
                    <a:lumMod val="40000"/>
                    <a:lumOff val="60000"/>
                    <a:alpha val="22652"/>
                  </a:schemeClr>
                </a:gs>
                <a:gs pos="5800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D497-5662-9645-AC3D-C1B56B57ABE2}"/>
                </a:ext>
              </a:extLst>
            </p:cNvPr>
            <p:cNvSpPr/>
            <p:nvPr/>
          </p:nvSpPr>
          <p:spPr>
            <a:xfrm>
              <a:off x="0" y="-116470"/>
              <a:ext cx="9144000" cy="58843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16832"/>
                  </a:schemeClr>
                </a:gs>
                <a:gs pos="33000">
                  <a:schemeClr val="accent5">
                    <a:lumMod val="40000"/>
                    <a:lumOff val="60000"/>
                    <a:alpha val="22652"/>
                  </a:schemeClr>
                </a:gs>
                <a:gs pos="5800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9-04-30 at 9.32.4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352" y="1552496"/>
              <a:ext cx="1784870" cy="3753007"/>
            </a:xfrm>
            <a:prstGeom prst="rect">
              <a:avLst/>
            </a:prstGeom>
          </p:spPr>
        </p:pic>
        <p:sp>
          <p:nvSpPr>
            <p:cNvPr id="19" name="Pentagon 18" descr="LSU HPC"/>
            <p:cNvSpPr>
              <a:spLocks noChangeAspect="1"/>
            </p:cNvSpPr>
            <p:nvPr/>
          </p:nvSpPr>
          <p:spPr>
            <a:xfrm>
              <a:off x="4781295" y="4484266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270B4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moodle_bann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133" y="4710902"/>
              <a:ext cx="3401490" cy="1342535"/>
            </a:xfrm>
            <a:prstGeom prst="rect">
              <a:avLst/>
            </a:prstGeom>
          </p:spPr>
        </p:pic>
        <p:sp>
          <p:nvSpPr>
            <p:cNvPr id="21" name="Pentagon 20" descr="LONI"/>
            <p:cNvSpPr>
              <a:spLocks noChangeAspect="1"/>
            </p:cNvSpPr>
            <p:nvPr/>
          </p:nvSpPr>
          <p:spPr>
            <a:xfrm>
              <a:off x="5249806" y="2522838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008AB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facilities-LONI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774" y="3024644"/>
              <a:ext cx="3263925" cy="915425"/>
            </a:xfrm>
            <a:prstGeom prst="rect">
              <a:avLst/>
            </a:prstGeom>
          </p:spPr>
        </p:pic>
        <p:sp>
          <p:nvSpPr>
            <p:cNvPr id="17" name="Pentagon 16" descr="LBRN"/>
            <p:cNvSpPr>
              <a:spLocks noChangeAspect="1"/>
            </p:cNvSpPr>
            <p:nvPr/>
          </p:nvSpPr>
          <p:spPr>
            <a:xfrm>
              <a:off x="4781295" y="560872"/>
              <a:ext cx="3803904" cy="1737360"/>
            </a:xfrm>
            <a:prstGeom prst="homePlate">
              <a:avLst>
                <a:gd name="adj" fmla="val 17953"/>
              </a:avLst>
            </a:prstGeom>
            <a:solidFill>
              <a:schemeClr val="bg1"/>
            </a:solidFill>
            <a:ln w="63500">
              <a:solidFill>
                <a:srgbClr val="0F272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nWhite_ho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533" y="618860"/>
              <a:ext cx="3645503" cy="1679102"/>
            </a:xfrm>
            <a:prstGeom prst="rect">
              <a:avLst/>
            </a:prstGeom>
          </p:spPr>
        </p:pic>
        <p:sp>
          <p:nvSpPr>
            <p:cNvPr id="6" name="TextBox 5" descr="4th LBRN-LONI Scientific Computing Bootcamp&#13;&#10;"/>
            <p:cNvSpPr txBox="1"/>
            <p:nvPr/>
          </p:nvSpPr>
          <p:spPr>
            <a:xfrm>
              <a:off x="-13868" y="165749"/>
              <a:ext cx="552623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4</a:t>
              </a:r>
              <a:r>
                <a:rPr lang="en-US" sz="4000" b="1" baseline="30000" dirty="0">
                  <a:latin typeface="DokChampa" panose="020B0604020202020204" pitchFamily="34" charset="0"/>
                  <a:cs typeface="DokChampa" panose="020B0604020202020204" pitchFamily="34" charset="0"/>
                </a:rPr>
                <a:t>th</a:t>
              </a:r>
              <a:r>
                <a:rPr lang="en-US" sz="40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 </a:t>
              </a:r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LBRN-LONI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Scientific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	Computing </a:t>
              </a:r>
            </a:p>
            <a:p>
              <a:r>
                <a:rPr lang="en-US" sz="3600" b="1" dirty="0">
                  <a:latin typeface="DokChampa" panose="020B0604020202020204" pitchFamily="34" charset="0"/>
                  <a:cs typeface="DokChampa" panose="020B0604020202020204" pitchFamily="34" charset="0"/>
                </a:rPr>
                <a:t>			Bootcamp</a:t>
              </a:r>
            </a:p>
          </p:txBody>
        </p:sp>
        <p:sp>
          <p:nvSpPr>
            <p:cNvPr id="15" name="TextBox 14" descr="May 27-29 and &#13;&#10;May 31-June 2, 2021&#13;&#10;&#9;8AM – 5PM"/>
            <p:cNvSpPr txBox="1"/>
            <p:nvPr/>
          </p:nvSpPr>
          <p:spPr>
            <a:xfrm>
              <a:off x="942140" y="3209310"/>
              <a:ext cx="3312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May 27-29 and 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May 31-June 2, 2021</a:t>
              </a:r>
            </a:p>
            <a:p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	8AM </a:t>
              </a:r>
              <a:r>
                <a:rPr lang="mr-IN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Ayuthaya"/>
                </a:rPr>
                <a:t>–</a:t>
              </a:r>
              <a:r>
                <a:rPr lang="en-US" sz="2000" b="1" dirty="0">
                  <a:solidFill>
                    <a:srgbClr val="0000FF"/>
                  </a:solidFill>
                  <a:latin typeface="DokChampa" panose="020B0604020202020204" pitchFamily="34" charset="-34"/>
                  <a:cs typeface="DokChampa" panose="020B0604020202020204" pitchFamily="34" charset="-34"/>
                </a:rPr>
                <a:t> 5PM</a:t>
              </a:r>
            </a:p>
          </p:txBody>
        </p:sp>
        <p:sp>
          <p:nvSpPr>
            <p:cNvPr id="16" name="TextBox 15" descr="Virtual via Zoom"/>
            <p:cNvSpPr txBox="1"/>
            <p:nvPr/>
          </p:nvSpPr>
          <p:spPr>
            <a:xfrm>
              <a:off x="163915" y="2839978"/>
              <a:ext cx="336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cs typeface="Ayuthaya"/>
                </a:rPr>
                <a:t>Virtual via Zoom</a:t>
              </a:r>
            </a:p>
          </p:txBody>
        </p:sp>
        <p:sp>
          <p:nvSpPr>
            <p:cNvPr id="18" name="TextBox 17" descr="Topics will be covered&#13;&#10;Introduction to R&#13;&#10;Intermediate R&#13;&#10;Introduction to Python&#13;&#10;Intermediate Python&#13;&#10;Deep Learning&#13;&#10;"/>
            <p:cNvSpPr txBox="1"/>
            <p:nvPr/>
          </p:nvSpPr>
          <p:spPr>
            <a:xfrm>
              <a:off x="495301" y="4624786"/>
              <a:ext cx="32258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Topics will be covered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Introduction to 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Intermediate 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Introduction to Python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Intermediate Python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atin typeface="DokChampa" panose="020B0604020202020204" pitchFamily="34" charset="-34"/>
                  <a:cs typeface="DokChampa" panose="020B0604020202020204" pitchFamily="34" charset="-34"/>
                </a:rPr>
                <a:t>Deep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53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</Words>
  <Application>Microsoft Macintosh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DokChampa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Nayong Kim</dc:creator>
  <cp:lastModifiedBy>Nayong Kim</cp:lastModifiedBy>
  <cp:revision>19</cp:revision>
  <cp:lastPrinted>2021-04-16T22:08:18Z</cp:lastPrinted>
  <dcterms:created xsi:type="dcterms:W3CDTF">2018-04-18T17:25:51Z</dcterms:created>
  <dcterms:modified xsi:type="dcterms:W3CDTF">2021-04-16T22:17:59Z</dcterms:modified>
</cp:coreProperties>
</file>