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E2226"/>
    <a:srgbClr val="236977"/>
    <a:srgbClr val="15373E"/>
    <a:srgbClr val="16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3BD62C4-4BFC-472E-BFB4-28950E5806D9}">
  <a:tblStyle styleId="{F3BD62C4-4BFC-472E-BFB4-28950E580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9" d="100"/>
          <a:sy n="139" d="100"/>
        </p:scale>
        <p:origin x="-592" y="40"/>
      </p:cViewPr>
      <p:guideLst>
        <p:guide orient="horz" pos="2059"/>
        <p:guide pos="32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0013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5143500"/>
          </a:xfrm>
          <a:prstGeom prst="rect">
            <a:avLst/>
          </a:prstGeom>
          <a:gradFill flip="none" rotWithShape="1">
            <a:gsLst>
              <a:gs pos="14000">
                <a:srgbClr val="0E2226"/>
              </a:gs>
              <a:gs pos="100000">
                <a:srgbClr val="236977"/>
              </a:gs>
            </a:gsLst>
            <a:lin ang="16200000" scaled="0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 descr="onColor_vert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673"/>
            <a:ext cx="1719621" cy="79343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24951" y="4772171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venir Heavy"/>
                <a:cs typeface="Avenir Heavy"/>
              </a:rPr>
              <a:t>Louisiana Biomedical Research Network</a:t>
            </a:r>
            <a:endParaRPr lang="en-US" sz="160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6" name="Half Frame 5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13" name="Half Frame 12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Half Frame 20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8" name="Half Frame 7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8" name="Half Frame 7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 sz="2400"/>
            </a:lvl1pPr>
            <a:lvl2pPr lvl="1">
              <a:spcBef>
                <a:spcPts val="0"/>
              </a:spcBef>
              <a:buNone/>
              <a:defRPr sz="2400"/>
            </a:lvl2pPr>
            <a:lvl3pPr lvl="2">
              <a:spcBef>
                <a:spcPts val="0"/>
              </a:spcBef>
              <a:buNone/>
              <a:defRPr sz="2400"/>
            </a:lvl3pPr>
            <a:lvl4pPr lvl="3">
              <a:spcBef>
                <a:spcPts val="0"/>
              </a:spcBef>
              <a:buNone/>
              <a:defRPr sz="2400"/>
            </a:lvl4pPr>
            <a:lvl5pPr lvl="4">
              <a:spcBef>
                <a:spcPts val="0"/>
              </a:spcBef>
              <a:buNone/>
              <a:defRPr sz="2400"/>
            </a:lvl5pPr>
            <a:lvl6pPr lvl="5">
              <a:spcBef>
                <a:spcPts val="0"/>
              </a:spcBef>
              <a:buNone/>
              <a:defRPr sz="2400"/>
            </a:lvl6pPr>
            <a:lvl7pPr lvl="6">
              <a:spcBef>
                <a:spcPts val="0"/>
              </a:spcBef>
              <a:buNone/>
              <a:defRPr sz="2400"/>
            </a:lvl7pPr>
            <a:lvl8pPr lvl="7">
              <a:spcBef>
                <a:spcPts val="0"/>
              </a:spcBef>
              <a:buNone/>
              <a:defRPr sz="2400"/>
            </a:lvl8pPr>
            <a:lvl9pPr lvl="8">
              <a:spcBef>
                <a:spcPts val="0"/>
              </a:spcBef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Picture 7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9" name="Half Frame 8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10" name="Half Frame 9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7" name="Half Frame 6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7" name="Half Frame 6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  <p:pic>
        <p:nvPicPr>
          <p:cNvPr id="6" name="Picture 5" descr="onWhite_vert_lar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6" y="0"/>
            <a:ext cx="466244" cy="500316"/>
          </a:xfrm>
          <a:prstGeom prst="rect">
            <a:avLst/>
          </a:prstGeom>
        </p:spPr>
      </p:pic>
      <p:sp>
        <p:nvSpPr>
          <p:cNvPr id="7" name="Half Frame 6"/>
          <p:cNvSpPr/>
          <p:nvPr userDrawn="1"/>
        </p:nvSpPr>
        <p:spPr>
          <a:xfrm>
            <a:off x="-8344" y="-7684"/>
            <a:ext cx="1491226" cy="368709"/>
          </a:xfrm>
          <a:prstGeom prst="halfFrame">
            <a:avLst>
              <a:gd name="adj1" fmla="val 20000"/>
              <a:gd name="adj2" fmla="val 20000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 userDrawn="1"/>
        </p:nvSpPr>
        <p:spPr>
          <a:xfrm rot="10800000">
            <a:off x="557161" y="1723303"/>
            <a:ext cx="8586689" cy="3420196"/>
          </a:xfrm>
          <a:prstGeom prst="halfFrame">
            <a:avLst>
              <a:gd name="adj1" fmla="val 1808"/>
              <a:gd name="adj2" fmla="val 1793"/>
            </a:avLst>
          </a:prstGeom>
          <a:solidFill>
            <a:srgbClr val="163C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09647" y="623758"/>
            <a:ext cx="8963540" cy="208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THIS </a:t>
            </a:r>
            <a:r>
              <a:rPr lang="en" sz="5400" dirty="0" smtClean="0"/>
              <a:t>IS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FOR </a:t>
            </a:r>
            <a:r>
              <a:rPr lang="en" sz="5400" dirty="0" smtClean="0"/>
              <a:t>YOUR </a:t>
            </a:r>
            <a:r>
              <a:rPr lang="en-US" sz="5400" dirty="0" smtClean="0"/>
              <a:t>LBRN </a:t>
            </a:r>
            <a:r>
              <a:rPr lang="en" sz="5400" dirty="0" smtClean="0"/>
              <a:t>PRESENTATION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</a:t>
            </a:r>
            <a:r>
              <a:rPr lang="en" b="0"/>
              <a:t>?</a:t>
            </a:r>
            <a:endParaRPr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64481"/>
          <a:ext cx="5309500" cy="2753400"/>
        </p:xfrm>
        <a:graphic>
          <a:graphicData uri="http://schemas.openxmlformats.org/drawingml/2006/table">
            <a:tbl>
              <a:tblPr>
                <a:noFill/>
                <a:tableStyleId>{F3BD62C4-4BFC-472E-BFB4-28950E5806D9}</a:tableStyleId>
              </a:tblPr>
              <a:tblGrid>
                <a:gridCol w="1327375"/>
                <a:gridCol w="1327375"/>
                <a:gridCol w="1327375"/>
                <a:gridCol w="1327375"/>
              </a:tblGrid>
              <a:tr h="688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DB7C4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3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0" name="Shape 230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Shape 23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7775239" y="4260475"/>
            <a:ext cx="433800" cy="433800"/>
            <a:chOff x="5382800" y="412975"/>
            <a:chExt cx="433800" cy="433800"/>
          </a:xfrm>
        </p:grpSpPr>
        <p:sp>
          <p:nvSpPr>
            <p:cNvPr id="234" name="Shape 23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7186989" y="2007084"/>
            <a:ext cx="548193" cy="548193"/>
            <a:chOff x="5382800" y="412975"/>
            <a:chExt cx="433800" cy="433800"/>
          </a:xfrm>
        </p:grpSpPr>
        <p:sp>
          <p:nvSpPr>
            <p:cNvPr id="238" name="Shape 23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8103270" y="1037014"/>
            <a:ext cx="305439" cy="305439"/>
            <a:chOff x="5382800" y="412975"/>
            <a:chExt cx="433800" cy="433800"/>
          </a:xfrm>
        </p:grpSpPr>
        <p:sp>
          <p:nvSpPr>
            <p:cNvPr id="242" name="Shape 24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255800" y="1901925"/>
            <a:ext cx="66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  <a:endParaRPr sz="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3" name="Shape 253"/>
          <p:cNvSpPr/>
          <p:nvPr/>
        </p:nvSpPr>
        <p:spPr>
          <a:xfrm rot="8100000">
            <a:off x="1475321" y="22737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8100000">
            <a:off x="3068371" y="38031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8100000">
            <a:off x="4707371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8100000">
            <a:off x="4079021" y="20193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8100000">
            <a:off x="6881271" y="25420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8100000">
            <a:off x="7432896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745612" y="1372164"/>
            <a:ext cx="797232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89,526,124</a:t>
            </a:r>
            <a:endParaRPr sz="9600" dirty="0"/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770194" y="2365632"/>
            <a:ext cx="8373806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number, aren’t you proud?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970088" y="571500"/>
            <a:ext cx="71739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970088" y="1030288"/>
            <a:ext cx="71739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970088" y="3810000"/>
            <a:ext cx="71739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970088" y="4268788"/>
            <a:ext cx="71739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970088" y="2190750"/>
            <a:ext cx="7173912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970088" y="2649538"/>
            <a:ext cx="7173912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84" name="Shape 284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8" name="Shape 28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948150" y="3727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Shape 29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Shape 296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Shape 30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6713538" y="1619250"/>
            <a:ext cx="243046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6713538" y="3200400"/>
            <a:ext cx="243046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4294967295"/>
          </p:nvPr>
        </p:nvSpPr>
        <p:spPr>
          <a:xfrm>
            <a:off x="6713538" y="3200400"/>
            <a:ext cx="2430462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25" y="407600"/>
            <a:ext cx="5278126" cy="4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 dirty="0"/>
              <a:t>EDIT IN GOOGLE SLIDES</a:t>
            </a:r>
            <a:endParaRPr sz="13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Click on the button under the presentation preview that says "Use as Google Slides Theme".</a:t>
            </a:r>
            <a:endParaRPr sz="13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You will get a copy of this document on your Google Drive and will be able to edit, add or delete slides.</a:t>
            </a:r>
            <a:endParaRPr sz="13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You have to be signed in to your Google account.</a:t>
            </a:r>
            <a:endParaRPr sz="13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"Download as PowerPoint template". You will get a .pptx file that you can edit in PowerPoint.  </a:t>
            </a:r>
            <a:endParaRPr sz="13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hlinkClick r:id="rId3"/>
              </a:rPr>
              <a:t>Presentation design slide</a:t>
            </a:r>
            <a:r>
              <a:rPr lang="en" sz="1300"/>
              <a:t>)</a:t>
            </a:r>
            <a:endParaRPr sz="130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3999" y="876300"/>
            <a:ext cx="3730581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Any questions?</a:t>
            </a:r>
            <a:endParaRPr sz="3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@username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I am Jayden Smith</a:t>
            </a:r>
            <a:endParaRPr sz="3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3" name="Shape 93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86303" y="1887538"/>
            <a:ext cx="5975694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BIG CONCEPT</a:t>
            </a:r>
            <a:endParaRPr sz="7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740109" y="3268663"/>
            <a:ext cx="6378994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Bring the attention of your audience over a key concept using icons or illustrations</a:t>
            </a:r>
            <a:endParaRPr dirty="0"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Shape 162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Shape 16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Shape 17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736</Words>
  <Application>Microsoft Macintosh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Cerimon template</vt:lpstr>
      <vt:lpstr>THIS IS FOR YOUR LBRN PRESENTATION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Nayong Kim</cp:lastModifiedBy>
  <cp:revision>5</cp:revision>
  <cp:lastPrinted>2018-01-30T21:56:51Z</cp:lastPrinted>
  <dcterms:modified xsi:type="dcterms:W3CDTF">2018-02-05T21:17:43Z</dcterms:modified>
</cp:coreProperties>
</file>