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DCA1"/>
    <a:srgbClr val="FFFFFF"/>
    <a:srgbClr val="234E8D"/>
    <a:srgbClr val="2C3D6C"/>
    <a:srgbClr val="459549"/>
    <a:srgbClr val="66D082"/>
    <a:srgbClr val="AEE6BD"/>
    <a:srgbClr val="8EC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5EE2E14-33DB-4C59-AFB2-21D851E191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7" y="0"/>
            <a:ext cx="1210235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5517C8-DFCA-481E-9652-A424377A5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8FFBE-DAFF-49B1-82DF-CAC59EA4F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2C3D6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83EEB-6EE2-405F-9FA9-3C83545C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C3D6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0C696-006D-4200-95A4-456C9D1B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C3D6C"/>
                </a:solidFill>
              </a:defRPr>
            </a:lvl1pPr>
          </a:lstStyle>
          <a:p>
            <a:fld id="{05130053-936D-4400-A2C3-E776FB89DA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9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BDF0EE6-EB62-48DD-A91F-87A98AF0F4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78CEC4-4FBF-434F-A4C6-574B21E1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CB2F-CB9F-402F-A5E5-7C00B4433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2C3D6C"/>
                </a:solidFill>
              </a:defRPr>
            </a:lvl1pPr>
            <a:lvl2pPr>
              <a:defRPr>
                <a:solidFill>
                  <a:srgbClr val="2C3D6C"/>
                </a:solidFill>
              </a:defRPr>
            </a:lvl2pPr>
            <a:lvl3pPr>
              <a:defRPr>
                <a:solidFill>
                  <a:srgbClr val="2C3D6C"/>
                </a:solidFill>
              </a:defRPr>
            </a:lvl3pPr>
            <a:lvl4pPr>
              <a:defRPr>
                <a:solidFill>
                  <a:srgbClr val="2C3D6C"/>
                </a:solidFill>
              </a:defRPr>
            </a:lvl4pPr>
            <a:lvl5pPr>
              <a:defRPr>
                <a:solidFill>
                  <a:srgbClr val="2C3D6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B18A6-42B2-4E91-85F1-701E3D41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2C3D6C"/>
                </a:solidFill>
              </a:defRPr>
            </a:lvl1pPr>
          </a:lstStyle>
          <a:p>
            <a:fld id="{DE70EBB2-0480-4265-94E0-3312E100C4BB}" type="datetimeFigureOut">
              <a:rPr lang="en-US" smtClean="0"/>
              <a:pPr/>
              <a:t>1/17/20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1211C-29F4-4B87-879F-78490C3A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C3D6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6B32-A328-46DD-8781-38699E0B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C3D6C"/>
                </a:solidFill>
              </a:defRPr>
            </a:lvl1pPr>
          </a:lstStyle>
          <a:p>
            <a:fld id="{05130053-936D-4400-A2C3-E776FB89DA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8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6ECD6838-F6BF-441F-9791-BBA6F4CFE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73BB6F-774B-4D4A-8F3F-037278E15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9D6C4-D8FC-47ED-987C-457DB70B7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2C3D6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1F21E-D9CC-4A47-A681-45D48063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2C3D6C"/>
                </a:solidFill>
              </a:defRPr>
            </a:lvl1pPr>
          </a:lstStyle>
          <a:p>
            <a:fld id="{DE70EBB2-0480-4265-94E0-3312E100C4BB}" type="datetimeFigureOut">
              <a:rPr lang="en-US" smtClean="0"/>
              <a:pPr/>
              <a:t>1/17/20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9A652-D4F3-4F2E-8000-C64599F65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C3D6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03A4-1C33-40FA-A23B-ACA89341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C3D6C"/>
                </a:solidFill>
              </a:defRPr>
            </a:lvl1pPr>
          </a:lstStyle>
          <a:p>
            <a:fld id="{05130053-936D-4400-A2C3-E776FB89DA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78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11F7F6FB-EF3F-4D65-9151-9D876000AC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1024" y="8512"/>
            <a:ext cx="12102353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D82F93-C67E-4DE8-95A2-5F56E6F79A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77" y="8512"/>
            <a:ext cx="1210235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F3345-E57F-4674-B65F-9328C16B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783CC-BD36-4FFF-B91C-2A60C8D08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6C534-F360-4B77-BF11-F8F035BA9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36D6B-DE23-4856-A58E-D5962155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B2-0480-4265-94E0-3312E100C4BB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D210D-277A-4687-A408-8DF0360E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E5881-6ADC-4A3F-AD52-8E617569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0053-936D-4400-A2C3-E776FB89D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7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4170751E-D055-4F44-8ACF-1B66401C00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56E29A-0878-4291-88A8-B311FFB88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3865F-EC47-4424-9AB9-F58CE1D31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3F326-F3C0-480B-9B7D-EA6C75404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60A64-BC88-4B6C-AD82-3C1696447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FF040D-B28E-467A-9B5C-4AE8BA70A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5DA7E-8518-4FCF-A1DF-A8AED09B2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B2-0480-4265-94E0-3312E100C4BB}" type="datetimeFigureOut">
              <a:rPr lang="en-US" smtClean="0"/>
              <a:t>1/17/20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D4BEFB-6FA2-4936-9BFF-CD07C48D1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FA98CE-A130-4992-9C06-6BE37EAA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0053-936D-4400-A2C3-E776FB89D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6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0B280803-A850-4449-AA2C-3EA439E2C4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093A45-49A4-46F3-9E76-9BCBB0FF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4BF17-A9EB-4854-AB52-33B1E4E2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2C3D6C"/>
                </a:solidFill>
              </a:defRPr>
            </a:lvl1pPr>
          </a:lstStyle>
          <a:p>
            <a:fld id="{DE70EBB2-0480-4265-94E0-3312E100C4BB}" type="datetimeFigureOut">
              <a:rPr lang="en-US" smtClean="0"/>
              <a:pPr/>
              <a:t>1/17/20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F9760-C915-4057-8D08-3DE1C45E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C3D6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9DED2-FD3B-4F77-AE7A-F1E6E00C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C3D6C"/>
                </a:solidFill>
              </a:defRPr>
            </a:lvl1pPr>
          </a:lstStyle>
          <a:p>
            <a:fld id="{05130053-936D-4400-A2C3-E776FB89DA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09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28D65486-032C-4CB4-88B7-B39821AF22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0"/>
            <a:ext cx="12102353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FE1552-B1B0-4730-8AB4-7A2EB5D7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C3D6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B32CC-6EDD-42DA-B338-46F01BF1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C3D6C"/>
                </a:solidFill>
              </a:defRPr>
            </a:lvl1pPr>
          </a:lstStyle>
          <a:p>
            <a:fld id="{05130053-936D-4400-A2C3-E776FB89DA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BB9F-2B34-43CB-9F3D-16BAEE8A6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50808-7BF6-49FB-9FAD-29C96607D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25B34-6D96-49E1-A7D1-B810AA40B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0DD25-D8F7-4CD2-BFCD-9E27627A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B2-0480-4265-94E0-3312E100C4BB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9C8E6-A58F-4082-BB66-E2316C51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B0861-8026-4BF2-9AAE-E88FDF3D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0053-936D-4400-A2C3-E776FB89DACB}" type="slidenum">
              <a:rPr lang="en-US" smtClean="0"/>
              <a:t>‹#›</a:t>
            </a:fld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59941CB-319B-4CAC-AEE6-374C37A3AA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0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5E06-A245-48CD-AF60-66DC5149F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F6585-669D-4D94-921A-E266A8792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4C335-FF1E-491E-982E-E8FAF013A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F5D17-ACEB-4C30-A547-9FF43096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B2-0480-4265-94E0-3312E100C4BB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F8592-AC89-4102-8AC1-CE437BC52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91D8F-E6DF-44F8-BFA1-3A4DBCCD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0053-936D-4400-A2C3-E776FB89DAC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D283F0-D857-4080-AF51-BF60C01FD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5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29D15-4360-4E35-BD79-4C00BAB32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14D3A-283B-4AC8-A562-6F7EEE0E9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80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BC0A8-AC77-4AC2-92A2-EFA6E2363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45670" y="6360538"/>
            <a:ext cx="2492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2C3D6C"/>
                </a:solidFill>
              </a:defRPr>
            </a:lvl1pPr>
          </a:lstStyle>
          <a:p>
            <a:fld id="{DE70EBB2-0480-4265-94E0-3312E100C4BB}" type="datetimeFigureOut">
              <a:rPr lang="en-US" smtClean="0"/>
              <a:pPr/>
              <a:t>1/17/20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F4A33-2987-4586-9770-B24047CCB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C3D6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A4878-3946-4F7D-AC1E-19F676778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2492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C3D6C"/>
                </a:solidFill>
              </a:defRPr>
            </a:lvl1pPr>
          </a:lstStyle>
          <a:p>
            <a:fld id="{05130053-936D-4400-A2C3-E776FB89DAC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BA5579-59C2-4566-9D04-D3F8F3719397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327" y="6030540"/>
            <a:ext cx="1414946" cy="65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5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 cap="none" spc="0">
          <a:ln w="0">
            <a:solidFill>
              <a:srgbClr val="FFFFFF"/>
            </a:solidFill>
          </a:ln>
          <a:solidFill>
            <a:schemeClr val="bg1"/>
          </a:solidFill>
          <a:effectLst>
            <a:outerShdw blurRad="38100" dist="25400" dir="5400000" algn="ctr" rotWithShape="0">
              <a:srgbClr val="6E747A">
                <a:alpha val="43000"/>
              </a:srgbClr>
            </a:outerShdw>
          </a:effectLst>
          <a:latin typeface="Yu Gothic UI Semibold" panose="020B0700000000000000" pitchFamily="34" charset="-128"/>
          <a:ea typeface="Yu Gothic UI Semibold" panose="020B0700000000000000" pitchFamily="34" charset="-128"/>
          <a:cs typeface="Aharoni" panose="020B0604020202020204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C3D6C"/>
          </a:solidFill>
          <a:latin typeface="Yu Gothic Medium" panose="020B0500000000000000" pitchFamily="34" charset="-128"/>
          <a:ea typeface="Yu Gothic Medium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C3D6C"/>
          </a:solidFill>
          <a:latin typeface="Yu Gothic Medium" panose="020B0500000000000000" pitchFamily="34" charset="-128"/>
          <a:ea typeface="Yu Gothic Medium" panose="020B05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C3D6C"/>
          </a:solidFill>
          <a:latin typeface="Yu Gothic Medium" panose="020B0500000000000000" pitchFamily="34" charset="-128"/>
          <a:ea typeface="Yu Gothic Medium" panose="020B05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C3D6C"/>
          </a:solidFill>
          <a:latin typeface="Yu Gothic Medium" panose="020B0500000000000000" pitchFamily="34" charset="-128"/>
          <a:ea typeface="Yu Gothic Medium" panose="020B05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C3D6C"/>
          </a:solidFill>
          <a:latin typeface="Yu Gothic Medium" panose="020B0500000000000000" pitchFamily="34" charset="-128"/>
          <a:ea typeface="Yu Gothic Medium" panose="020B05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176B-08D3-4ABC-AC81-FBC1AA6963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4E2A0-3AB2-46A0-A700-653EB56AF8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006E29CE-5F99-4EBA-9127-137A1290A7A7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8ECB9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ECB9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ECB9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ECB9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ECB9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2C3D6C"/>
                </a:solidFill>
              </a:rPr>
              <a:t>Click the Arrow underneath the “New Slide” Button to view a variety of available slide options.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19140F-42FD-4D02-BD87-1EEEAFC6FC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" r="65670" b="46896"/>
          <a:stretch/>
        </p:blipFill>
        <p:spPr>
          <a:xfrm>
            <a:off x="5517929" y="915496"/>
            <a:ext cx="5671855" cy="49534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3D93A8E-9809-462B-A501-A2FD34AF033E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 cap="none" spc="0">
                <a:ln w="0"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Gothic UI Semibold" panose="020B0700000000000000" pitchFamily="34" charset="-128"/>
                <a:ea typeface="Yu Gothic UI Semibold" panose="020B0700000000000000" pitchFamily="34" charset="-128"/>
                <a:cs typeface="Aharoni" panose="020B0604020202020204" pitchFamily="2" charset="-79"/>
              </a:defRPr>
            </a:lvl1pPr>
          </a:lstStyle>
          <a:p>
            <a:r>
              <a:rPr lang="en-US"/>
              <a:t>How to Add Slides</a:t>
            </a:r>
            <a:endParaRPr lang="en-US" dirty="0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67B51D90-9AF1-443F-991B-CABBCADDD7DD}"/>
              </a:ext>
            </a:extLst>
          </p:cNvPr>
          <p:cNvSpPr/>
          <p:nvPr/>
        </p:nvSpPr>
        <p:spPr>
          <a:xfrm rot="13428753">
            <a:off x="7360517" y="259593"/>
            <a:ext cx="1475447" cy="180417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8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6756B-618E-4505-A968-2E07335D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297E5-7851-4AA7-BD55-C4C79E56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reported in this publication was supported by an Institutional Development Award (</a:t>
            </a:r>
            <a:r>
              <a:rPr lang="en-US" dirty="0" err="1"/>
              <a:t>IDeA</a:t>
            </a:r>
            <a:r>
              <a:rPr lang="en-US" dirty="0"/>
              <a:t>) from the National Institute of General Medical Sciences of the National Institutes of Health under grant number P20GM103424-17.</a:t>
            </a:r>
          </a:p>
        </p:txBody>
      </p:sp>
    </p:spTree>
    <p:extLst>
      <p:ext uri="{BB962C8B-B14F-4D97-AF65-F5344CB8AC3E}">
        <p14:creationId xmlns:p14="http://schemas.microsoft.com/office/powerpoint/2010/main" val="967907621"/>
      </p:ext>
    </p:extLst>
  </p:cSld>
  <p:clrMapOvr>
    <a:masterClrMapping/>
  </p:clrMapOvr>
</p:sld>
</file>

<file path=ppt/theme/theme1.xml><?xml version="1.0" encoding="utf-8"?>
<a:theme xmlns:a="http://schemas.openxmlformats.org/drawingml/2006/main" name="LBRN_Dark_1">
  <a:themeElements>
    <a:clrScheme name="LBRN">
      <a:dk1>
        <a:srgbClr val="1F447B"/>
      </a:dk1>
      <a:lt1>
        <a:sysClr val="window" lastClr="FFFFFF"/>
      </a:lt1>
      <a:dk2>
        <a:srgbClr val="1F447B"/>
      </a:dk2>
      <a:lt2>
        <a:srgbClr val="AEE6BD"/>
      </a:lt2>
      <a:accent1>
        <a:srgbClr val="64B884"/>
      </a:accent1>
      <a:accent2>
        <a:srgbClr val="3472CC"/>
      </a:accent2>
      <a:accent3>
        <a:srgbClr val="C1E7FF"/>
      </a:accent3>
      <a:accent4>
        <a:srgbClr val="00B050"/>
      </a:accent4>
      <a:accent5>
        <a:srgbClr val="5B9BD5"/>
      </a:accent5>
      <a:accent6>
        <a:srgbClr val="348248"/>
      </a:accent6>
      <a:hlink>
        <a:srgbClr val="3472CC"/>
      </a:hlink>
      <a:folHlink>
        <a:srgbClr val="757070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8B2C4C54-9738-431D-AEC8-F1D2DFD37047}" vid="{F7618804-E520-42D8-9E1F-F391E9E5858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LBRN_Dark_1</Template>
  <TotalTime>1</TotalTime>
  <Words>58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Yu Gothic Medium</vt:lpstr>
      <vt:lpstr>Yu Gothic UI Semibold</vt:lpstr>
      <vt:lpstr>Arial</vt:lpstr>
      <vt:lpstr>Gill Sans MT</vt:lpstr>
      <vt:lpstr>LBRN_Dark_1</vt:lpstr>
      <vt:lpstr>PowerPoint Presentation</vt:lpstr>
      <vt:lpstr>PowerPoint Presentation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I Quebedeaux Jr</dc:creator>
  <cp:lastModifiedBy>John I Quebedeaux Jr</cp:lastModifiedBy>
  <cp:revision>1</cp:revision>
  <dcterms:created xsi:type="dcterms:W3CDTF">2020-01-17T22:16:19Z</dcterms:created>
  <dcterms:modified xsi:type="dcterms:W3CDTF">2020-01-17T22:18:00Z</dcterms:modified>
</cp:coreProperties>
</file>