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League Spartan Black" panose="020B0604020202020204" charset="0"/>
      <p:bold r:id="rId28"/>
    </p:embeddedFont>
    <p:embeddedFont>
      <p:font typeface="League Spartan Medium" panose="020B0604020202020204" charset="0"/>
      <p:regular r:id="rId29"/>
      <p:bold r:id="rId30"/>
    </p:embeddedFont>
    <p:embeddedFont>
      <p:font typeface="League Spartan SemiBold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660">
          <p15:clr>
            <a:srgbClr val="9AA0A6"/>
          </p15:clr>
        </p15:guide>
        <p15:guide id="2" orient="horz" pos="295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75C619-5AA4-47FE-9C85-3D37549548E6}">
  <a:tblStyle styleId="{4175C619-5AA4-47FE-9C85-3D37549548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54" y="84"/>
      </p:cViewPr>
      <p:guideLst>
        <p:guide pos="5660"/>
        <p:guide orient="horz" pos="29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9a8c6fa09d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9a8c6fa09d_0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19a8c6fa09d_0_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9a8c6fa09d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9a8c6fa09d_0_1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19a8c6fa09d_0_1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9a8c6fa09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9a8c6fa09d_0_1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19a8c6fa09d_0_1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9eb25cb4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9eb25cb47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19eb25cb47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9eb25cb4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9eb25cb474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g19eb25cb474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9a8c6fa09d_0_1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g19a8c6fa09d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9a8c6fa09d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9a8c6fa09d_0_1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19a8c6fa09d_0_1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9a8c6fa09d_0_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g19a8c6fa09d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9a8c6fa09d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9a8c6fa09d_0_2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g19a8c6fa09d_0_2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Проблема</a:t>
            </a: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9a8c6fa09d_0_2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g19a8c6fa09d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9a8c6fa09d_0_3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g19a8c6fa09d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Актуальность</a:t>
            </a: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Целевая аудитория</a:t>
            </a: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a8c6fa09d_0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Целевая аудитория</a:t>
            </a:r>
            <a:endParaRPr/>
          </a:p>
        </p:txBody>
      </p:sp>
      <p:sp>
        <p:nvSpPr>
          <p:cNvPr id="128" name="Google Shape;128;g19a8c6fa09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a8c6fa09d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19a8c6fa09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9a8c6fa09d_0_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19a8c6fa09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l="14255" r="14255"/>
          <a:stretch/>
        </p:blipFill>
        <p:spPr>
          <a:xfrm>
            <a:off x="6743608" y="-42925"/>
            <a:ext cx="11620934" cy="103728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3"/>
          <p:cNvGrpSpPr/>
          <p:nvPr/>
        </p:nvGrpSpPr>
        <p:grpSpPr>
          <a:xfrm>
            <a:off x="7" y="-322478"/>
            <a:ext cx="6804589" cy="6724817"/>
            <a:chOff x="0" y="-57150"/>
            <a:chExt cx="1913390" cy="1890959"/>
          </a:xfrm>
        </p:grpSpPr>
        <p:sp>
          <p:nvSpPr>
            <p:cNvPr id="90" name="Google Shape;90;p13"/>
            <p:cNvSpPr/>
            <p:nvPr/>
          </p:nvSpPr>
          <p:spPr>
            <a:xfrm>
              <a:off x="0" y="0"/>
              <a:ext cx="1913390" cy="1833809"/>
            </a:xfrm>
            <a:custGeom>
              <a:avLst/>
              <a:gdLst/>
              <a:ahLst/>
              <a:cxnLst/>
              <a:rect l="l" t="t" r="r" b="b"/>
              <a:pathLst>
                <a:path w="1913390" h="1833809" extrusionOk="0">
                  <a:moveTo>
                    <a:pt x="0" y="0"/>
                  </a:moveTo>
                  <a:lnTo>
                    <a:pt x="1913390" y="0"/>
                  </a:lnTo>
                  <a:lnTo>
                    <a:pt x="1913390" y="1833809"/>
                  </a:lnTo>
                  <a:lnTo>
                    <a:pt x="0" y="1833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1" name="Google Shape;91;p13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344300" y="2410225"/>
            <a:ext cx="63993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0">
                <a:solidFill>
                  <a:srgbClr val="0D062D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control.</a:t>
            </a:r>
            <a:endParaRPr sz="15000">
              <a:solidFill>
                <a:srgbClr val="0D062D"/>
              </a:solidFill>
              <a:latin typeface="League Spartan SemiBold"/>
              <a:ea typeface="League Spartan SemiBold"/>
              <a:cs typeface="League Spartan SemiBold"/>
              <a:sym typeface="League Spartan SemiBold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344300" y="7325697"/>
            <a:ext cx="5735100" cy="75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rgbClr val="0D062D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Бронвальд </a:t>
            </a:r>
            <a:r>
              <a:rPr lang="en-US" sz="3500" dirty="0" err="1">
                <a:solidFill>
                  <a:srgbClr val="0D062D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Леонид</a:t>
            </a:r>
            <a:endParaRPr sz="3500" dirty="0">
              <a:solidFill>
                <a:srgbClr val="0D062D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</p:txBody>
      </p:sp>
      <p:cxnSp>
        <p:nvCxnSpPr>
          <p:cNvPr id="94" name="Google Shape;94;p13"/>
          <p:cNvCxnSpPr/>
          <p:nvPr/>
        </p:nvCxnSpPr>
        <p:spPr>
          <a:xfrm rot="5400000">
            <a:off x="5321996" y="8370874"/>
            <a:ext cx="3784627" cy="0"/>
          </a:xfrm>
          <a:prstGeom prst="straightConnector1">
            <a:avLst/>
          </a:prstGeom>
          <a:noFill/>
          <a:ln w="47625" cap="flat" cmpd="sng">
            <a:solidFill>
              <a:srgbClr val="DCC2F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13"/>
          <p:cNvCxnSpPr/>
          <p:nvPr/>
        </p:nvCxnSpPr>
        <p:spPr>
          <a:xfrm>
            <a:off x="836417" y="4592146"/>
            <a:ext cx="6492240" cy="0"/>
          </a:xfrm>
          <a:prstGeom prst="straightConnector1">
            <a:avLst/>
          </a:prstGeom>
          <a:noFill/>
          <a:ln w="47625" cap="flat" cmpd="sng">
            <a:solidFill>
              <a:srgbClr val="DCC2FD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22"/>
          <p:cNvGrpSpPr/>
          <p:nvPr/>
        </p:nvGrpSpPr>
        <p:grpSpPr>
          <a:xfrm rot="-5400000">
            <a:off x="-1180018" y="1118845"/>
            <a:ext cx="3086101" cy="762573"/>
            <a:chOff x="0" y="-57150"/>
            <a:chExt cx="812800" cy="2387433"/>
          </a:xfrm>
        </p:grpSpPr>
        <p:sp>
          <p:nvSpPr>
            <p:cNvPr id="199" name="Google Shape;199;p22"/>
            <p:cNvSpPr/>
            <p:nvPr/>
          </p:nvSpPr>
          <p:spPr>
            <a:xfrm>
              <a:off x="0" y="0"/>
              <a:ext cx="796743" cy="2330283"/>
            </a:xfrm>
            <a:custGeom>
              <a:avLst/>
              <a:gdLst/>
              <a:ahLst/>
              <a:cxnLst/>
              <a:rect l="l" t="t" r="r" b="b"/>
              <a:pathLst>
                <a:path w="796743" h="2330283" extrusionOk="0">
                  <a:moveTo>
                    <a:pt x="0" y="0"/>
                  </a:moveTo>
                  <a:lnTo>
                    <a:pt x="796743" y="0"/>
                  </a:lnTo>
                  <a:lnTo>
                    <a:pt x="796743" y="2330283"/>
                  </a:lnTo>
                  <a:lnTo>
                    <a:pt x="0" y="2330283"/>
                  </a:lnTo>
                  <a:close/>
                </a:path>
              </a:pathLst>
            </a:custGeom>
            <a:solidFill>
              <a:srgbClr val="F5EDFF"/>
            </a:solidFill>
            <a:ln>
              <a:noFill/>
            </a:ln>
          </p:spPr>
        </p:sp>
        <p:sp>
          <p:nvSpPr>
            <p:cNvPr id="200" name="Google Shape;200;p22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01" name="Google Shape;201;p22"/>
          <p:cNvCxnSpPr/>
          <p:nvPr/>
        </p:nvCxnSpPr>
        <p:spPr>
          <a:xfrm>
            <a:off x="0" y="981075"/>
            <a:ext cx="5168365" cy="0"/>
          </a:xfrm>
          <a:prstGeom prst="straightConnector1">
            <a:avLst/>
          </a:prstGeom>
          <a:noFill/>
          <a:ln w="47625" cap="flat" cmpd="sng">
            <a:solidFill>
              <a:srgbClr val="DCC2F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2" name="Google Shape;202;p22"/>
          <p:cNvCxnSpPr/>
          <p:nvPr/>
        </p:nvCxnSpPr>
        <p:spPr>
          <a:xfrm rot="5400000">
            <a:off x="8466928" y="4761977"/>
            <a:ext cx="1037793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3" name="Google Shape;203;p22"/>
          <p:cNvCxnSpPr/>
          <p:nvPr/>
        </p:nvCxnSpPr>
        <p:spPr>
          <a:xfrm rot="5400000">
            <a:off x="8466928" y="6420250"/>
            <a:ext cx="1037793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4" name="Google Shape;204;p22"/>
          <p:cNvCxnSpPr/>
          <p:nvPr/>
        </p:nvCxnSpPr>
        <p:spPr>
          <a:xfrm rot="5400000">
            <a:off x="8466928" y="7963575"/>
            <a:ext cx="1037793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05" name="Google Shape;205;p22"/>
          <p:cNvGrpSpPr/>
          <p:nvPr/>
        </p:nvGrpSpPr>
        <p:grpSpPr>
          <a:xfrm>
            <a:off x="8613665" y="3538782"/>
            <a:ext cx="744319" cy="796654"/>
            <a:chOff x="0" y="-57150"/>
            <a:chExt cx="812800" cy="869950"/>
          </a:xfrm>
        </p:grpSpPr>
        <p:sp>
          <p:nvSpPr>
            <p:cNvPr id="206" name="Google Shape;206;p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5D0FF"/>
            </a:solidFill>
            <a:ln>
              <a:noFill/>
            </a:ln>
          </p:spPr>
        </p:sp>
        <p:sp>
          <p:nvSpPr>
            <p:cNvPr id="207" name="Google Shape;207;p22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22"/>
          <p:cNvGrpSpPr/>
          <p:nvPr/>
        </p:nvGrpSpPr>
        <p:grpSpPr>
          <a:xfrm>
            <a:off x="0" y="3538782"/>
            <a:ext cx="744319" cy="796654"/>
            <a:chOff x="0" y="-57150"/>
            <a:chExt cx="812800" cy="869950"/>
          </a:xfrm>
        </p:grpSpPr>
        <p:sp>
          <p:nvSpPr>
            <p:cNvPr id="209" name="Google Shape;209;p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5D0FF"/>
            </a:solidFill>
            <a:ln>
              <a:noFill/>
            </a:ln>
          </p:spPr>
        </p:sp>
        <p:sp>
          <p:nvSpPr>
            <p:cNvPr id="210" name="Google Shape;210;p22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22"/>
          <p:cNvGrpSpPr/>
          <p:nvPr/>
        </p:nvGrpSpPr>
        <p:grpSpPr>
          <a:xfrm>
            <a:off x="17543681" y="3538782"/>
            <a:ext cx="744319" cy="796654"/>
            <a:chOff x="0" y="-57150"/>
            <a:chExt cx="812800" cy="869950"/>
          </a:xfrm>
        </p:grpSpPr>
        <p:sp>
          <p:nvSpPr>
            <p:cNvPr id="212" name="Google Shape;212;p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5D0FF"/>
            </a:solidFill>
            <a:ln>
              <a:noFill/>
            </a:ln>
          </p:spPr>
        </p:sp>
        <p:sp>
          <p:nvSpPr>
            <p:cNvPr id="213" name="Google Shape;213;p22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22"/>
          <p:cNvGrpSpPr/>
          <p:nvPr/>
        </p:nvGrpSpPr>
        <p:grpSpPr>
          <a:xfrm>
            <a:off x="8613665" y="5109462"/>
            <a:ext cx="744319" cy="796654"/>
            <a:chOff x="0" y="-57150"/>
            <a:chExt cx="812800" cy="869950"/>
          </a:xfrm>
        </p:grpSpPr>
        <p:sp>
          <p:nvSpPr>
            <p:cNvPr id="215" name="Google Shape;215;p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9DDF8"/>
            </a:solidFill>
            <a:ln>
              <a:noFill/>
            </a:ln>
          </p:spPr>
        </p:sp>
        <p:sp>
          <p:nvSpPr>
            <p:cNvPr id="216" name="Google Shape;216;p22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" name="Google Shape;217;p22"/>
          <p:cNvGrpSpPr/>
          <p:nvPr/>
        </p:nvGrpSpPr>
        <p:grpSpPr>
          <a:xfrm>
            <a:off x="0" y="5109462"/>
            <a:ext cx="744319" cy="796654"/>
            <a:chOff x="0" y="-57150"/>
            <a:chExt cx="812800" cy="869950"/>
          </a:xfrm>
        </p:grpSpPr>
        <p:sp>
          <p:nvSpPr>
            <p:cNvPr id="218" name="Google Shape;218;p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9DDF8"/>
            </a:solidFill>
            <a:ln>
              <a:noFill/>
            </a:ln>
          </p:spPr>
        </p:sp>
        <p:sp>
          <p:nvSpPr>
            <p:cNvPr id="219" name="Google Shape;219;p22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0" name="Google Shape;220;p22"/>
          <p:cNvGrpSpPr/>
          <p:nvPr/>
        </p:nvGrpSpPr>
        <p:grpSpPr>
          <a:xfrm>
            <a:off x="17543681" y="5109462"/>
            <a:ext cx="744319" cy="796654"/>
            <a:chOff x="0" y="-57150"/>
            <a:chExt cx="812800" cy="869950"/>
          </a:xfrm>
        </p:grpSpPr>
        <p:sp>
          <p:nvSpPr>
            <p:cNvPr id="221" name="Google Shape;221;p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9DDF8"/>
            </a:solidFill>
            <a:ln>
              <a:noFill/>
            </a:ln>
          </p:spPr>
        </p:sp>
        <p:sp>
          <p:nvSpPr>
            <p:cNvPr id="222" name="Google Shape;222;p22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3" name="Google Shape;223;p22"/>
          <p:cNvGrpSpPr/>
          <p:nvPr/>
        </p:nvGrpSpPr>
        <p:grpSpPr>
          <a:xfrm>
            <a:off x="8613665" y="6680142"/>
            <a:ext cx="744319" cy="796654"/>
            <a:chOff x="0" y="-57150"/>
            <a:chExt cx="812800" cy="869950"/>
          </a:xfrm>
        </p:grpSpPr>
        <p:sp>
          <p:nvSpPr>
            <p:cNvPr id="224" name="Google Shape;224;p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5EDFF"/>
            </a:solidFill>
            <a:ln>
              <a:noFill/>
            </a:ln>
          </p:spPr>
        </p:sp>
        <p:sp>
          <p:nvSpPr>
            <p:cNvPr id="225" name="Google Shape;225;p22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6" name="Google Shape;226;p22"/>
          <p:cNvGrpSpPr/>
          <p:nvPr/>
        </p:nvGrpSpPr>
        <p:grpSpPr>
          <a:xfrm>
            <a:off x="0" y="6680142"/>
            <a:ext cx="744319" cy="796654"/>
            <a:chOff x="0" y="-57150"/>
            <a:chExt cx="812800" cy="869950"/>
          </a:xfrm>
        </p:grpSpPr>
        <p:sp>
          <p:nvSpPr>
            <p:cNvPr id="227" name="Google Shape;227;p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5EDFF"/>
            </a:solidFill>
            <a:ln>
              <a:noFill/>
            </a:ln>
          </p:spPr>
        </p:sp>
        <p:sp>
          <p:nvSpPr>
            <p:cNvPr id="228" name="Google Shape;228;p22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9" name="Google Shape;229;p22"/>
          <p:cNvGrpSpPr/>
          <p:nvPr/>
        </p:nvGrpSpPr>
        <p:grpSpPr>
          <a:xfrm>
            <a:off x="17543681" y="6680142"/>
            <a:ext cx="744319" cy="796654"/>
            <a:chOff x="0" y="-57150"/>
            <a:chExt cx="812800" cy="869950"/>
          </a:xfrm>
        </p:grpSpPr>
        <p:sp>
          <p:nvSpPr>
            <p:cNvPr id="230" name="Google Shape;230;p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5EDFF"/>
            </a:solidFill>
            <a:ln>
              <a:noFill/>
            </a:ln>
          </p:spPr>
        </p:sp>
        <p:sp>
          <p:nvSpPr>
            <p:cNvPr id="231" name="Google Shape;231;p22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" name="Google Shape;232;p22"/>
          <p:cNvGrpSpPr/>
          <p:nvPr/>
        </p:nvGrpSpPr>
        <p:grpSpPr>
          <a:xfrm>
            <a:off x="8613665" y="8250822"/>
            <a:ext cx="744319" cy="796654"/>
            <a:chOff x="0" y="-57150"/>
            <a:chExt cx="812800" cy="869950"/>
          </a:xfrm>
        </p:grpSpPr>
        <p:sp>
          <p:nvSpPr>
            <p:cNvPr id="233" name="Google Shape;233;p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F5FF"/>
            </a:solidFill>
            <a:ln>
              <a:noFill/>
            </a:ln>
          </p:spPr>
        </p:sp>
        <p:sp>
          <p:nvSpPr>
            <p:cNvPr id="234" name="Google Shape;234;p22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5" name="Google Shape;235;p22"/>
          <p:cNvGrpSpPr/>
          <p:nvPr/>
        </p:nvGrpSpPr>
        <p:grpSpPr>
          <a:xfrm>
            <a:off x="0" y="8250822"/>
            <a:ext cx="744319" cy="796654"/>
            <a:chOff x="0" y="-57150"/>
            <a:chExt cx="812800" cy="869950"/>
          </a:xfrm>
        </p:grpSpPr>
        <p:sp>
          <p:nvSpPr>
            <p:cNvPr id="236" name="Google Shape;236;p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F5FF"/>
            </a:solidFill>
            <a:ln>
              <a:noFill/>
            </a:ln>
          </p:spPr>
        </p:sp>
        <p:sp>
          <p:nvSpPr>
            <p:cNvPr id="237" name="Google Shape;237;p22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22"/>
          <p:cNvGrpSpPr/>
          <p:nvPr/>
        </p:nvGrpSpPr>
        <p:grpSpPr>
          <a:xfrm>
            <a:off x="17543681" y="8250822"/>
            <a:ext cx="744319" cy="796654"/>
            <a:chOff x="0" y="-57150"/>
            <a:chExt cx="812800" cy="869950"/>
          </a:xfrm>
        </p:grpSpPr>
        <p:sp>
          <p:nvSpPr>
            <p:cNvPr id="239" name="Google Shape;239;p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F5FF"/>
            </a:solidFill>
            <a:ln>
              <a:noFill/>
            </a:ln>
          </p:spPr>
        </p:sp>
        <p:sp>
          <p:nvSpPr>
            <p:cNvPr id="240" name="Google Shape;240;p22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Google Shape;241;p22"/>
          <p:cNvSpPr txBox="1"/>
          <p:nvPr/>
        </p:nvSpPr>
        <p:spPr>
          <a:xfrm>
            <a:off x="621000" y="1402800"/>
            <a:ext cx="17046000" cy="61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840">
                <a:solidFill>
                  <a:srgbClr val="0D062D"/>
                </a:solidFill>
                <a:latin typeface="League Spartan Black"/>
                <a:ea typeface="League Spartan Black"/>
                <a:cs typeface="League Spartan Black"/>
                <a:sym typeface="League Spartan Black"/>
              </a:rPr>
              <a:t>Что мы предлагаем?</a:t>
            </a:r>
            <a:endParaRPr sz="9840">
              <a:solidFill>
                <a:srgbClr val="0D062D"/>
              </a:solidFill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  <p:pic>
        <p:nvPicPr>
          <p:cNvPr id="242" name="Google Shape;2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8154552"/>
            <a:ext cx="4190124" cy="22077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"/>
          <p:cNvSpPr txBox="1"/>
          <p:nvPr/>
        </p:nvSpPr>
        <p:spPr>
          <a:xfrm>
            <a:off x="415925" y="249550"/>
            <a:ext cx="15971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D062D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Продукт</a:t>
            </a:r>
            <a:endParaRPr sz="6000">
              <a:solidFill>
                <a:srgbClr val="0D062D"/>
              </a:solidFill>
              <a:latin typeface="League Spartan SemiBold"/>
              <a:ea typeface="League Spartan SemiBold"/>
              <a:cs typeface="League Spartan SemiBold"/>
              <a:sym typeface="League Spartan SemiBold"/>
            </a:endParaRPr>
          </a:p>
        </p:txBody>
      </p:sp>
      <p:grpSp>
        <p:nvGrpSpPr>
          <p:cNvPr id="249" name="Google Shape;249;p23"/>
          <p:cNvGrpSpPr/>
          <p:nvPr/>
        </p:nvGrpSpPr>
        <p:grpSpPr>
          <a:xfrm>
            <a:off x="12028365" y="920182"/>
            <a:ext cx="3983066" cy="8446648"/>
            <a:chOff x="0" y="-57150"/>
            <a:chExt cx="1049031" cy="2224617"/>
          </a:xfrm>
        </p:grpSpPr>
        <p:sp>
          <p:nvSpPr>
            <p:cNvPr id="250" name="Google Shape;250;p23"/>
            <p:cNvSpPr/>
            <p:nvPr/>
          </p:nvSpPr>
          <p:spPr>
            <a:xfrm>
              <a:off x="0" y="0"/>
              <a:ext cx="1049031" cy="2167467"/>
            </a:xfrm>
            <a:custGeom>
              <a:avLst/>
              <a:gdLst/>
              <a:ahLst/>
              <a:cxnLst/>
              <a:rect l="l" t="t" r="r" b="b"/>
              <a:pathLst>
                <a:path w="1049031" h="2167467" extrusionOk="0">
                  <a:moveTo>
                    <a:pt x="0" y="0"/>
                  </a:moveTo>
                  <a:lnTo>
                    <a:pt x="1049031" y="0"/>
                  </a:lnTo>
                  <a:lnTo>
                    <a:pt x="1049031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51" name="Google Shape;251;p23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52" name="Google Shape;252;p23"/>
          <p:cNvCxnSpPr/>
          <p:nvPr/>
        </p:nvCxnSpPr>
        <p:spPr>
          <a:xfrm rot="5400000">
            <a:off x="9430366" y="4201688"/>
            <a:ext cx="8451000" cy="0"/>
          </a:xfrm>
          <a:prstGeom prst="straightConnector1">
            <a:avLst/>
          </a:prstGeom>
          <a:noFill/>
          <a:ln w="47625" cap="flat" cmpd="sng">
            <a:solidFill>
              <a:srgbClr val="E5D0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3" name="Google Shape;253;p23"/>
          <p:cNvSpPr txBox="1"/>
          <p:nvPr/>
        </p:nvSpPr>
        <p:spPr>
          <a:xfrm>
            <a:off x="2855950" y="2149188"/>
            <a:ext cx="14473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D062D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Гибкая система организации времени</a:t>
            </a:r>
            <a:endParaRPr sz="4800">
              <a:solidFill>
                <a:srgbClr val="0D062D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</p:txBody>
      </p:sp>
      <p:pic>
        <p:nvPicPr>
          <p:cNvPr id="254" name="Google Shape;2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125" y="1951963"/>
            <a:ext cx="1317825" cy="131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3"/>
          <p:cNvSpPr txBox="1"/>
          <p:nvPr/>
        </p:nvSpPr>
        <p:spPr>
          <a:xfrm>
            <a:off x="2855950" y="4019588"/>
            <a:ext cx="15083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D062D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Отслеживание текущих задач и долгосрочных проектов</a:t>
            </a:r>
            <a:endParaRPr sz="4800">
              <a:solidFill>
                <a:srgbClr val="0D062D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</p:txBody>
      </p:sp>
      <p:sp>
        <p:nvSpPr>
          <p:cNvPr id="256" name="Google Shape;256;p23"/>
          <p:cNvSpPr txBox="1"/>
          <p:nvPr/>
        </p:nvSpPr>
        <p:spPr>
          <a:xfrm>
            <a:off x="2855950" y="5775738"/>
            <a:ext cx="15361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D062D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Ведение проекта индивидуально и в команде</a:t>
            </a:r>
            <a:endParaRPr sz="4800">
              <a:solidFill>
                <a:srgbClr val="0D062D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</p:txBody>
      </p:sp>
      <p:pic>
        <p:nvPicPr>
          <p:cNvPr id="257" name="Google Shape;2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124" y="3822363"/>
            <a:ext cx="1317825" cy="131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7388" y="5545552"/>
            <a:ext cx="1539300" cy="153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3"/>
          <p:cNvSpPr txBox="1"/>
          <p:nvPr/>
        </p:nvSpPr>
        <p:spPr>
          <a:xfrm>
            <a:off x="2855950" y="7687400"/>
            <a:ext cx="14473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D062D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Сбор статистики о проведенном времени</a:t>
            </a:r>
            <a:endParaRPr sz="4800">
              <a:solidFill>
                <a:srgbClr val="0D062D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</p:txBody>
      </p:sp>
      <p:pic>
        <p:nvPicPr>
          <p:cNvPr id="260" name="Google Shape;26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7400" y="7379480"/>
            <a:ext cx="1539276" cy="1539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"/>
          <p:cNvSpPr txBox="1"/>
          <p:nvPr/>
        </p:nvSpPr>
        <p:spPr>
          <a:xfrm>
            <a:off x="415925" y="249550"/>
            <a:ext cx="15971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D062D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Стадия реализации и площадка</a:t>
            </a:r>
            <a:endParaRPr sz="6000">
              <a:solidFill>
                <a:srgbClr val="0D062D"/>
              </a:solidFill>
              <a:latin typeface="League Spartan SemiBold"/>
              <a:ea typeface="League Spartan SemiBold"/>
              <a:cs typeface="League Spartan SemiBold"/>
              <a:sym typeface="League Spartan SemiBold"/>
            </a:endParaRPr>
          </a:p>
        </p:txBody>
      </p:sp>
      <p:grpSp>
        <p:nvGrpSpPr>
          <p:cNvPr id="267" name="Google Shape;267;p24"/>
          <p:cNvGrpSpPr/>
          <p:nvPr/>
        </p:nvGrpSpPr>
        <p:grpSpPr>
          <a:xfrm>
            <a:off x="12028365" y="920182"/>
            <a:ext cx="3983066" cy="8446648"/>
            <a:chOff x="0" y="-57150"/>
            <a:chExt cx="1049031" cy="2224617"/>
          </a:xfrm>
        </p:grpSpPr>
        <p:sp>
          <p:nvSpPr>
            <p:cNvPr id="268" name="Google Shape;268;p24"/>
            <p:cNvSpPr/>
            <p:nvPr/>
          </p:nvSpPr>
          <p:spPr>
            <a:xfrm>
              <a:off x="0" y="0"/>
              <a:ext cx="1049031" cy="2167467"/>
            </a:xfrm>
            <a:custGeom>
              <a:avLst/>
              <a:gdLst/>
              <a:ahLst/>
              <a:cxnLst/>
              <a:rect l="l" t="t" r="r" b="b"/>
              <a:pathLst>
                <a:path w="1049031" h="2167467" extrusionOk="0">
                  <a:moveTo>
                    <a:pt x="0" y="0"/>
                  </a:moveTo>
                  <a:lnTo>
                    <a:pt x="1049031" y="0"/>
                  </a:lnTo>
                  <a:lnTo>
                    <a:pt x="1049031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69" name="Google Shape;269;p24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70" name="Google Shape;270;p24"/>
          <p:cNvCxnSpPr/>
          <p:nvPr/>
        </p:nvCxnSpPr>
        <p:spPr>
          <a:xfrm rot="5400000">
            <a:off x="9430366" y="4201688"/>
            <a:ext cx="8451000" cy="0"/>
          </a:xfrm>
          <a:prstGeom prst="straightConnector1">
            <a:avLst/>
          </a:prstGeom>
          <a:noFill/>
          <a:ln w="47625" cap="flat" cmpd="sng">
            <a:solidFill>
              <a:srgbClr val="E5D0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71" name="Google Shape;271;p24"/>
          <p:cNvGrpSpPr/>
          <p:nvPr/>
        </p:nvGrpSpPr>
        <p:grpSpPr>
          <a:xfrm>
            <a:off x="0" y="7233250"/>
            <a:ext cx="4602760" cy="3303303"/>
            <a:chOff x="-357113" y="-90177"/>
            <a:chExt cx="1261307" cy="870000"/>
          </a:xfrm>
        </p:grpSpPr>
        <p:sp>
          <p:nvSpPr>
            <p:cNvPr id="272" name="Google Shape;272;p24"/>
            <p:cNvSpPr/>
            <p:nvPr/>
          </p:nvSpPr>
          <p:spPr>
            <a:xfrm>
              <a:off x="0" y="0"/>
              <a:ext cx="904194" cy="157520"/>
            </a:xfrm>
            <a:custGeom>
              <a:avLst/>
              <a:gdLst/>
              <a:ahLst/>
              <a:cxnLst/>
              <a:rect l="l" t="t" r="r" b="b"/>
              <a:pathLst>
                <a:path w="904194" h="157520" extrusionOk="0">
                  <a:moveTo>
                    <a:pt x="0" y="0"/>
                  </a:moveTo>
                  <a:lnTo>
                    <a:pt x="904194" y="0"/>
                  </a:lnTo>
                  <a:lnTo>
                    <a:pt x="904194" y="157520"/>
                  </a:lnTo>
                  <a:lnTo>
                    <a:pt x="0" y="157520"/>
                  </a:lnTo>
                  <a:close/>
                </a:path>
              </a:pathLst>
            </a:custGeom>
            <a:solidFill>
              <a:srgbClr val="E5D0FF"/>
            </a:solidFill>
            <a:ln>
              <a:noFill/>
            </a:ln>
          </p:spPr>
        </p:sp>
        <p:sp>
          <p:nvSpPr>
            <p:cNvPr id="273" name="Google Shape;273;p24"/>
            <p:cNvSpPr txBox="1"/>
            <p:nvPr/>
          </p:nvSpPr>
          <p:spPr>
            <a:xfrm>
              <a:off x="-357113" y="-90177"/>
              <a:ext cx="6384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4" name="Google Shape;274;p24"/>
          <p:cNvSpPr txBox="1"/>
          <p:nvPr/>
        </p:nvSpPr>
        <p:spPr>
          <a:xfrm>
            <a:off x="776400" y="1777650"/>
            <a:ext cx="14862000" cy="6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527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League Spartan Medium"/>
              <a:buChar char="-"/>
            </a:pPr>
            <a:r>
              <a:rPr lang="en-US" sz="47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циклическое повторение задач через произвольный промежуток времени</a:t>
            </a:r>
            <a:endParaRPr sz="47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marL="457200" lvl="0" indent="-527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League Spartan Medium"/>
              <a:buChar char="-"/>
            </a:pPr>
            <a:r>
              <a:rPr lang="en-US" sz="47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напоминания о предстоящих задачах</a:t>
            </a:r>
            <a:endParaRPr sz="47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marL="457200" lvl="0" indent="-527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League Spartan Medium"/>
              <a:buChar char="-"/>
            </a:pPr>
            <a:r>
              <a:rPr lang="en-US" sz="47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интерактивный календарь с поддержкой сервисов Google,</a:t>
            </a:r>
            <a:endParaRPr sz="47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marL="457200" lvl="0" indent="-527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League Spartan Medium"/>
              <a:buChar char="-"/>
            </a:pPr>
            <a:r>
              <a:rPr lang="en-US" sz="47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менеджер проектов</a:t>
            </a:r>
            <a:endParaRPr sz="47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marL="457200" lvl="0" indent="-527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League Spartan Medium"/>
              <a:buChar char="-"/>
            </a:pPr>
            <a:r>
              <a:rPr lang="en-US" sz="47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возможность внутри проекта или ToDoList’а сделать набросок “от руки”</a:t>
            </a:r>
            <a:endParaRPr sz="4100">
              <a:latin typeface="League Spartan Medium"/>
              <a:ea typeface="League Spartan Medium"/>
              <a:cs typeface="League Spartan Medium"/>
              <a:sym typeface="League Spartan Medium"/>
            </a:endParaRPr>
          </a:p>
        </p:txBody>
      </p:sp>
      <p:pic>
        <p:nvPicPr>
          <p:cNvPr id="275" name="Google Shape;2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8154552"/>
            <a:ext cx="4190124" cy="22077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787" y="113438"/>
            <a:ext cx="15732076" cy="1006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075" y="83825"/>
            <a:ext cx="15715488" cy="101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66321" cy="1028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9275" y="124963"/>
            <a:ext cx="9455825" cy="1003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28"/>
          <p:cNvGrpSpPr/>
          <p:nvPr/>
        </p:nvGrpSpPr>
        <p:grpSpPr>
          <a:xfrm rot="-5400000">
            <a:off x="-1179851" y="1119039"/>
            <a:ext cx="3085741" cy="762546"/>
            <a:chOff x="0" y="-57150"/>
            <a:chExt cx="812700" cy="2387433"/>
          </a:xfrm>
        </p:grpSpPr>
        <p:sp>
          <p:nvSpPr>
            <p:cNvPr id="300" name="Google Shape;300;p28"/>
            <p:cNvSpPr/>
            <p:nvPr/>
          </p:nvSpPr>
          <p:spPr>
            <a:xfrm>
              <a:off x="0" y="0"/>
              <a:ext cx="796743" cy="2330283"/>
            </a:xfrm>
            <a:custGeom>
              <a:avLst/>
              <a:gdLst/>
              <a:ahLst/>
              <a:cxnLst/>
              <a:rect l="l" t="t" r="r" b="b"/>
              <a:pathLst>
                <a:path w="796743" h="2330283" extrusionOk="0">
                  <a:moveTo>
                    <a:pt x="0" y="0"/>
                  </a:moveTo>
                  <a:lnTo>
                    <a:pt x="796743" y="0"/>
                  </a:lnTo>
                  <a:lnTo>
                    <a:pt x="796743" y="2330283"/>
                  </a:lnTo>
                  <a:lnTo>
                    <a:pt x="0" y="2330283"/>
                  </a:lnTo>
                  <a:close/>
                </a:path>
              </a:pathLst>
            </a:custGeom>
            <a:solidFill>
              <a:srgbClr val="F5EDFF"/>
            </a:solidFill>
            <a:ln>
              <a:noFill/>
            </a:ln>
          </p:spPr>
        </p:sp>
        <p:sp>
          <p:nvSpPr>
            <p:cNvPr id="301" name="Google Shape;301;p28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02" name="Google Shape;302;p28"/>
          <p:cNvCxnSpPr/>
          <p:nvPr/>
        </p:nvCxnSpPr>
        <p:spPr>
          <a:xfrm>
            <a:off x="0" y="981075"/>
            <a:ext cx="5168400" cy="0"/>
          </a:xfrm>
          <a:prstGeom prst="straightConnector1">
            <a:avLst/>
          </a:prstGeom>
          <a:noFill/>
          <a:ln w="47625" cap="flat" cmpd="sng">
            <a:solidFill>
              <a:srgbClr val="DCC2F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3" name="Google Shape;303;p28"/>
          <p:cNvCxnSpPr/>
          <p:nvPr/>
        </p:nvCxnSpPr>
        <p:spPr>
          <a:xfrm rot="5400000">
            <a:off x="8466975" y="4761931"/>
            <a:ext cx="1037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4" name="Google Shape;304;p28"/>
          <p:cNvCxnSpPr/>
          <p:nvPr/>
        </p:nvCxnSpPr>
        <p:spPr>
          <a:xfrm rot="5400000">
            <a:off x="8466975" y="6420204"/>
            <a:ext cx="1037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5" name="Google Shape;305;p28"/>
          <p:cNvCxnSpPr/>
          <p:nvPr/>
        </p:nvCxnSpPr>
        <p:spPr>
          <a:xfrm rot="5400000">
            <a:off x="8466975" y="7963529"/>
            <a:ext cx="1037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06" name="Google Shape;306;p28"/>
          <p:cNvGrpSpPr/>
          <p:nvPr/>
        </p:nvGrpSpPr>
        <p:grpSpPr>
          <a:xfrm>
            <a:off x="8613665" y="3538785"/>
            <a:ext cx="744281" cy="796659"/>
            <a:chOff x="0" y="-57150"/>
            <a:chExt cx="812800" cy="870000"/>
          </a:xfrm>
        </p:grpSpPr>
        <p:sp>
          <p:nvSpPr>
            <p:cNvPr id="307" name="Google Shape;307;p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5D0FF"/>
            </a:solidFill>
            <a:ln>
              <a:noFill/>
            </a:ln>
          </p:spPr>
        </p:sp>
        <p:sp>
          <p:nvSpPr>
            <p:cNvPr id="308" name="Google Shape;308;p28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9" name="Google Shape;309;p28"/>
          <p:cNvGrpSpPr/>
          <p:nvPr/>
        </p:nvGrpSpPr>
        <p:grpSpPr>
          <a:xfrm>
            <a:off x="0" y="3538785"/>
            <a:ext cx="744281" cy="796659"/>
            <a:chOff x="0" y="-57150"/>
            <a:chExt cx="812800" cy="870000"/>
          </a:xfrm>
        </p:grpSpPr>
        <p:sp>
          <p:nvSpPr>
            <p:cNvPr id="310" name="Google Shape;310;p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5D0FF"/>
            </a:solidFill>
            <a:ln>
              <a:noFill/>
            </a:ln>
          </p:spPr>
        </p:sp>
        <p:sp>
          <p:nvSpPr>
            <p:cNvPr id="311" name="Google Shape;311;p28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2" name="Google Shape;312;p28"/>
          <p:cNvGrpSpPr/>
          <p:nvPr/>
        </p:nvGrpSpPr>
        <p:grpSpPr>
          <a:xfrm>
            <a:off x="17543681" y="3538785"/>
            <a:ext cx="744281" cy="796659"/>
            <a:chOff x="0" y="-57150"/>
            <a:chExt cx="812800" cy="870000"/>
          </a:xfrm>
        </p:grpSpPr>
        <p:sp>
          <p:nvSpPr>
            <p:cNvPr id="313" name="Google Shape;313;p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5D0FF"/>
            </a:solidFill>
            <a:ln>
              <a:noFill/>
            </a:ln>
          </p:spPr>
        </p:sp>
        <p:sp>
          <p:nvSpPr>
            <p:cNvPr id="314" name="Google Shape;314;p28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5" name="Google Shape;315;p28"/>
          <p:cNvGrpSpPr/>
          <p:nvPr/>
        </p:nvGrpSpPr>
        <p:grpSpPr>
          <a:xfrm>
            <a:off x="8613665" y="5109465"/>
            <a:ext cx="744281" cy="796659"/>
            <a:chOff x="0" y="-57150"/>
            <a:chExt cx="812800" cy="870000"/>
          </a:xfrm>
        </p:grpSpPr>
        <p:sp>
          <p:nvSpPr>
            <p:cNvPr id="316" name="Google Shape;316;p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9DDF8"/>
            </a:solidFill>
            <a:ln>
              <a:noFill/>
            </a:ln>
          </p:spPr>
        </p:sp>
        <p:sp>
          <p:nvSpPr>
            <p:cNvPr id="317" name="Google Shape;317;p28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8" name="Google Shape;318;p28"/>
          <p:cNvGrpSpPr/>
          <p:nvPr/>
        </p:nvGrpSpPr>
        <p:grpSpPr>
          <a:xfrm>
            <a:off x="0" y="5109465"/>
            <a:ext cx="744281" cy="796659"/>
            <a:chOff x="0" y="-57150"/>
            <a:chExt cx="812800" cy="870000"/>
          </a:xfrm>
        </p:grpSpPr>
        <p:sp>
          <p:nvSpPr>
            <p:cNvPr id="319" name="Google Shape;319;p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9DDF8"/>
            </a:solidFill>
            <a:ln>
              <a:noFill/>
            </a:ln>
          </p:spPr>
        </p:sp>
        <p:sp>
          <p:nvSpPr>
            <p:cNvPr id="320" name="Google Shape;320;p28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1" name="Google Shape;321;p28"/>
          <p:cNvGrpSpPr/>
          <p:nvPr/>
        </p:nvGrpSpPr>
        <p:grpSpPr>
          <a:xfrm>
            <a:off x="17543681" y="5109465"/>
            <a:ext cx="744281" cy="796659"/>
            <a:chOff x="0" y="-57150"/>
            <a:chExt cx="812800" cy="870000"/>
          </a:xfrm>
        </p:grpSpPr>
        <p:sp>
          <p:nvSpPr>
            <p:cNvPr id="322" name="Google Shape;322;p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9DDF8"/>
            </a:solidFill>
            <a:ln>
              <a:noFill/>
            </a:ln>
          </p:spPr>
        </p:sp>
        <p:sp>
          <p:nvSpPr>
            <p:cNvPr id="323" name="Google Shape;323;p28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4" name="Google Shape;324;p28"/>
          <p:cNvGrpSpPr/>
          <p:nvPr/>
        </p:nvGrpSpPr>
        <p:grpSpPr>
          <a:xfrm>
            <a:off x="8613665" y="6680145"/>
            <a:ext cx="744281" cy="796659"/>
            <a:chOff x="0" y="-57150"/>
            <a:chExt cx="812800" cy="870000"/>
          </a:xfrm>
        </p:grpSpPr>
        <p:sp>
          <p:nvSpPr>
            <p:cNvPr id="325" name="Google Shape;325;p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5EDFF"/>
            </a:solidFill>
            <a:ln>
              <a:noFill/>
            </a:ln>
          </p:spPr>
        </p:sp>
        <p:sp>
          <p:nvSpPr>
            <p:cNvPr id="326" name="Google Shape;326;p28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7" name="Google Shape;327;p28"/>
          <p:cNvGrpSpPr/>
          <p:nvPr/>
        </p:nvGrpSpPr>
        <p:grpSpPr>
          <a:xfrm>
            <a:off x="0" y="6680145"/>
            <a:ext cx="744281" cy="796659"/>
            <a:chOff x="0" y="-57150"/>
            <a:chExt cx="812800" cy="870000"/>
          </a:xfrm>
        </p:grpSpPr>
        <p:sp>
          <p:nvSpPr>
            <p:cNvPr id="328" name="Google Shape;328;p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5EDFF"/>
            </a:solidFill>
            <a:ln>
              <a:noFill/>
            </a:ln>
          </p:spPr>
        </p:sp>
        <p:sp>
          <p:nvSpPr>
            <p:cNvPr id="329" name="Google Shape;329;p28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0" name="Google Shape;330;p28"/>
          <p:cNvGrpSpPr/>
          <p:nvPr/>
        </p:nvGrpSpPr>
        <p:grpSpPr>
          <a:xfrm>
            <a:off x="17543681" y="6680145"/>
            <a:ext cx="744281" cy="796659"/>
            <a:chOff x="0" y="-57150"/>
            <a:chExt cx="812800" cy="870000"/>
          </a:xfrm>
        </p:grpSpPr>
        <p:sp>
          <p:nvSpPr>
            <p:cNvPr id="331" name="Google Shape;331;p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5EDFF"/>
            </a:solidFill>
            <a:ln>
              <a:noFill/>
            </a:ln>
          </p:spPr>
        </p:sp>
        <p:sp>
          <p:nvSpPr>
            <p:cNvPr id="332" name="Google Shape;332;p28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3" name="Google Shape;333;p28"/>
          <p:cNvGrpSpPr/>
          <p:nvPr/>
        </p:nvGrpSpPr>
        <p:grpSpPr>
          <a:xfrm>
            <a:off x="8613665" y="8250825"/>
            <a:ext cx="744281" cy="796659"/>
            <a:chOff x="0" y="-57150"/>
            <a:chExt cx="812800" cy="870000"/>
          </a:xfrm>
        </p:grpSpPr>
        <p:sp>
          <p:nvSpPr>
            <p:cNvPr id="334" name="Google Shape;334;p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F5FF"/>
            </a:solidFill>
            <a:ln>
              <a:noFill/>
            </a:ln>
          </p:spPr>
        </p:sp>
        <p:sp>
          <p:nvSpPr>
            <p:cNvPr id="335" name="Google Shape;335;p28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6" name="Google Shape;336;p28"/>
          <p:cNvGrpSpPr/>
          <p:nvPr/>
        </p:nvGrpSpPr>
        <p:grpSpPr>
          <a:xfrm>
            <a:off x="0" y="8250825"/>
            <a:ext cx="744281" cy="796659"/>
            <a:chOff x="0" y="-57150"/>
            <a:chExt cx="812800" cy="870000"/>
          </a:xfrm>
        </p:grpSpPr>
        <p:sp>
          <p:nvSpPr>
            <p:cNvPr id="337" name="Google Shape;337;p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F5FF"/>
            </a:solidFill>
            <a:ln>
              <a:noFill/>
            </a:ln>
          </p:spPr>
        </p:sp>
        <p:sp>
          <p:nvSpPr>
            <p:cNvPr id="338" name="Google Shape;338;p28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9" name="Google Shape;339;p28"/>
          <p:cNvGrpSpPr/>
          <p:nvPr/>
        </p:nvGrpSpPr>
        <p:grpSpPr>
          <a:xfrm>
            <a:off x="17543681" y="8250825"/>
            <a:ext cx="744281" cy="796659"/>
            <a:chOff x="0" y="-57150"/>
            <a:chExt cx="812800" cy="870000"/>
          </a:xfrm>
        </p:grpSpPr>
        <p:sp>
          <p:nvSpPr>
            <p:cNvPr id="340" name="Google Shape;340;p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F5FF"/>
            </a:solidFill>
            <a:ln>
              <a:noFill/>
            </a:ln>
          </p:spPr>
        </p:sp>
        <p:sp>
          <p:nvSpPr>
            <p:cNvPr id="341" name="Google Shape;341;p28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2" name="Google Shape;342;p28"/>
          <p:cNvSpPr txBox="1"/>
          <p:nvPr/>
        </p:nvSpPr>
        <p:spPr>
          <a:xfrm>
            <a:off x="621000" y="1402800"/>
            <a:ext cx="17046000" cy="61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40">
                <a:solidFill>
                  <a:srgbClr val="0D062D"/>
                </a:solidFill>
                <a:latin typeface="League Spartan Black"/>
                <a:ea typeface="League Spartan Black"/>
                <a:cs typeface="League Spartan Black"/>
                <a:sym typeface="League Spartan Black"/>
              </a:rPr>
              <a:t>Конкурентные преимущества</a:t>
            </a:r>
            <a:endParaRPr sz="10040">
              <a:solidFill>
                <a:srgbClr val="0D062D"/>
              </a:solidFill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  <p:pic>
        <p:nvPicPr>
          <p:cNvPr id="343" name="Google Shape;3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8154552"/>
            <a:ext cx="4190124" cy="22077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29"/>
          <p:cNvGrpSpPr/>
          <p:nvPr/>
        </p:nvGrpSpPr>
        <p:grpSpPr>
          <a:xfrm>
            <a:off x="12028365" y="920182"/>
            <a:ext cx="3983066" cy="8446648"/>
            <a:chOff x="0" y="-57150"/>
            <a:chExt cx="1049031" cy="2224617"/>
          </a:xfrm>
        </p:grpSpPr>
        <p:sp>
          <p:nvSpPr>
            <p:cNvPr id="350" name="Google Shape;350;p29"/>
            <p:cNvSpPr/>
            <p:nvPr/>
          </p:nvSpPr>
          <p:spPr>
            <a:xfrm>
              <a:off x="0" y="0"/>
              <a:ext cx="1049031" cy="2167467"/>
            </a:xfrm>
            <a:custGeom>
              <a:avLst/>
              <a:gdLst/>
              <a:ahLst/>
              <a:cxnLst/>
              <a:rect l="l" t="t" r="r" b="b"/>
              <a:pathLst>
                <a:path w="1049031" h="2167467" extrusionOk="0">
                  <a:moveTo>
                    <a:pt x="0" y="0"/>
                  </a:moveTo>
                  <a:lnTo>
                    <a:pt x="1049031" y="0"/>
                  </a:lnTo>
                  <a:lnTo>
                    <a:pt x="1049031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51" name="Google Shape;351;p29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52" name="Google Shape;352;p29"/>
          <p:cNvCxnSpPr/>
          <p:nvPr/>
        </p:nvCxnSpPr>
        <p:spPr>
          <a:xfrm rot="5400000">
            <a:off x="9430366" y="4201688"/>
            <a:ext cx="8451000" cy="0"/>
          </a:xfrm>
          <a:prstGeom prst="straightConnector1">
            <a:avLst/>
          </a:prstGeom>
          <a:noFill/>
          <a:ln w="47625" cap="flat" cmpd="sng">
            <a:solidFill>
              <a:srgbClr val="E5D0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53" name="Google Shape;353;p29"/>
          <p:cNvGrpSpPr/>
          <p:nvPr/>
        </p:nvGrpSpPr>
        <p:grpSpPr>
          <a:xfrm>
            <a:off x="0" y="7233250"/>
            <a:ext cx="4602760" cy="3303303"/>
            <a:chOff x="-357113" y="-90177"/>
            <a:chExt cx="1261307" cy="870000"/>
          </a:xfrm>
        </p:grpSpPr>
        <p:sp>
          <p:nvSpPr>
            <p:cNvPr id="354" name="Google Shape;354;p29"/>
            <p:cNvSpPr/>
            <p:nvPr/>
          </p:nvSpPr>
          <p:spPr>
            <a:xfrm>
              <a:off x="0" y="0"/>
              <a:ext cx="904194" cy="157520"/>
            </a:xfrm>
            <a:custGeom>
              <a:avLst/>
              <a:gdLst/>
              <a:ahLst/>
              <a:cxnLst/>
              <a:rect l="l" t="t" r="r" b="b"/>
              <a:pathLst>
                <a:path w="904194" h="157520" extrusionOk="0">
                  <a:moveTo>
                    <a:pt x="0" y="0"/>
                  </a:moveTo>
                  <a:lnTo>
                    <a:pt x="904194" y="0"/>
                  </a:lnTo>
                  <a:lnTo>
                    <a:pt x="904194" y="157520"/>
                  </a:lnTo>
                  <a:lnTo>
                    <a:pt x="0" y="157520"/>
                  </a:lnTo>
                  <a:close/>
                </a:path>
              </a:pathLst>
            </a:custGeom>
            <a:solidFill>
              <a:srgbClr val="E5D0FF"/>
            </a:solidFill>
            <a:ln>
              <a:noFill/>
            </a:ln>
          </p:spPr>
        </p:sp>
        <p:sp>
          <p:nvSpPr>
            <p:cNvPr id="355" name="Google Shape;355;p29"/>
            <p:cNvSpPr txBox="1"/>
            <p:nvPr/>
          </p:nvSpPr>
          <p:spPr>
            <a:xfrm>
              <a:off x="-357113" y="-90177"/>
              <a:ext cx="6384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356" name="Google Shape;356;p29"/>
          <p:cNvGraphicFramePr/>
          <p:nvPr/>
        </p:nvGraphicFramePr>
        <p:xfrm>
          <a:off x="133000" y="138625"/>
          <a:ext cx="18022000" cy="10220526"/>
        </p:xfrm>
        <a:graphic>
          <a:graphicData uri="http://schemas.openxmlformats.org/drawingml/2006/table">
            <a:tbl>
              <a:tblPr>
                <a:noFill/>
                <a:tableStyleId>{4175C619-5AA4-47FE-9C85-3D37549548E6}</a:tableStyleId>
              </a:tblPr>
              <a:tblGrid>
                <a:gridCol w="206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9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6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9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4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5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49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League Spartan SemiBold"/>
                          <a:ea typeface="League Spartan SemiBold"/>
                          <a:cs typeface="League Spartan SemiBold"/>
                          <a:sym typeface="League Spartan SemiBold"/>
                        </a:rPr>
                        <a:t>Название</a:t>
                      </a:r>
                      <a:endParaRPr sz="2600">
                        <a:latin typeface="League Spartan SemiBold"/>
                        <a:ea typeface="League Spartan SemiBold"/>
                        <a:cs typeface="League Spartan SemiBold"/>
                        <a:sym typeface="League Spartan SemiBold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D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League Spartan SemiBold"/>
                          <a:ea typeface="League Spartan SemiBold"/>
                          <a:cs typeface="League Spartan SemiBold"/>
                          <a:sym typeface="League Spartan SemiBold"/>
                        </a:rPr>
                        <a:t>Цена</a:t>
                      </a:r>
                      <a:endParaRPr sz="2600">
                        <a:latin typeface="League Spartan SemiBold"/>
                        <a:ea typeface="League Spartan SemiBold"/>
                        <a:cs typeface="League Spartan SemiBold"/>
                        <a:sym typeface="League Spartan SemiBold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D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League Spartan SemiBold"/>
                          <a:ea typeface="League Spartan SemiBold"/>
                          <a:cs typeface="League Spartan SemiBold"/>
                          <a:sym typeface="League Spartan SemiBold"/>
                        </a:rPr>
                        <a:t>Методы</a:t>
                      </a:r>
                      <a:endParaRPr sz="2600">
                        <a:latin typeface="League Spartan SemiBold"/>
                        <a:ea typeface="League Spartan SemiBold"/>
                        <a:cs typeface="League Spartan SemiBold"/>
                        <a:sym typeface="League Spartan SemiBold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D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League Spartan SemiBold"/>
                          <a:ea typeface="League Spartan SemiBold"/>
                          <a:cs typeface="League Spartan SemiBold"/>
                          <a:sym typeface="League Spartan SemiBold"/>
                        </a:rPr>
                        <a:t>Календарь</a:t>
                      </a:r>
                      <a:endParaRPr sz="2600">
                        <a:latin typeface="League Spartan SemiBold"/>
                        <a:ea typeface="League Spartan SemiBold"/>
                        <a:cs typeface="League Spartan SemiBold"/>
                        <a:sym typeface="League Spartan SemiBold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D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League Spartan SemiBold"/>
                          <a:ea typeface="League Spartan SemiBold"/>
                          <a:cs typeface="League Spartan SemiBold"/>
                          <a:sym typeface="League Spartan SemiBold"/>
                        </a:rPr>
                        <a:t>Интерфейс</a:t>
                      </a:r>
                      <a:endParaRPr sz="2600">
                        <a:latin typeface="League Spartan SemiBold"/>
                        <a:ea typeface="League Spartan SemiBold"/>
                        <a:cs typeface="League Spartan SemiBold"/>
                        <a:sym typeface="League Spartan SemiBold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D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League Spartan SemiBold"/>
                          <a:ea typeface="League Spartan SemiBold"/>
                          <a:cs typeface="League Spartan SemiBold"/>
                          <a:sym typeface="League Spartan SemiBold"/>
                        </a:rPr>
                        <a:t>Рукопис. заметки</a:t>
                      </a:r>
                      <a:endParaRPr sz="2600">
                        <a:latin typeface="League Spartan SemiBold"/>
                        <a:ea typeface="League Spartan SemiBold"/>
                        <a:cs typeface="League Spartan SemiBold"/>
                        <a:sym typeface="League Spartan SemiBold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D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League Spartan SemiBold"/>
                          <a:ea typeface="League Spartan SemiBold"/>
                          <a:cs typeface="League Spartan SemiBold"/>
                          <a:sym typeface="League Spartan SemiBold"/>
                        </a:rPr>
                        <a:t>Прикрепить файл</a:t>
                      </a:r>
                      <a:endParaRPr sz="2600">
                        <a:latin typeface="League Spartan SemiBold"/>
                        <a:ea typeface="League Spartan SemiBold"/>
                        <a:cs typeface="League Spartan SemiBold"/>
                        <a:sym typeface="League Spartan SemiBold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D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League Spartan SemiBold"/>
                          <a:ea typeface="League Spartan SemiBold"/>
                          <a:cs typeface="League Spartan SemiBold"/>
                          <a:sym typeface="League Spartan SemiBold"/>
                        </a:rPr>
                        <a:t>Совместная работа над проектом</a:t>
                      </a:r>
                      <a:endParaRPr sz="2600">
                        <a:latin typeface="League Spartan SemiBold"/>
                        <a:ea typeface="League Spartan SemiBold"/>
                        <a:cs typeface="League Spartan SemiBold"/>
                        <a:sym typeface="League Spartan SemiBold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D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>
                          <a:latin typeface="League Spartan Medium"/>
                          <a:ea typeface="League Spartan Medium"/>
                          <a:cs typeface="League Spartan Medium"/>
                          <a:sym typeface="League Spartan Medium"/>
                        </a:rPr>
                        <a:t>control.</a:t>
                      </a:r>
                      <a:endParaRPr sz="3100">
                        <a:latin typeface="League Spartan Medium"/>
                        <a:ea typeface="League Spartan Medium"/>
                        <a:cs typeface="League Spartan Medium"/>
                        <a:sym typeface="League Spartan Medium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League Spartan Medium"/>
                          <a:ea typeface="League Spartan Medium"/>
                          <a:cs typeface="League Spartan Medium"/>
                          <a:sym typeface="League Spartan Medium"/>
                        </a:rPr>
                        <a:t>200р.</a:t>
                      </a:r>
                      <a:endParaRPr sz="2600">
                        <a:latin typeface="League Spartan Medium"/>
                        <a:ea typeface="League Spartan Medium"/>
                        <a:cs typeface="League Spartan Medium"/>
                        <a:sym typeface="League Spartan Medium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League Spartan Medium"/>
                          <a:ea typeface="League Spartan Medium"/>
                          <a:cs typeface="League Spartan Medium"/>
                          <a:sym typeface="League Spartan Medium"/>
                        </a:rPr>
                        <a:t>GTD, Канбан, Pomodoro, Paper-like и проч</a:t>
                      </a:r>
                      <a:endParaRPr sz="2600">
                        <a:latin typeface="League Spartan Medium"/>
                        <a:ea typeface="League Spartan Medium"/>
                        <a:cs typeface="League Spartan Medium"/>
                        <a:sym typeface="League Spartan Medium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0">
                          <a:solidFill>
                            <a:schemeClr val="dk1"/>
                          </a:solidFill>
                          <a:latin typeface="League Spartan Medium"/>
                          <a:ea typeface="League Spartan Medium"/>
                          <a:cs typeface="League Spartan Medium"/>
                          <a:sym typeface="League Spartan Medium"/>
                        </a:rPr>
                        <a:t>+</a:t>
                      </a:r>
                      <a:endParaRPr sz="9000">
                        <a:latin typeface="League Spartan Medium"/>
                        <a:ea typeface="League Spartan Medium"/>
                        <a:cs typeface="League Spartan Medium"/>
                        <a:sym typeface="League Spartan Medium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League Spartan Medium"/>
                          <a:ea typeface="League Spartan Medium"/>
                          <a:cs typeface="League Spartan Medium"/>
                          <a:sym typeface="League Spartan Medium"/>
                        </a:rPr>
                        <a:t>Лаконичный, современный интерфейс с возможностью адаптации под пользователя</a:t>
                      </a:r>
                      <a:endParaRPr sz="2600">
                        <a:latin typeface="League Spartan Medium"/>
                        <a:ea typeface="League Spartan Medium"/>
                        <a:cs typeface="League Spartan Medium"/>
                        <a:sym typeface="League Spartan Medium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0">
                          <a:solidFill>
                            <a:schemeClr val="dk1"/>
                          </a:solidFill>
                          <a:latin typeface="League Spartan Medium"/>
                          <a:ea typeface="League Spartan Medium"/>
                          <a:cs typeface="League Spartan Medium"/>
                          <a:sym typeface="League Spartan Medium"/>
                        </a:rPr>
                        <a:t>+</a:t>
                      </a:r>
                      <a:endParaRPr sz="2600">
                        <a:latin typeface="League Spartan Medium"/>
                        <a:ea typeface="League Spartan Medium"/>
                        <a:cs typeface="League Spartan Medium"/>
                        <a:sym typeface="League Spartan Medium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0">
                          <a:solidFill>
                            <a:schemeClr val="dk1"/>
                          </a:solidFill>
                          <a:latin typeface="League Spartan Medium"/>
                          <a:ea typeface="League Spartan Medium"/>
                          <a:cs typeface="League Spartan Medium"/>
                          <a:sym typeface="League Spartan Medium"/>
                        </a:rPr>
                        <a:t>+</a:t>
                      </a:r>
                      <a:endParaRPr sz="2600">
                        <a:latin typeface="League Spartan Medium"/>
                        <a:ea typeface="League Spartan Medium"/>
                        <a:cs typeface="League Spartan Medium"/>
                        <a:sym typeface="League Spartan Medium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0">
                          <a:solidFill>
                            <a:schemeClr val="dk1"/>
                          </a:solidFill>
                          <a:latin typeface="League Spartan Medium"/>
                          <a:ea typeface="League Spartan Medium"/>
                          <a:cs typeface="League Spartan Medium"/>
                          <a:sym typeface="League Spartan Medium"/>
                        </a:rPr>
                        <a:t>+</a:t>
                      </a:r>
                      <a:endParaRPr sz="2600">
                        <a:latin typeface="League Spartan Medium"/>
                        <a:ea typeface="League Spartan Medium"/>
                        <a:cs typeface="League Spartan Medium"/>
                        <a:sym typeface="League Spartan Medium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>
                          <a:latin typeface="League Spartan Medium"/>
                          <a:ea typeface="League Spartan Medium"/>
                          <a:cs typeface="League Spartan Medium"/>
                          <a:sym typeface="League Spartan Medium"/>
                        </a:rPr>
                        <a:t>TickTick</a:t>
                      </a:r>
                      <a:endParaRPr sz="3100">
                        <a:latin typeface="League Spartan Medium"/>
                        <a:ea typeface="League Spartan Medium"/>
                        <a:cs typeface="League Spartan Medium"/>
                        <a:sym typeface="League Spartan Medium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League Spartan Medium"/>
                          <a:ea typeface="League Spartan Medium"/>
                          <a:cs typeface="League Spartan Medium"/>
                          <a:sym typeface="League Spartan Medium"/>
                        </a:rPr>
                        <a:t>2.79$</a:t>
                      </a:r>
                      <a:endParaRPr sz="2600">
                        <a:latin typeface="League Spartan Medium"/>
                        <a:ea typeface="League Spartan Medium"/>
                        <a:cs typeface="League Spartan Medium"/>
                        <a:sym typeface="League Spartan Medium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League Spartan Medium"/>
                          <a:ea typeface="League Spartan Medium"/>
                          <a:cs typeface="League Spartan Medium"/>
                          <a:sym typeface="League Spartan Medium"/>
                        </a:rPr>
                        <a:t>GTD, Канбан, Pomodoro</a:t>
                      </a:r>
                      <a:endParaRPr sz="2600">
                        <a:latin typeface="League Spartan Medium"/>
                        <a:ea typeface="League Spartan Medium"/>
                        <a:cs typeface="League Spartan Medium"/>
                        <a:sym typeface="League Spartan Medium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0">
                          <a:solidFill>
                            <a:schemeClr val="dk1"/>
                          </a:solidFill>
                          <a:latin typeface="League Spartan Medium"/>
                          <a:ea typeface="League Spartan Medium"/>
                          <a:cs typeface="League Spartan Medium"/>
                          <a:sym typeface="League Spartan Medium"/>
                        </a:rPr>
                        <a:t>+</a:t>
                      </a:r>
                      <a:endParaRPr sz="2600">
                        <a:latin typeface="League Spartan Medium"/>
                        <a:ea typeface="League Spartan Medium"/>
                        <a:cs typeface="League Spartan Medium"/>
                        <a:sym typeface="League Spartan Medium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League Spartan Medium"/>
                          <a:ea typeface="League Spartan Medium"/>
                          <a:cs typeface="League Spartan Medium"/>
                          <a:sym typeface="League Spartan Medium"/>
                        </a:rPr>
                        <a:t>Лаконичный, современный интерфейс с возможностью адаптации под пользователя</a:t>
                      </a:r>
                      <a:endParaRPr sz="2600">
                        <a:latin typeface="League Spartan Medium"/>
                        <a:ea typeface="League Spartan Medium"/>
                        <a:cs typeface="League Spartan Medium"/>
                        <a:sym typeface="League Spartan Medium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0">
                          <a:solidFill>
                            <a:schemeClr val="dk1"/>
                          </a:solidFill>
                          <a:latin typeface="League Spartan Medium"/>
                          <a:ea typeface="League Spartan Medium"/>
                          <a:cs typeface="League Spartan Medium"/>
                          <a:sym typeface="League Spartan Medium"/>
                        </a:rPr>
                        <a:t>-</a:t>
                      </a:r>
                      <a:endParaRPr sz="2600">
                        <a:latin typeface="League Spartan Medium"/>
                        <a:ea typeface="League Spartan Medium"/>
                        <a:cs typeface="League Spartan Medium"/>
                        <a:sym typeface="League Spartan Medium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0">
                          <a:solidFill>
                            <a:schemeClr val="dk1"/>
                          </a:solidFill>
                          <a:latin typeface="League Spartan Medium"/>
                          <a:ea typeface="League Spartan Medium"/>
                          <a:cs typeface="League Spartan Medium"/>
                          <a:sym typeface="League Spartan Medium"/>
                        </a:rPr>
                        <a:t>+</a:t>
                      </a:r>
                      <a:endParaRPr sz="2600">
                        <a:latin typeface="League Spartan Medium"/>
                        <a:ea typeface="League Spartan Medium"/>
                        <a:cs typeface="League Spartan Medium"/>
                        <a:sym typeface="League Spartan Medium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0">
                          <a:solidFill>
                            <a:schemeClr val="dk1"/>
                          </a:solidFill>
                          <a:latin typeface="League Spartan Medium"/>
                          <a:ea typeface="League Spartan Medium"/>
                          <a:cs typeface="League Spartan Medium"/>
                          <a:sym typeface="League Spartan Medium"/>
                        </a:rPr>
                        <a:t>-</a:t>
                      </a:r>
                      <a:endParaRPr sz="2600">
                        <a:latin typeface="League Spartan Medium"/>
                        <a:ea typeface="League Spartan Medium"/>
                        <a:cs typeface="League Spartan Medium"/>
                        <a:sym typeface="League Spartan Medium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>
                          <a:latin typeface="League Spartan Medium"/>
                          <a:ea typeface="League Spartan Medium"/>
                          <a:cs typeface="League Spartan Medium"/>
                          <a:sym typeface="League Spartan Medium"/>
                        </a:rPr>
                        <a:t>Todoist</a:t>
                      </a:r>
                      <a:endParaRPr sz="3100">
                        <a:latin typeface="League Spartan Medium"/>
                        <a:ea typeface="League Spartan Medium"/>
                        <a:cs typeface="League Spartan Medium"/>
                        <a:sym typeface="League Spartan Medium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League Spartan Medium"/>
                          <a:ea typeface="League Spartan Medium"/>
                          <a:cs typeface="League Spartan Medium"/>
                          <a:sym typeface="League Spartan Medium"/>
                        </a:rPr>
                        <a:t>5$</a:t>
                      </a:r>
                      <a:endParaRPr sz="2600">
                        <a:latin typeface="League Spartan Medium"/>
                        <a:ea typeface="League Spartan Medium"/>
                        <a:cs typeface="League Spartan Medium"/>
                        <a:sym typeface="League Spartan Medium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League Spartan Medium"/>
                          <a:ea typeface="League Spartan Medium"/>
                          <a:cs typeface="League Spartan Medium"/>
                          <a:sym typeface="League Spartan Medium"/>
                        </a:rPr>
                        <a:t>GTD, Канбан</a:t>
                      </a:r>
                      <a:endParaRPr sz="2600">
                        <a:latin typeface="League Spartan Medium"/>
                        <a:ea typeface="League Spartan Medium"/>
                        <a:cs typeface="League Spartan Medium"/>
                        <a:sym typeface="League Spartan Medium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0">
                          <a:solidFill>
                            <a:schemeClr val="dk1"/>
                          </a:solidFill>
                          <a:latin typeface="League Spartan Medium"/>
                          <a:ea typeface="League Spartan Medium"/>
                          <a:cs typeface="League Spartan Medium"/>
                          <a:sym typeface="League Spartan Medium"/>
                        </a:rPr>
                        <a:t>-</a:t>
                      </a:r>
                      <a:endParaRPr sz="2600">
                        <a:latin typeface="League Spartan Medium"/>
                        <a:ea typeface="League Spartan Medium"/>
                        <a:cs typeface="League Spartan Medium"/>
                        <a:sym typeface="League Spartan Medium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League Spartan Medium"/>
                          <a:ea typeface="League Spartan Medium"/>
                          <a:cs typeface="League Spartan Medium"/>
                          <a:sym typeface="League Spartan Medium"/>
                        </a:rPr>
                        <a:t>Лаконичный, современный интерфейс с возможностью адаптации под пользователя</a:t>
                      </a:r>
                      <a:endParaRPr sz="2600">
                        <a:latin typeface="League Spartan Medium"/>
                        <a:ea typeface="League Spartan Medium"/>
                        <a:cs typeface="League Spartan Medium"/>
                        <a:sym typeface="League Spartan Medium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0">
                          <a:solidFill>
                            <a:schemeClr val="dk1"/>
                          </a:solidFill>
                          <a:latin typeface="League Spartan Medium"/>
                          <a:ea typeface="League Spartan Medium"/>
                          <a:cs typeface="League Spartan Medium"/>
                          <a:sym typeface="League Spartan Medium"/>
                        </a:rPr>
                        <a:t>-</a:t>
                      </a:r>
                      <a:endParaRPr sz="2600">
                        <a:latin typeface="League Spartan Medium"/>
                        <a:ea typeface="League Spartan Medium"/>
                        <a:cs typeface="League Spartan Medium"/>
                        <a:sym typeface="League Spartan Medium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0">
                          <a:solidFill>
                            <a:schemeClr val="dk1"/>
                          </a:solidFill>
                          <a:latin typeface="League Spartan Medium"/>
                          <a:ea typeface="League Spartan Medium"/>
                          <a:cs typeface="League Spartan Medium"/>
                          <a:sym typeface="League Spartan Medium"/>
                        </a:rPr>
                        <a:t>+</a:t>
                      </a:r>
                      <a:endParaRPr sz="2600">
                        <a:latin typeface="League Spartan Medium"/>
                        <a:ea typeface="League Spartan Medium"/>
                        <a:cs typeface="League Spartan Medium"/>
                        <a:sym typeface="League Spartan Medium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0">
                          <a:solidFill>
                            <a:schemeClr val="dk1"/>
                          </a:solidFill>
                          <a:latin typeface="League Spartan Medium"/>
                          <a:ea typeface="League Spartan Medium"/>
                          <a:cs typeface="League Spartan Medium"/>
                          <a:sym typeface="League Spartan Medium"/>
                        </a:rPr>
                        <a:t>-</a:t>
                      </a:r>
                      <a:endParaRPr sz="2600">
                        <a:latin typeface="League Spartan Medium"/>
                        <a:ea typeface="League Spartan Medium"/>
                        <a:cs typeface="League Spartan Medium"/>
                        <a:sym typeface="League Spartan Medium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1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>
                          <a:latin typeface="League Spartan Medium"/>
                          <a:ea typeface="League Spartan Medium"/>
                          <a:cs typeface="League Spartan Medium"/>
                          <a:sym typeface="League Spartan Medium"/>
                        </a:rPr>
                        <a:t>GoogleTask</a:t>
                      </a:r>
                      <a:endParaRPr sz="3100">
                        <a:latin typeface="League Spartan Medium"/>
                        <a:ea typeface="League Spartan Medium"/>
                        <a:cs typeface="League Spartan Medium"/>
                        <a:sym typeface="League Spartan Medium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League Spartan Medium"/>
                          <a:ea typeface="League Spartan Medium"/>
                          <a:cs typeface="League Spartan Medium"/>
                          <a:sym typeface="League Spartan Medium"/>
                        </a:rPr>
                        <a:t>free</a:t>
                      </a:r>
                      <a:endParaRPr sz="2600">
                        <a:latin typeface="League Spartan Medium"/>
                        <a:ea typeface="League Spartan Medium"/>
                        <a:cs typeface="League Spartan Medium"/>
                        <a:sym typeface="League Spartan Medium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League Spartan Medium"/>
                          <a:ea typeface="League Spartan Medium"/>
                          <a:cs typeface="League Spartan Medium"/>
                          <a:sym typeface="League Spartan Medium"/>
                        </a:rPr>
                        <a:t>GTD, Канбан</a:t>
                      </a:r>
                      <a:endParaRPr sz="2600">
                        <a:latin typeface="League Spartan Medium"/>
                        <a:ea typeface="League Spartan Medium"/>
                        <a:cs typeface="League Spartan Medium"/>
                        <a:sym typeface="League Spartan Medium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0">
                          <a:solidFill>
                            <a:schemeClr val="dk1"/>
                          </a:solidFill>
                          <a:latin typeface="League Spartan Medium"/>
                          <a:ea typeface="League Spartan Medium"/>
                          <a:cs typeface="League Spartan Medium"/>
                          <a:sym typeface="League Spartan Medium"/>
                        </a:rPr>
                        <a:t>+</a:t>
                      </a:r>
                      <a:endParaRPr sz="2600">
                        <a:latin typeface="League Spartan Medium"/>
                        <a:ea typeface="League Spartan Medium"/>
                        <a:cs typeface="League Spartan Medium"/>
                        <a:sym typeface="League Spartan Medium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League Spartan Medium"/>
                          <a:ea typeface="League Spartan Medium"/>
                          <a:cs typeface="League Spartan Medium"/>
                          <a:sym typeface="League Spartan Medium"/>
                        </a:rPr>
                        <a:t>Не имеет десктоп версии, интерфейс, устаревший</a:t>
                      </a:r>
                      <a:endParaRPr sz="2600">
                        <a:latin typeface="League Spartan Medium"/>
                        <a:ea typeface="League Spartan Medium"/>
                        <a:cs typeface="League Spartan Medium"/>
                        <a:sym typeface="League Spartan Medium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0">
                          <a:solidFill>
                            <a:schemeClr val="dk1"/>
                          </a:solidFill>
                          <a:latin typeface="League Spartan Medium"/>
                          <a:ea typeface="League Spartan Medium"/>
                          <a:cs typeface="League Spartan Medium"/>
                          <a:sym typeface="League Spartan Medium"/>
                        </a:rPr>
                        <a:t>-</a:t>
                      </a:r>
                      <a:endParaRPr sz="2600">
                        <a:latin typeface="League Spartan Medium"/>
                        <a:ea typeface="League Spartan Medium"/>
                        <a:cs typeface="League Spartan Medium"/>
                        <a:sym typeface="League Spartan Medium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0">
                          <a:solidFill>
                            <a:schemeClr val="dk1"/>
                          </a:solidFill>
                          <a:latin typeface="League Spartan Medium"/>
                          <a:ea typeface="League Spartan Medium"/>
                          <a:cs typeface="League Spartan Medium"/>
                          <a:sym typeface="League Spartan Medium"/>
                        </a:rPr>
                        <a:t>-</a:t>
                      </a:r>
                      <a:endParaRPr sz="2600">
                        <a:latin typeface="League Spartan Medium"/>
                        <a:ea typeface="League Spartan Medium"/>
                        <a:cs typeface="League Spartan Medium"/>
                        <a:sym typeface="League Spartan Medium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0">
                          <a:solidFill>
                            <a:schemeClr val="dk1"/>
                          </a:solidFill>
                          <a:latin typeface="League Spartan Medium"/>
                          <a:ea typeface="League Spartan Medium"/>
                          <a:cs typeface="League Spartan Medium"/>
                          <a:sym typeface="League Spartan Medium"/>
                        </a:rPr>
                        <a:t>+</a:t>
                      </a:r>
                      <a:endParaRPr sz="2600">
                        <a:latin typeface="League Spartan Medium"/>
                        <a:ea typeface="League Spartan Medium"/>
                        <a:cs typeface="League Spartan Medium"/>
                        <a:sym typeface="League Spartan Medium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30"/>
          <p:cNvGrpSpPr/>
          <p:nvPr/>
        </p:nvGrpSpPr>
        <p:grpSpPr>
          <a:xfrm rot="-5400000">
            <a:off x="-1179851" y="1119039"/>
            <a:ext cx="3085741" cy="762546"/>
            <a:chOff x="0" y="-57150"/>
            <a:chExt cx="812700" cy="2387433"/>
          </a:xfrm>
        </p:grpSpPr>
        <p:sp>
          <p:nvSpPr>
            <p:cNvPr id="362" name="Google Shape;362;p30"/>
            <p:cNvSpPr/>
            <p:nvPr/>
          </p:nvSpPr>
          <p:spPr>
            <a:xfrm>
              <a:off x="0" y="0"/>
              <a:ext cx="796743" cy="2330283"/>
            </a:xfrm>
            <a:custGeom>
              <a:avLst/>
              <a:gdLst/>
              <a:ahLst/>
              <a:cxnLst/>
              <a:rect l="l" t="t" r="r" b="b"/>
              <a:pathLst>
                <a:path w="796743" h="2330283" extrusionOk="0">
                  <a:moveTo>
                    <a:pt x="0" y="0"/>
                  </a:moveTo>
                  <a:lnTo>
                    <a:pt x="796743" y="0"/>
                  </a:lnTo>
                  <a:lnTo>
                    <a:pt x="796743" y="2330283"/>
                  </a:lnTo>
                  <a:lnTo>
                    <a:pt x="0" y="2330283"/>
                  </a:lnTo>
                  <a:close/>
                </a:path>
              </a:pathLst>
            </a:custGeom>
            <a:solidFill>
              <a:srgbClr val="F5EDFF"/>
            </a:solidFill>
            <a:ln>
              <a:noFill/>
            </a:ln>
          </p:spPr>
        </p:sp>
        <p:sp>
          <p:nvSpPr>
            <p:cNvPr id="363" name="Google Shape;363;p30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64" name="Google Shape;364;p30"/>
          <p:cNvCxnSpPr/>
          <p:nvPr/>
        </p:nvCxnSpPr>
        <p:spPr>
          <a:xfrm>
            <a:off x="0" y="981075"/>
            <a:ext cx="5168400" cy="0"/>
          </a:xfrm>
          <a:prstGeom prst="straightConnector1">
            <a:avLst/>
          </a:prstGeom>
          <a:noFill/>
          <a:ln w="47625" cap="flat" cmpd="sng">
            <a:solidFill>
              <a:srgbClr val="DCC2F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5" name="Google Shape;365;p30"/>
          <p:cNvCxnSpPr/>
          <p:nvPr/>
        </p:nvCxnSpPr>
        <p:spPr>
          <a:xfrm rot="5400000">
            <a:off x="8466975" y="4761931"/>
            <a:ext cx="1037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6" name="Google Shape;366;p30"/>
          <p:cNvCxnSpPr/>
          <p:nvPr/>
        </p:nvCxnSpPr>
        <p:spPr>
          <a:xfrm rot="5400000">
            <a:off x="8466975" y="6420204"/>
            <a:ext cx="1037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7" name="Google Shape;367;p30"/>
          <p:cNvCxnSpPr/>
          <p:nvPr/>
        </p:nvCxnSpPr>
        <p:spPr>
          <a:xfrm rot="5400000">
            <a:off x="8466975" y="7963529"/>
            <a:ext cx="1037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68" name="Google Shape;368;p30"/>
          <p:cNvGrpSpPr/>
          <p:nvPr/>
        </p:nvGrpSpPr>
        <p:grpSpPr>
          <a:xfrm>
            <a:off x="8613665" y="3538785"/>
            <a:ext cx="744281" cy="796659"/>
            <a:chOff x="0" y="-57150"/>
            <a:chExt cx="812800" cy="870000"/>
          </a:xfrm>
        </p:grpSpPr>
        <p:sp>
          <p:nvSpPr>
            <p:cNvPr id="369" name="Google Shape;369;p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5D0FF"/>
            </a:solidFill>
            <a:ln>
              <a:noFill/>
            </a:ln>
          </p:spPr>
        </p:sp>
        <p:sp>
          <p:nvSpPr>
            <p:cNvPr id="370" name="Google Shape;370;p30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1" name="Google Shape;371;p30"/>
          <p:cNvGrpSpPr/>
          <p:nvPr/>
        </p:nvGrpSpPr>
        <p:grpSpPr>
          <a:xfrm>
            <a:off x="0" y="3538785"/>
            <a:ext cx="744281" cy="796659"/>
            <a:chOff x="0" y="-57150"/>
            <a:chExt cx="812800" cy="870000"/>
          </a:xfrm>
        </p:grpSpPr>
        <p:sp>
          <p:nvSpPr>
            <p:cNvPr id="372" name="Google Shape;372;p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5D0FF"/>
            </a:solidFill>
            <a:ln>
              <a:noFill/>
            </a:ln>
          </p:spPr>
        </p:sp>
        <p:sp>
          <p:nvSpPr>
            <p:cNvPr id="373" name="Google Shape;373;p30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4" name="Google Shape;374;p30"/>
          <p:cNvGrpSpPr/>
          <p:nvPr/>
        </p:nvGrpSpPr>
        <p:grpSpPr>
          <a:xfrm>
            <a:off x="17543681" y="3538785"/>
            <a:ext cx="744281" cy="796659"/>
            <a:chOff x="0" y="-57150"/>
            <a:chExt cx="812800" cy="870000"/>
          </a:xfrm>
        </p:grpSpPr>
        <p:sp>
          <p:nvSpPr>
            <p:cNvPr id="375" name="Google Shape;375;p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5D0FF"/>
            </a:solidFill>
            <a:ln>
              <a:noFill/>
            </a:ln>
          </p:spPr>
        </p:sp>
        <p:sp>
          <p:nvSpPr>
            <p:cNvPr id="376" name="Google Shape;376;p30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7" name="Google Shape;377;p30"/>
          <p:cNvGrpSpPr/>
          <p:nvPr/>
        </p:nvGrpSpPr>
        <p:grpSpPr>
          <a:xfrm>
            <a:off x="8613665" y="5109465"/>
            <a:ext cx="744281" cy="796659"/>
            <a:chOff x="0" y="-57150"/>
            <a:chExt cx="812800" cy="870000"/>
          </a:xfrm>
        </p:grpSpPr>
        <p:sp>
          <p:nvSpPr>
            <p:cNvPr id="378" name="Google Shape;378;p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9DDF8"/>
            </a:solidFill>
            <a:ln>
              <a:noFill/>
            </a:ln>
          </p:spPr>
        </p:sp>
        <p:sp>
          <p:nvSpPr>
            <p:cNvPr id="379" name="Google Shape;379;p30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0" name="Google Shape;380;p30"/>
          <p:cNvGrpSpPr/>
          <p:nvPr/>
        </p:nvGrpSpPr>
        <p:grpSpPr>
          <a:xfrm>
            <a:off x="0" y="5109465"/>
            <a:ext cx="744281" cy="796659"/>
            <a:chOff x="0" y="-57150"/>
            <a:chExt cx="812800" cy="870000"/>
          </a:xfrm>
        </p:grpSpPr>
        <p:sp>
          <p:nvSpPr>
            <p:cNvPr id="381" name="Google Shape;381;p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9DDF8"/>
            </a:solidFill>
            <a:ln>
              <a:noFill/>
            </a:ln>
          </p:spPr>
        </p:sp>
        <p:sp>
          <p:nvSpPr>
            <p:cNvPr id="382" name="Google Shape;382;p30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3" name="Google Shape;383;p30"/>
          <p:cNvGrpSpPr/>
          <p:nvPr/>
        </p:nvGrpSpPr>
        <p:grpSpPr>
          <a:xfrm>
            <a:off x="17543681" y="5109465"/>
            <a:ext cx="744281" cy="796659"/>
            <a:chOff x="0" y="-57150"/>
            <a:chExt cx="812800" cy="870000"/>
          </a:xfrm>
        </p:grpSpPr>
        <p:sp>
          <p:nvSpPr>
            <p:cNvPr id="384" name="Google Shape;384;p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9DDF8"/>
            </a:solidFill>
            <a:ln>
              <a:noFill/>
            </a:ln>
          </p:spPr>
        </p:sp>
        <p:sp>
          <p:nvSpPr>
            <p:cNvPr id="385" name="Google Shape;385;p30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6" name="Google Shape;386;p30"/>
          <p:cNvGrpSpPr/>
          <p:nvPr/>
        </p:nvGrpSpPr>
        <p:grpSpPr>
          <a:xfrm>
            <a:off x="8613665" y="6680145"/>
            <a:ext cx="744281" cy="796659"/>
            <a:chOff x="0" y="-57150"/>
            <a:chExt cx="812800" cy="870000"/>
          </a:xfrm>
        </p:grpSpPr>
        <p:sp>
          <p:nvSpPr>
            <p:cNvPr id="387" name="Google Shape;387;p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5EDFF"/>
            </a:solidFill>
            <a:ln>
              <a:noFill/>
            </a:ln>
          </p:spPr>
        </p:sp>
        <p:sp>
          <p:nvSpPr>
            <p:cNvPr id="388" name="Google Shape;388;p30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9" name="Google Shape;389;p30"/>
          <p:cNvGrpSpPr/>
          <p:nvPr/>
        </p:nvGrpSpPr>
        <p:grpSpPr>
          <a:xfrm>
            <a:off x="0" y="6680145"/>
            <a:ext cx="744281" cy="796659"/>
            <a:chOff x="0" y="-57150"/>
            <a:chExt cx="812800" cy="870000"/>
          </a:xfrm>
        </p:grpSpPr>
        <p:sp>
          <p:nvSpPr>
            <p:cNvPr id="390" name="Google Shape;390;p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5EDFF"/>
            </a:solidFill>
            <a:ln>
              <a:noFill/>
            </a:ln>
          </p:spPr>
        </p:sp>
        <p:sp>
          <p:nvSpPr>
            <p:cNvPr id="391" name="Google Shape;391;p30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2" name="Google Shape;392;p30"/>
          <p:cNvGrpSpPr/>
          <p:nvPr/>
        </p:nvGrpSpPr>
        <p:grpSpPr>
          <a:xfrm>
            <a:off x="17543681" y="6680145"/>
            <a:ext cx="744281" cy="796659"/>
            <a:chOff x="0" y="-57150"/>
            <a:chExt cx="812800" cy="870000"/>
          </a:xfrm>
        </p:grpSpPr>
        <p:sp>
          <p:nvSpPr>
            <p:cNvPr id="393" name="Google Shape;393;p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5EDFF"/>
            </a:solidFill>
            <a:ln>
              <a:noFill/>
            </a:ln>
          </p:spPr>
        </p:sp>
        <p:sp>
          <p:nvSpPr>
            <p:cNvPr id="394" name="Google Shape;394;p30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5" name="Google Shape;395;p30"/>
          <p:cNvGrpSpPr/>
          <p:nvPr/>
        </p:nvGrpSpPr>
        <p:grpSpPr>
          <a:xfrm>
            <a:off x="8613665" y="8250825"/>
            <a:ext cx="744281" cy="796659"/>
            <a:chOff x="0" y="-57150"/>
            <a:chExt cx="812800" cy="870000"/>
          </a:xfrm>
        </p:grpSpPr>
        <p:sp>
          <p:nvSpPr>
            <p:cNvPr id="396" name="Google Shape;396;p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F5FF"/>
            </a:solidFill>
            <a:ln>
              <a:noFill/>
            </a:ln>
          </p:spPr>
        </p:sp>
        <p:sp>
          <p:nvSpPr>
            <p:cNvPr id="397" name="Google Shape;397;p30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8" name="Google Shape;398;p30"/>
          <p:cNvGrpSpPr/>
          <p:nvPr/>
        </p:nvGrpSpPr>
        <p:grpSpPr>
          <a:xfrm>
            <a:off x="0" y="8250825"/>
            <a:ext cx="744281" cy="796659"/>
            <a:chOff x="0" y="-57150"/>
            <a:chExt cx="812800" cy="870000"/>
          </a:xfrm>
        </p:grpSpPr>
        <p:sp>
          <p:nvSpPr>
            <p:cNvPr id="399" name="Google Shape;399;p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F5FF"/>
            </a:solidFill>
            <a:ln>
              <a:noFill/>
            </a:ln>
          </p:spPr>
        </p:sp>
        <p:sp>
          <p:nvSpPr>
            <p:cNvPr id="400" name="Google Shape;400;p30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1" name="Google Shape;401;p30"/>
          <p:cNvGrpSpPr/>
          <p:nvPr/>
        </p:nvGrpSpPr>
        <p:grpSpPr>
          <a:xfrm>
            <a:off x="17543681" y="8250825"/>
            <a:ext cx="744281" cy="796659"/>
            <a:chOff x="0" y="-57150"/>
            <a:chExt cx="812800" cy="870000"/>
          </a:xfrm>
        </p:grpSpPr>
        <p:sp>
          <p:nvSpPr>
            <p:cNvPr id="402" name="Google Shape;402;p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F5FF"/>
            </a:solidFill>
            <a:ln>
              <a:noFill/>
            </a:ln>
          </p:spPr>
        </p:sp>
        <p:sp>
          <p:nvSpPr>
            <p:cNvPr id="403" name="Google Shape;403;p30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4" name="Google Shape;404;p30"/>
          <p:cNvSpPr txBox="1"/>
          <p:nvPr/>
        </p:nvSpPr>
        <p:spPr>
          <a:xfrm>
            <a:off x="621000" y="1402800"/>
            <a:ext cx="17046000" cy="61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40">
                <a:solidFill>
                  <a:srgbClr val="0D062D"/>
                </a:solidFill>
                <a:latin typeface="League Spartan Black"/>
                <a:ea typeface="League Spartan Black"/>
                <a:cs typeface="League Spartan Black"/>
                <a:sym typeface="League Spartan Black"/>
              </a:rPr>
              <a:t>Бизнес модель и</a:t>
            </a:r>
            <a:endParaRPr sz="10040">
              <a:solidFill>
                <a:srgbClr val="0D062D"/>
              </a:solidFill>
              <a:latin typeface="League Spartan Black"/>
              <a:ea typeface="League Spartan Black"/>
              <a:cs typeface="League Spartan Black"/>
              <a:sym typeface="League Spartan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40">
                <a:solidFill>
                  <a:srgbClr val="0D062D"/>
                </a:solidFill>
                <a:latin typeface="League Spartan Black"/>
                <a:ea typeface="League Spartan Black"/>
                <a:cs typeface="League Spartan Black"/>
                <a:sym typeface="League Spartan Black"/>
              </a:rPr>
              <a:t> стратегия развития</a:t>
            </a:r>
            <a:endParaRPr sz="10040">
              <a:solidFill>
                <a:srgbClr val="0D062D"/>
              </a:solidFill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  <p:pic>
        <p:nvPicPr>
          <p:cNvPr id="405" name="Google Shape;4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8154552"/>
            <a:ext cx="4190124" cy="22077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1"/>
          <p:cNvSpPr/>
          <p:nvPr/>
        </p:nvSpPr>
        <p:spPr>
          <a:xfrm>
            <a:off x="304800" y="1092050"/>
            <a:ext cx="3765000" cy="2259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76200" cap="flat" cmpd="sng">
            <a:solidFill>
              <a:srgbClr val="8395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latin typeface="League Spartan Medium"/>
                <a:ea typeface="League Spartan Medium"/>
                <a:cs typeface="League Spartan Medium"/>
                <a:sym typeface="League Spartan Medium"/>
              </a:rPr>
              <a:t>Начальный этап</a:t>
            </a:r>
            <a:endParaRPr sz="3100">
              <a:latin typeface="League Spartan Medium"/>
              <a:ea typeface="League Spartan Medium"/>
              <a:cs typeface="League Spartan Medium"/>
              <a:sym typeface="League Spartan Medium"/>
            </a:endParaRPr>
          </a:p>
        </p:txBody>
      </p:sp>
      <p:sp>
        <p:nvSpPr>
          <p:cNvPr id="412" name="Google Shape;412;p31"/>
          <p:cNvSpPr/>
          <p:nvPr/>
        </p:nvSpPr>
        <p:spPr>
          <a:xfrm>
            <a:off x="4997250" y="1092050"/>
            <a:ext cx="3765000" cy="2259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76200" cap="flat" cmpd="sng">
            <a:solidFill>
              <a:srgbClr val="8395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latin typeface="League Spartan Medium"/>
                <a:ea typeface="League Spartan Medium"/>
                <a:cs typeface="League Spartan Medium"/>
                <a:sym typeface="League Spartan Medium"/>
              </a:rPr>
              <a:t>Анализ целевой аудитории</a:t>
            </a:r>
            <a:endParaRPr sz="3100">
              <a:latin typeface="League Spartan Medium"/>
              <a:ea typeface="League Spartan Medium"/>
              <a:cs typeface="League Spartan Medium"/>
              <a:sym typeface="League Spartan Medium"/>
            </a:endParaRPr>
          </a:p>
        </p:txBody>
      </p:sp>
      <p:sp>
        <p:nvSpPr>
          <p:cNvPr id="413" name="Google Shape;413;p31"/>
          <p:cNvSpPr/>
          <p:nvPr/>
        </p:nvSpPr>
        <p:spPr>
          <a:xfrm>
            <a:off x="9573675" y="1092050"/>
            <a:ext cx="3765000" cy="2259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76200" cap="flat" cmpd="sng">
            <a:solidFill>
              <a:srgbClr val="8395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latin typeface="League Spartan Medium"/>
                <a:ea typeface="League Spartan Medium"/>
                <a:cs typeface="League Spartan Medium"/>
                <a:sym typeface="League Spartan Medium"/>
              </a:rPr>
              <a:t>Проектирование дизайна</a:t>
            </a:r>
            <a:endParaRPr sz="3100">
              <a:latin typeface="League Spartan Medium"/>
              <a:ea typeface="League Spartan Medium"/>
              <a:cs typeface="League Spartan Medium"/>
              <a:sym typeface="League Spartan Medium"/>
            </a:endParaRPr>
          </a:p>
        </p:txBody>
      </p:sp>
      <p:sp>
        <p:nvSpPr>
          <p:cNvPr id="414" name="Google Shape;414;p31"/>
          <p:cNvSpPr/>
          <p:nvPr/>
        </p:nvSpPr>
        <p:spPr>
          <a:xfrm>
            <a:off x="14220525" y="1092050"/>
            <a:ext cx="3765000" cy="2259900"/>
          </a:xfrm>
          <a:prstGeom prst="roundRect">
            <a:avLst>
              <a:gd name="adj" fmla="val 16667"/>
            </a:avLst>
          </a:prstGeom>
          <a:solidFill>
            <a:srgbClr val="DCC2FD"/>
          </a:solidFill>
          <a:ln w="76200" cap="flat" cmpd="sng">
            <a:solidFill>
              <a:srgbClr val="8395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latin typeface="League Spartan Medium"/>
                <a:ea typeface="League Spartan Medium"/>
                <a:cs typeface="League Spartan Medium"/>
                <a:sym typeface="League Spartan Medium"/>
              </a:rPr>
              <a:t>Презентация MVP</a:t>
            </a:r>
            <a:endParaRPr sz="3100">
              <a:latin typeface="League Spartan Medium"/>
              <a:ea typeface="League Spartan Medium"/>
              <a:cs typeface="League Spartan Medium"/>
              <a:sym typeface="League Spartan Medium"/>
            </a:endParaRPr>
          </a:p>
        </p:txBody>
      </p:sp>
      <p:sp>
        <p:nvSpPr>
          <p:cNvPr id="415" name="Google Shape;415;p31"/>
          <p:cNvSpPr/>
          <p:nvPr/>
        </p:nvSpPr>
        <p:spPr>
          <a:xfrm>
            <a:off x="304800" y="6096575"/>
            <a:ext cx="3765000" cy="2259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76200" cap="flat" cmpd="sng">
            <a:solidFill>
              <a:srgbClr val="8395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latin typeface="League Spartan Medium"/>
                <a:ea typeface="League Spartan Medium"/>
                <a:cs typeface="League Spartan Medium"/>
                <a:sym typeface="League Spartan Medium"/>
              </a:rPr>
              <a:t>Поиск финансирования</a:t>
            </a:r>
            <a:endParaRPr sz="3100">
              <a:latin typeface="League Spartan Medium"/>
              <a:ea typeface="League Spartan Medium"/>
              <a:cs typeface="League Spartan Medium"/>
              <a:sym typeface="League Spartan Medium"/>
            </a:endParaRPr>
          </a:p>
        </p:txBody>
      </p:sp>
      <p:sp>
        <p:nvSpPr>
          <p:cNvPr id="416" name="Google Shape;416;p31"/>
          <p:cNvSpPr/>
          <p:nvPr/>
        </p:nvSpPr>
        <p:spPr>
          <a:xfrm>
            <a:off x="4997250" y="6096575"/>
            <a:ext cx="3765000" cy="2259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76200" cap="flat" cmpd="sng">
            <a:solidFill>
              <a:srgbClr val="8395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latin typeface="League Spartan Medium"/>
                <a:ea typeface="League Spartan Medium"/>
                <a:cs typeface="League Spartan Medium"/>
                <a:sym typeface="League Spartan Medium"/>
              </a:rPr>
              <a:t>Найм команды разработчиков</a:t>
            </a:r>
            <a:endParaRPr sz="3100">
              <a:latin typeface="League Spartan Medium"/>
              <a:ea typeface="League Spartan Medium"/>
              <a:cs typeface="League Spartan Medium"/>
              <a:sym typeface="League Spartan Medium"/>
            </a:endParaRPr>
          </a:p>
        </p:txBody>
      </p:sp>
      <p:sp>
        <p:nvSpPr>
          <p:cNvPr id="417" name="Google Shape;417;p31"/>
          <p:cNvSpPr/>
          <p:nvPr/>
        </p:nvSpPr>
        <p:spPr>
          <a:xfrm>
            <a:off x="9453350" y="6096575"/>
            <a:ext cx="3765000" cy="2259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76200" cap="flat" cmpd="sng">
            <a:solidFill>
              <a:srgbClr val="8395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latin typeface="League Spartan Medium"/>
                <a:ea typeface="League Spartan Medium"/>
                <a:cs typeface="League Spartan Medium"/>
                <a:sym typeface="League Spartan Medium"/>
              </a:rPr>
              <a:t>Разработка приложения</a:t>
            </a:r>
            <a:endParaRPr sz="3100">
              <a:latin typeface="League Spartan Medium"/>
              <a:ea typeface="League Spartan Medium"/>
              <a:cs typeface="League Spartan Medium"/>
              <a:sym typeface="League Spartan Medium"/>
            </a:endParaRPr>
          </a:p>
        </p:txBody>
      </p:sp>
      <p:sp>
        <p:nvSpPr>
          <p:cNvPr id="418" name="Google Shape;418;p31"/>
          <p:cNvSpPr/>
          <p:nvPr/>
        </p:nvSpPr>
        <p:spPr>
          <a:xfrm>
            <a:off x="14220525" y="6096575"/>
            <a:ext cx="3765000" cy="2259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76200" cap="flat" cmpd="sng">
            <a:solidFill>
              <a:srgbClr val="8395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latin typeface="League Spartan Medium"/>
                <a:ea typeface="League Spartan Medium"/>
                <a:cs typeface="League Spartan Medium"/>
                <a:sym typeface="League Spartan Medium"/>
              </a:rPr>
              <a:t>Выпуск в сеть</a:t>
            </a:r>
            <a:endParaRPr sz="3100">
              <a:latin typeface="League Spartan Medium"/>
              <a:ea typeface="League Spartan Medium"/>
              <a:cs typeface="League Spartan Medium"/>
              <a:sym typeface="League Spartan Medium"/>
            </a:endParaRPr>
          </a:p>
        </p:txBody>
      </p:sp>
      <p:sp>
        <p:nvSpPr>
          <p:cNvPr id="419" name="Google Shape;419;p31"/>
          <p:cNvSpPr/>
          <p:nvPr/>
        </p:nvSpPr>
        <p:spPr>
          <a:xfrm>
            <a:off x="2197250" y="235400"/>
            <a:ext cx="4378500" cy="7533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rgbClr val="8395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1"/>
          <p:cNvSpPr/>
          <p:nvPr/>
        </p:nvSpPr>
        <p:spPr>
          <a:xfrm>
            <a:off x="6987025" y="235400"/>
            <a:ext cx="4378500" cy="7533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rgbClr val="8395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1"/>
          <p:cNvSpPr/>
          <p:nvPr/>
        </p:nvSpPr>
        <p:spPr>
          <a:xfrm>
            <a:off x="11789175" y="235400"/>
            <a:ext cx="4378500" cy="7533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rgbClr val="8395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1"/>
          <p:cNvSpPr/>
          <p:nvPr/>
        </p:nvSpPr>
        <p:spPr>
          <a:xfrm>
            <a:off x="2128525" y="5190875"/>
            <a:ext cx="4378500" cy="7533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rgbClr val="8395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1"/>
          <p:cNvSpPr/>
          <p:nvPr/>
        </p:nvSpPr>
        <p:spPr>
          <a:xfrm>
            <a:off x="7013713" y="5190875"/>
            <a:ext cx="4378500" cy="7533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rgbClr val="8395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1"/>
          <p:cNvSpPr/>
          <p:nvPr/>
        </p:nvSpPr>
        <p:spPr>
          <a:xfrm>
            <a:off x="11898925" y="5225575"/>
            <a:ext cx="4378500" cy="7533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rgbClr val="8395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5" name="Google Shape;4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8154552"/>
            <a:ext cx="4190124" cy="22077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4"/>
          <p:cNvGrpSpPr/>
          <p:nvPr/>
        </p:nvGrpSpPr>
        <p:grpSpPr>
          <a:xfrm>
            <a:off x="1303175" y="7358661"/>
            <a:ext cx="3433134" cy="3303303"/>
            <a:chOff x="0" y="-57150"/>
            <a:chExt cx="904194" cy="870000"/>
          </a:xfrm>
        </p:grpSpPr>
        <p:sp>
          <p:nvSpPr>
            <p:cNvPr id="101" name="Google Shape;101;p14"/>
            <p:cNvSpPr/>
            <p:nvPr/>
          </p:nvSpPr>
          <p:spPr>
            <a:xfrm>
              <a:off x="0" y="0"/>
              <a:ext cx="904194" cy="157520"/>
            </a:xfrm>
            <a:custGeom>
              <a:avLst/>
              <a:gdLst/>
              <a:ahLst/>
              <a:cxnLst/>
              <a:rect l="l" t="t" r="r" b="b"/>
              <a:pathLst>
                <a:path w="904194" h="157520" extrusionOk="0">
                  <a:moveTo>
                    <a:pt x="0" y="0"/>
                  </a:moveTo>
                  <a:lnTo>
                    <a:pt x="904194" y="0"/>
                  </a:lnTo>
                  <a:lnTo>
                    <a:pt x="904194" y="157520"/>
                  </a:lnTo>
                  <a:lnTo>
                    <a:pt x="0" y="157520"/>
                  </a:lnTo>
                  <a:close/>
                </a:path>
              </a:pathLst>
            </a:custGeom>
            <a:solidFill>
              <a:srgbClr val="E5D0FF"/>
            </a:solidFill>
            <a:ln>
              <a:noFill/>
            </a:ln>
          </p:spPr>
        </p:sp>
        <p:sp>
          <p:nvSpPr>
            <p:cNvPr id="102" name="Google Shape;102;p14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" name="Google Shape;103;p14"/>
          <p:cNvGrpSpPr/>
          <p:nvPr/>
        </p:nvGrpSpPr>
        <p:grpSpPr>
          <a:xfrm>
            <a:off x="12028365" y="920182"/>
            <a:ext cx="3983066" cy="8446648"/>
            <a:chOff x="0" y="-57150"/>
            <a:chExt cx="1049031" cy="2224617"/>
          </a:xfrm>
        </p:grpSpPr>
        <p:sp>
          <p:nvSpPr>
            <p:cNvPr id="104" name="Google Shape;104;p14"/>
            <p:cNvSpPr/>
            <p:nvPr/>
          </p:nvSpPr>
          <p:spPr>
            <a:xfrm>
              <a:off x="0" y="0"/>
              <a:ext cx="1049031" cy="2167467"/>
            </a:xfrm>
            <a:custGeom>
              <a:avLst/>
              <a:gdLst/>
              <a:ahLst/>
              <a:cxnLst/>
              <a:rect l="l" t="t" r="r" b="b"/>
              <a:pathLst>
                <a:path w="1049031" h="2167467" extrusionOk="0">
                  <a:moveTo>
                    <a:pt x="0" y="0"/>
                  </a:moveTo>
                  <a:lnTo>
                    <a:pt x="1049031" y="0"/>
                  </a:lnTo>
                  <a:lnTo>
                    <a:pt x="1049031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05" name="Google Shape;105;p1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6" name="Google Shape;106;p14"/>
          <p:cNvCxnSpPr/>
          <p:nvPr/>
        </p:nvCxnSpPr>
        <p:spPr>
          <a:xfrm rot="5400000">
            <a:off x="9430360" y="4201694"/>
            <a:ext cx="8451012" cy="0"/>
          </a:xfrm>
          <a:prstGeom prst="straightConnector1">
            <a:avLst/>
          </a:prstGeom>
          <a:noFill/>
          <a:ln w="47625" cap="flat" cmpd="sng">
            <a:solidFill>
              <a:srgbClr val="E5D0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" name="Google Shape;107;p14"/>
          <p:cNvSpPr txBox="1"/>
          <p:nvPr/>
        </p:nvSpPr>
        <p:spPr>
          <a:xfrm>
            <a:off x="1303175" y="1940250"/>
            <a:ext cx="16220700" cy="6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9800">
                <a:solidFill>
                  <a:srgbClr val="0D062D"/>
                </a:solidFill>
                <a:latin typeface="League Spartan Black"/>
                <a:ea typeface="League Spartan Black"/>
                <a:cs typeface="League Spartan Black"/>
                <a:sym typeface="League Spartan Black"/>
              </a:rPr>
              <a:t>Как грамотно организовать рабочую деятельность и свободное время?</a:t>
            </a:r>
            <a:endParaRPr sz="9800">
              <a:solidFill>
                <a:srgbClr val="0D062D"/>
              </a:solidFill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8154552"/>
            <a:ext cx="4190124" cy="22077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oogle Shape;430;p32"/>
          <p:cNvGrpSpPr/>
          <p:nvPr/>
        </p:nvGrpSpPr>
        <p:grpSpPr>
          <a:xfrm rot="-5400000">
            <a:off x="-1179851" y="1119039"/>
            <a:ext cx="3085741" cy="762546"/>
            <a:chOff x="0" y="-57150"/>
            <a:chExt cx="812700" cy="2387433"/>
          </a:xfrm>
        </p:grpSpPr>
        <p:sp>
          <p:nvSpPr>
            <p:cNvPr id="431" name="Google Shape;431;p32"/>
            <p:cNvSpPr/>
            <p:nvPr/>
          </p:nvSpPr>
          <p:spPr>
            <a:xfrm>
              <a:off x="0" y="0"/>
              <a:ext cx="796743" cy="2330283"/>
            </a:xfrm>
            <a:custGeom>
              <a:avLst/>
              <a:gdLst/>
              <a:ahLst/>
              <a:cxnLst/>
              <a:rect l="l" t="t" r="r" b="b"/>
              <a:pathLst>
                <a:path w="796743" h="2330283" extrusionOk="0">
                  <a:moveTo>
                    <a:pt x="0" y="0"/>
                  </a:moveTo>
                  <a:lnTo>
                    <a:pt x="796743" y="0"/>
                  </a:lnTo>
                  <a:lnTo>
                    <a:pt x="796743" y="2330283"/>
                  </a:lnTo>
                  <a:lnTo>
                    <a:pt x="0" y="2330283"/>
                  </a:lnTo>
                  <a:close/>
                </a:path>
              </a:pathLst>
            </a:custGeom>
            <a:solidFill>
              <a:srgbClr val="F5EDFF"/>
            </a:solidFill>
            <a:ln>
              <a:noFill/>
            </a:ln>
          </p:spPr>
        </p:sp>
        <p:sp>
          <p:nvSpPr>
            <p:cNvPr id="432" name="Google Shape;432;p32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33" name="Google Shape;433;p32"/>
          <p:cNvCxnSpPr/>
          <p:nvPr/>
        </p:nvCxnSpPr>
        <p:spPr>
          <a:xfrm>
            <a:off x="-18250" y="1500300"/>
            <a:ext cx="5168400" cy="0"/>
          </a:xfrm>
          <a:prstGeom prst="straightConnector1">
            <a:avLst/>
          </a:prstGeom>
          <a:noFill/>
          <a:ln w="47625" cap="flat" cmpd="sng">
            <a:solidFill>
              <a:srgbClr val="DCC2F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4" name="Google Shape;434;p32"/>
          <p:cNvCxnSpPr/>
          <p:nvPr/>
        </p:nvCxnSpPr>
        <p:spPr>
          <a:xfrm rot="5400000">
            <a:off x="8466975" y="4761931"/>
            <a:ext cx="1037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5" name="Google Shape;435;p32"/>
          <p:cNvCxnSpPr/>
          <p:nvPr/>
        </p:nvCxnSpPr>
        <p:spPr>
          <a:xfrm rot="5400000">
            <a:off x="8466975" y="6420204"/>
            <a:ext cx="1037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6" name="Google Shape;436;p32"/>
          <p:cNvCxnSpPr/>
          <p:nvPr/>
        </p:nvCxnSpPr>
        <p:spPr>
          <a:xfrm rot="5400000">
            <a:off x="8466975" y="7963529"/>
            <a:ext cx="1037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37" name="Google Shape;437;p32"/>
          <p:cNvGrpSpPr/>
          <p:nvPr/>
        </p:nvGrpSpPr>
        <p:grpSpPr>
          <a:xfrm>
            <a:off x="8613665" y="3538785"/>
            <a:ext cx="744281" cy="796659"/>
            <a:chOff x="0" y="-57150"/>
            <a:chExt cx="812800" cy="870000"/>
          </a:xfrm>
        </p:grpSpPr>
        <p:sp>
          <p:nvSpPr>
            <p:cNvPr id="438" name="Google Shape;438;p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5D0FF"/>
            </a:solidFill>
            <a:ln>
              <a:noFill/>
            </a:ln>
          </p:spPr>
        </p:sp>
        <p:sp>
          <p:nvSpPr>
            <p:cNvPr id="439" name="Google Shape;439;p32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" name="Google Shape;440;p32"/>
          <p:cNvGrpSpPr/>
          <p:nvPr/>
        </p:nvGrpSpPr>
        <p:grpSpPr>
          <a:xfrm>
            <a:off x="0" y="3538785"/>
            <a:ext cx="744281" cy="796659"/>
            <a:chOff x="0" y="-57150"/>
            <a:chExt cx="812800" cy="870000"/>
          </a:xfrm>
        </p:grpSpPr>
        <p:sp>
          <p:nvSpPr>
            <p:cNvPr id="441" name="Google Shape;441;p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5D0FF"/>
            </a:solidFill>
            <a:ln>
              <a:noFill/>
            </a:ln>
          </p:spPr>
        </p:sp>
        <p:sp>
          <p:nvSpPr>
            <p:cNvPr id="442" name="Google Shape;442;p32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3" name="Google Shape;443;p32"/>
          <p:cNvGrpSpPr/>
          <p:nvPr/>
        </p:nvGrpSpPr>
        <p:grpSpPr>
          <a:xfrm>
            <a:off x="17543681" y="3538785"/>
            <a:ext cx="744281" cy="796659"/>
            <a:chOff x="0" y="-57150"/>
            <a:chExt cx="812800" cy="870000"/>
          </a:xfrm>
        </p:grpSpPr>
        <p:sp>
          <p:nvSpPr>
            <p:cNvPr id="444" name="Google Shape;444;p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5D0FF"/>
            </a:solidFill>
            <a:ln>
              <a:noFill/>
            </a:ln>
          </p:spPr>
        </p:sp>
        <p:sp>
          <p:nvSpPr>
            <p:cNvPr id="445" name="Google Shape;445;p32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6" name="Google Shape;446;p32"/>
          <p:cNvGrpSpPr/>
          <p:nvPr/>
        </p:nvGrpSpPr>
        <p:grpSpPr>
          <a:xfrm>
            <a:off x="8613665" y="5109465"/>
            <a:ext cx="744281" cy="796659"/>
            <a:chOff x="0" y="-57150"/>
            <a:chExt cx="812800" cy="870000"/>
          </a:xfrm>
        </p:grpSpPr>
        <p:sp>
          <p:nvSpPr>
            <p:cNvPr id="447" name="Google Shape;447;p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9DDF8"/>
            </a:solidFill>
            <a:ln>
              <a:noFill/>
            </a:ln>
          </p:spPr>
        </p:sp>
        <p:sp>
          <p:nvSpPr>
            <p:cNvPr id="448" name="Google Shape;448;p32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9" name="Google Shape;449;p32"/>
          <p:cNvGrpSpPr/>
          <p:nvPr/>
        </p:nvGrpSpPr>
        <p:grpSpPr>
          <a:xfrm>
            <a:off x="0" y="5109465"/>
            <a:ext cx="744281" cy="796659"/>
            <a:chOff x="0" y="-57150"/>
            <a:chExt cx="812800" cy="870000"/>
          </a:xfrm>
        </p:grpSpPr>
        <p:sp>
          <p:nvSpPr>
            <p:cNvPr id="450" name="Google Shape;450;p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9DDF8"/>
            </a:solidFill>
            <a:ln>
              <a:noFill/>
            </a:ln>
          </p:spPr>
        </p:sp>
        <p:sp>
          <p:nvSpPr>
            <p:cNvPr id="451" name="Google Shape;451;p32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" name="Google Shape;452;p32"/>
          <p:cNvGrpSpPr/>
          <p:nvPr/>
        </p:nvGrpSpPr>
        <p:grpSpPr>
          <a:xfrm>
            <a:off x="17543681" y="5109465"/>
            <a:ext cx="744281" cy="796659"/>
            <a:chOff x="0" y="-57150"/>
            <a:chExt cx="812800" cy="870000"/>
          </a:xfrm>
        </p:grpSpPr>
        <p:sp>
          <p:nvSpPr>
            <p:cNvPr id="453" name="Google Shape;453;p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9DDF8"/>
            </a:solidFill>
            <a:ln>
              <a:noFill/>
            </a:ln>
          </p:spPr>
        </p:sp>
        <p:sp>
          <p:nvSpPr>
            <p:cNvPr id="454" name="Google Shape;454;p32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" name="Google Shape;455;p32"/>
          <p:cNvGrpSpPr/>
          <p:nvPr/>
        </p:nvGrpSpPr>
        <p:grpSpPr>
          <a:xfrm>
            <a:off x="8613665" y="6680145"/>
            <a:ext cx="744281" cy="796659"/>
            <a:chOff x="0" y="-57150"/>
            <a:chExt cx="812800" cy="870000"/>
          </a:xfrm>
        </p:grpSpPr>
        <p:sp>
          <p:nvSpPr>
            <p:cNvPr id="456" name="Google Shape;456;p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5EDFF"/>
            </a:solidFill>
            <a:ln>
              <a:noFill/>
            </a:ln>
          </p:spPr>
        </p:sp>
        <p:sp>
          <p:nvSpPr>
            <p:cNvPr id="457" name="Google Shape;457;p32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8" name="Google Shape;458;p32"/>
          <p:cNvGrpSpPr/>
          <p:nvPr/>
        </p:nvGrpSpPr>
        <p:grpSpPr>
          <a:xfrm>
            <a:off x="0" y="6680145"/>
            <a:ext cx="744281" cy="796659"/>
            <a:chOff x="0" y="-57150"/>
            <a:chExt cx="812800" cy="870000"/>
          </a:xfrm>
        </p:grpSpPr>
        <p:sp>
          <p:nvSpPr>
            <p:cNvPr id="459" name="Google Shape;459;p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5EDFF"/>
            </a:solidFill>
            <a:ln>
              <a:noFill/>
            </a:ln>
          </p:spPr>
        </p:sp>
        <p:sp>
          <p:nvSpPr>
            <p:cNvPr id="460" name="Google Shape;460;p32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1" name="Google Shape;461;p32"/>
          <p:cNvGrpSpPr/>
          <p:nvPr/>
        </p:nvGrpSpPr>
        <p:grpSpPr>
          <a:xfrm>
            <a:off x="17543681" y="6680145"/>
            <a:ext cx="744281" cy="796659"/>
            <a:chOff x="0" y="-57150"/>
            <a:chExt cx="812800" cy="870000"/>
          </a:xfrm>
        </p:grpSpPr>
        <p:sp>
          <p:nvSpPr>
            <p:cNvPr id="462" name="Google Shape;462;p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5EDFF"/>
            </a:solidFill>
            <a:ln>
              <a:noFill/>
            </a:ln>
          </p:spPr>
        </p:sp>
        <p:sp>
          <p:nvSpPr>
            <p:cNvPr id="463" name="Google Shape;463;p32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" name="Google Shape;464;p32"/>
          <p:cNvGrpSpPr/>
          <p:nvPr/>
        </p:nvGrpSpPr>
        <p:grpSpPr>
          <a:xfrm>
            <a:off x="8613665" y="8250825"/>
            <a:ext cx="744281" cy="796659"/>
            <a:chOff x="0" y="-57150"/>
            <a:chExt cx="812800" cy="870000"/>
          </a:xfrm>
        </p:grpSpPr>
        <p:sp>
          <p:nvSpPr>
            <p:cNvPr id="465" name="Google Shape;465;p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F5FF"/>
            </a:solidFill>
            <a:ln>
              <a:noFill/>
            </a:ln>
          </p:spPr>
        </p:sp>
        <p:sp>
          <p:nvSpPr>
            <p:cNvPr id="466" name="Google Shape;466;p32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" name="Google Shape;467;p32"/>
          <p:cNvGrpSpPr/>
          <p:nvPr/>
        </p:nvGrpSpPr>
        <p:grpSpPr>
          <a:xfrm>
            <a:off x="0" y="8250825"/>
            <a:ext cx="744281" cy="796659"/>
            <a:chOff x="0" y="-57150"/>
            <a:chExt cx="812800" cy="870000"/>
          </a:xfrm>
        </p:grpSpPr>
        <p:sp>
          <p:nvSpPr>
            <p:cNvPr id="468" name="Google Shape;468;p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F5FF"/>
            </a:solidFill>
            <a:ln>
              <a:noFill/>
            </a:ln>
          </p:spPr>
        </p:sp>
        <p:sp>
          <p:nvSpPr>
            <p:cNvPr id="469" name="Google Shape;469;p32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" name="Google Shape;470;p32"/>
          <p:cNvGrpSpPr/>
          <p:nvPr/>
        </p:nvGrpSpPr>
        <p:grpSpPr>
          <a:xfrm>
            <a:off x="17543681" y="8250825"/>
            <a:ext cx="744281" cy="796659"/>
            <a:chOff x="0" y="-57150"/>
            <a:chExt cx="812800" cy="870000"/>
          </a:xfrm>
        </p:grpSpPr>
        <p:sp>
          <p:nvSpPr>
            <p:cNvPr id="471" name="Google Shape;471;p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F5FF"/>
            </a:solidFill>
            <a:ln>
              <a:noFill/>
            </a:ln>
          </p:spPr>
        </p:sp>
        <p:sp>
          <p:nvSpPr>
            <p:cNvPr id="472" name="Google Shape;472;p32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73" name="Google Shape;4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8177" y="-55985"/>
            <a:ext cx="18287999" cy="963582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74" name="Google Shape;474;p32"/>
          <p:cNvSpPr txBox="1"/>
          <p:nvPr/>
        </p:nvSpPr>
        <p:spPr>
          <a:xfrm>
            <a:off x="2848350" y="1500300"/>
            <a:ext cx="197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32"/>
          <p:cNvSpPr txBox="1"/>
          <p:nvPr/>
        </p:nvSpPr>
        <p:spPr>
          <a:xfrm>
            <a:off x="248775" y="138300"/>
            <a:ext cx="124158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>
                <a:solidFill>
                  <a:srgbClr val="0D062D"/>
                </a:solidFill>
                <a:latin typeface="League Spartan Black"/>
                <a:ea typeface="League Spartan Black"/>
                <a:cs typeface="League Spartan Black"/>
                <a:sym typeface="League Spartan Black"/>
              </a:rPr>
              <a:t>Команда проектировки</a:t>
            </a:r>
            <a:endParaRPr sz="6300">
              <a:solidFill>
                <a:srgbClr val="0D062D"/>
              </a:solidFill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  <p:pic>
        <p:nvPicPr>
          <p:cNvPr id="476" name="Google Shape;47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3036" y="1500300"/>
            <a:ext cx="4193100" cy="6290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478" name="Google Shape;478;p32"/>
          <p:cNvSpPr txBox="1"/>
          <p:nvPr/>
        </p:nvSpPr>
        <p:spPr>
          <a:xfrm>
            <a:off x="7530736" y="7884770"/>
            <a:ext cx="4025400" cy="19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>
                <a:latin typeface="League Spartan Medium"/>
                <a:ea typeface="League Spartan Medium"/>
                <a:cs typeface="League Spartan Medium"/>
                <a:sym typeface="League Spartan Medium"/>
              </a:rPr>
              <a:t>Бронвальд </a:t>
            </a:r>
            <a:r>
              <a:rPr lang="en-US" sz="3300" dirty="0" err="1">
                <a:latin typeface="League Spartan Medium"/>
                <a:ea typeface="League Spartan Medium"/>
                <a:cs typeface="League Spartan Medium"/>
                <a:sym typeface="League Spartan Medium"/>
              </a:rPr>
              <a:t>Леонид</a:t>
            </a:r>
            <a:endParaRPr sz="3300" dirty="0"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300" dirty="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+7(952) 095-99-40</a:t>
            </a:r>
            <a:br>
              <a:rPr lang="en-US" sz="3300" dirty="0">
                <a:latin typeface="League Spartan Medium"/>
                <a:ea typeface="League Spartan Medium"/>
                <a:cs typeface="League Spartan Medium"/>
                <a:sym typeface="League Spartan Medium"/>
              </a:rPr>
            </a:br>
            <a:r>
              <a:rPr lang="en-US" sz="3300" dirty="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pairfields@gmail.com</a:t>
            </a:r>
            <a:endParaRPr sz="3300" dirty="0">
              <a:latin typeface="League Spartan Medium"/>
              <a:ea typeface="League Spartan Medium"/>
              <a:cs typeface="League Spartan Medium"/>
              <a:sym typeface="League Spartan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33"/>
          <p:cNvGrpSpPr/>
          <p:nvPr/>
        </p:nvGrpSpPr>
        <p:grpSpPr>
          <a:xfrm rot="-5400000">
            <a:off x="-1179851" y="1119039"/>
            <a:ext cx="3085741" cy="762546"/>
            <a:chOff x="0" y="-57150"/>
            <a:chExt cx="812700" cy="2387433"/>
          </a:xfrm>
        </p:grpSpPr>
        <p:sp>
          <p:nvSpPr>
            <p:cNvPr id="485" name="Google Shape;485;p33"/>
            <p:cNvSpPr/>
            <p:nvPr/>
          </p:nvSpPr>
          <p:spPr>
            <a:xfrm>
              <a:off x="0" y="0"/>
              <a:ext cx="796743" cy="2330283"/>
            </a:xfrm>
            <a:custGeom>
              <a:avLst/>
              <a:gdLst/>
              <a:ahLst/>
              <a:cxnLst/>
              <a:rect l="l" t="t" r="r" b="b"/>
              <a:pathLst>
                <a:path w="796743" h="2330283" extrusionOk="0">
                  <a:moveTo>
                    <a:pt x="0" y="0"/>
                  </a:moveTo>
                  <a:lnTo>
                    <a:pt x="796743" y="0"/>
                  </a:lnTo>
                  <a:lnTo>
                    <a:pt x="796743" y="2330283"/>
                  </a:lnTo>
                  <a:lnTo>
                    <a:pt x="0" y="2330283"/>
                  </a:lnTo>
                  <a:close/>
                </a:path>
              </a:pathLst>
            </a:custGeom>
            <a:solidFill>
              <a:srgbClr val="F5EDFF"/>
            </a:solidFill>
            <a:ln>
              <a:noFill/>
            </a:ln>
          </p:spPr>
        </p:sp>
        <p:sp>
          <p:nvSpPr>
            <p:cNvPr id="486" name="Google Shape;486;p33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87" name="Google Shape;487;p33"/>
          <p:cNvCxnSpPr/>
          <p:nvPr/>
        </p:nvCxnSpPr>
        <p:spPr>
          <a:xfrm>
            <a:off x="-18250" y="1500300"/>
            <a:ext cx="5168400" cy="0"/>
          </a:xfrm>
          <a:prstGeom prst="straightConnector1">
            <a:avLst/>
          </a:prstGeom>
          <a:noFill/>
          <a:ln w="47625" cap="flat" cmpd="sng">
            <a:solidFill>
              <a:srgbClr val="DCC2F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8" name="Google Shape;488;p33"/>
          <p:cNvCxnSpPr/>
          <p:nvPr/>
        </p:nvCxnSpPr>
        <p:spPr>
          <a:xfrm rot="5400000">
            <a:off x="8466975" y="4761931"/>
            <a:ext cx="1037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9" name="Google Shape;489;p33"/>
          <p:cNvCxnSpPr/>
          <p:nvPr/>
        </p:nvCxnSpPr>
        <p:spPr>
          <a:xfrm rot="5400000">
            <a:off x="8466975" y="6420204"/>
            <a:ext cx="1037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0" name="Google Shape;490;p33"/>
          <p:cNvCxnSpPr/>
          <p:nvPr/>
        </p:nvCxnSpPr>
        <p:spPr>
          <a:xfrm rot="5400000">
            <a:off x="8466975" y="7963529"/>
            <a:ext cx="1037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91" name="Google Shape;491;p33"/>
          <p:cNvGrpSpPr/>
          <p:nvPr/>
        </p:nvGrpSpPr>
        <p:grpSpPr>
          <a:xfrm>
            <a:off x="8613665" y="3538785"/>
            <a:ext cx="744281" cy="796659"/>
            <a:chOff x="0" y="-57150"/>
            <a:chExt cx="812800" cy="870000"/>
          </a:xfrm>
        </p:grpSpPr>
        <p:sp>
          <p:nvSpPr>
            <p:cNvPr id="492" name="Google Shape;492;p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5D0FF"/>
            </a:solidFill>
            <a:ln>
              <a:noFill/>
            </a:ln>
          </p:spPr>
        </p:sp>
        <p:sp>
          <p:nvSpPr>
            <p:cNvPr id="493" name="Google Shape;493;p33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4" name="Google Shape;494;p33"/>
          <p:cNvGrpSpPr/>
          <p:nvPr/>
        </p:nvGrpSpPr>
        <p:grpSpPr>
          <a:xfrm>
            <a:off x="0" y="3538785"/>
            <a:ext cx="744281" cy="796659"/>
            <a:chOff x="0" y="-57150"/>
            <a:chExt cx="812800" cy="870000"/>
          </a:xfrm>
        </p:grpSpPr>
        <p:sp>
          <p:nvSpPr>
            <p:cNvPr id="495" name="Google Shape;495;p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5D0FF"/>
            </a:solidFill>
            <a:ln>
              <a:noFill/>
            </a:ln>
          </p:spPr>
        </p:sp>
        <p:sp>
          <p:nvSpPr>
            <p:cNvPr id="496" name="Google Shape;496;p33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7" name="Google Shape;497;p33"/>
          <p:cNvGrpSpPr/>
          <p:nvPr/>
        </p:nvGrpSpPr>
        <p:grpSpPr>
          <a:xfrm>
            <a:off x="17543681" y="3538785"/>
            <a:ext cx="744281" cy="796659"/>
            <a:chOff x="0" y="-57150"/>
            <a:chExt cx="812800" cy="870000"/>
          </a:xfrm>
        </p:grpSpPr>
        <p:sp>
          <p:nvSpPr>
            <p:cNvPr id="498" name="Google Shape;498;p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5D0FF"/>
            </a:solidFill>
            <a:ln>
              <a:noFill/>
            </a:ln>
          </p:spPr>
        </p:sp>
        <p:sp>
          <p:nvSpPr>
            <p:cNvPr id="499" name="Google Shape;499;p33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0" name="Google Shape;500;p33"/>
          <p:cNvGrpSpPr/>
          <p:nvPr/>
        </p:nvGrpSpPr>
        <p:grpSpPr>
          <a:xfrm>
            <a:off x="8613665" y="5109465"/>
            <a:ext cx="744281" cy="796659"/>
            <a:chOff x="0" y="-57150"/>
            <a:chExt cx="812800" cy="870000"/>
          </a:xfrm>
        </p:grpSpPr>
        <p:sp>
          <p:nvSpPr>
            <p:cNvPr id="501" name="Google Shape;501;p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9DDF8"/>
            </a:solidFill>
            <a:ln>
              <a:noFill/>
            </a:ln>
          </p:spPr>
        </p:sp>
        <p:sp>
          <p:nvSpPr>
            <p:cNvPr id="502" name="Google Shape;502;p33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3" name="Google Shape;503;p33"/>
          <p:cNvGrpSpPr/>
          <p:nvPr/>
        </p:nvGrpSpPr>
        <p:grpSpPr>
          <a:xfrm>
            <a:off x="0" y="5109465"/>
            <a:ext cx="744281" cy="796659"/>
            <a:chOff x="0" y="-57150"/>
            <a:chExt cx="812800" cy="870000"/>
          </a:xfrm>
        </p:grpSpPr>
        <p:sp>
          <p:nvSpPr>
            <p:cNvPr id="504" name="Google Shape;504;p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9DDF8"/>
            </a:solidFill>
            <a:ln>
              <a:noFill/>
            </a:ln>
          </p:spPr>
        </p:sp>
        <p:sp>
          <p:nvSpPr>
            <p:cNvPr id="505" name="Google Shape;505;p33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6" name="Google Shape;506;p33"/>
          <p:cNvGrpSpPr/>
          <p:nvPr/>
        </p:nvGrpSpPr>
        <p:grpSpPr>
          <a:xfrm>
            <a:off x="17543681" y="5109465"/>
            <a:ext cx="744281" cy="796659"/>
            <a:chOff x="0" y="-57150"/>
            <a:chExt cx="812800" cy="870000"/>
          </a:xfrm>
        </p:grpSpPr>
        <p:sp>
          <p:nvSpPr>
            <p:cNvPr id="507" name="Google Shape;507;p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9DDF8"/>
            </a:solidFill>
            <a:ln>
              <a:noFill/>
            </a:ln>
          </p:spPr>
        </p:sp>
        <p:sp>
          <p:nvSpPr>
            <p:cNvPr id="508" name="Google Shape;508;p33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9" name="Google Shape;509;p33"/>
          <p:cNvGrpSpPr/>
          <p:nvPr/>
        </p:nvGrpSpPr>
        <p:grpSpPr>
          <a:xfrm>
            <a:off x="8613665" y="6680145"/>
            <a:ext cx="744281" cy="796659"/>
            <a:chOff x="0" y="-57150"/>
            <a:chExt cx="812800" cy="870000"/>
          </a:xfrm>
        </p:grpSpPr>
        <p:sp>
          <p:nvSpPr>
            <p:cNvPr id="510" name="Google Shape;510;p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5EDFF"/>
            </a:solidFill>
            <a:ln>
              <a:noFill/>
            </a:ln>
          </p:spPr>
        </p:sp>
        <p:sp>
          <p:nvSpPr>
            <p:cNvPr id="511" name="Google Shape;511;p33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2" name="Google Shape;512;p33"/>
          <p:cNvGrpSpPr/>
          <p:nvPr/>
        </p:nvGrpSpPr>
        <p:grpSpPr>
          <a:xfrm>
            <a:off x="0" y="6680145"/>
            <a:ext cx="744281" cy="796659"/>
            <a:chOff x="0" y="-57150"/>
            <a:chExt cx="812800" cy="870000"/>
          </a:xfrm>
        </p:grpSpPr>
        <p:sp>
          <p:nvSpPr>
            <p:cNvPr id="513" name="Google Shape;513;p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5EDFF"/>
            </a:solidFill>
            <a:ln>
              <a:noFill/>
            </a:ln>
          </p:spPr>
        </p:sp>
        <p:sp>
          <p:nvSpPr>
            <p:cNvPr id="514" name="Google Shape;514;p33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5" name="Google Shape;515;p33"/>
          <p:cNvGrpSpPr/>
          <p:nvPr/>
        </p:nvGrpSpPr>
        <p:grpSpPr>
          <a:xfrm>
            <a:off x="17543681" y="6680145"/>
            <a:ext cx="744281" cy="796659"/>
            <a:chOff x="0" y="-57150"/>
            <a:chExt cx="812800" cy="870000"/>
          </a:xfrm>
        </p:grpSpPr>
        <p:sp>
          <p:nvSpPr>
            <p:cNvPr id="516" name="Google Shape;516;p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5EDFF"/>
            </a:solidFill>
            <a:ln>
              <a:noFill/>
            </a:ln>
          </p:spPr>
        </p:sp>
        <p:sp>
          <p:nvSpPr>
            <p:cNvPr id="517" name="Google Shape;517;p33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8" name="Google Shape;518;p33"/>
          <p:cNvGrpSpPr/>
          <p:nvPr/>
        </p:nvGrpSpPr>
        <p:grpSpPr>
          <a:xfrm>
            <a:off x="8613665" y="8250825"/>
            <a:ext cx="744281" cy="796659"/>
            <a:chOff x="0" y="-57150"/>
            <a:chExt cx="812800" cy="870000"/>
          </a:xfrm>
        </p:grpSpPr>
        <p:sp>
          <p:nvSpPr>
            <p:cNvPr id="519" name="Google Shape;519;p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F5FF"/>
            </a:solidFill>
            <a:ln>
              <a:noFill/>
            </a:ln>
          </p:spPr>
        </p:sp>
        <p:sp>
          <p:nvSpPr>
            <p:cNvPr id="520" name="Google Shape;520;p33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1" name="Google Shape;521;p33"/>
          <p:cNvGrpSpPr/>
          <p:nvPr/>
        </p:nvGrpSpPr>
        <p:grpSpPr>
          <a:xfrm>
            <a:off x="0" y="8250825"/>
            <a:ext cx="744281" cy="796659"/>
            <a:chOff x="0" y="-57150"/>
            <a:chExt cx="812800" cy="870000"/>
          </a:xfrm>
        </p:grpSpPr>
        <p:sp>
          <p:nvSpPr>
            <p:cNvPr id="522" name="Google Shape;522;p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F5FF"/>
            </a:solidFill>
            <a:ln>
              <a:noFill/>
            </a:ln>
          </p:spPr>
        </p:sp>
        <p:sp>
          <p:nvSpPr>
            <p:cNvPr id="523" name="Google Shape;523;p33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4" name="Google Shape;524;p33"/>
          <p:cNvGrpSpPr/>
          <p:nvPr/>
        </p:nvGrpSpPr>
        <p:grpSpPr>
          <a:xfrm>
            <a:off x="17543681" y="8250825"/>
            <a:ext cx="744281" cy="796659"/>
            <a:chOff x="0" y="-57150"/>
            <a:chExt cx="812800" cy="870000"/>
          </a:xfrm>
        </p:grpSpPr>
        <p:sp>
          <p:nvSpPr>
            <p:cNvPr id="525" name="Google Shape;525;p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F5FF"/>
            </a:solidFill>
            <a:ln>
              <a:noFill/>
            </a:ln>
          </p:spPr>
        </p:sp>
        <p:sp>
          <p:nvSpPr>
            <p:cNvPr id="526" name="Google Shape;526;p33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27" name="Google Shape;5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8177" y="-55985"/>
            <a:ext cx="18287999" cy="963582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28" name="Google Shape;528;p33"/>
          <p:cNvSpPr txBox="1"/>
          <p:nvPr/>
        </p:nvSpPr>
        <p:spPr>
          <a:xfrm>
            <a:off x="2848350" y="1500300"/>
            <a:ext cx="197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6"/>
          <p:cNvGrpSpPr/>
          <p:nvPr/>
        </p:nvGrpSpPr>
        <p:grpSpPr>
          <a:xfrm>
            <a:off x="12028365" y="920182"/>
            <a:ext cx="3983066" cy="8446648"/>
            <a:chOff x="0" y="-57150"/>
            <a:chExt cx="1049031" cy="2224617"/>
          </a:xfrm>
        </p:grpSpPr>
        <p:sp>
          <p:nvSpPr>
            <p:cNvPr id="118" name="Google Shape;118;p16"/>
            <p:cNvSpPr/>
            <p:nvPr/>
          </p:nvSpPr>
          <p:spPr>
            <a:xfrm>
              <a:off x="0" y="0"/>
              <a:ext cx="1049031" cy="2167467"/>
            </a:xfrm>
            <a:custGeom>
              <a:avLst/>
              <a:gdLst/>
              <a:ahLst/>
              <a:cxnLst/>
              <a:rect l="l" t="t" r="r" b="b"/>
              <a:pathLst>
                <a:path w="1049031" h="2167467" extrusionOk="0">
                  <a:moveTo>
                    <a:pt x="0" y="0"/>
                  </a:moveTo>
                  <a:lnTo>
                    <a:pt x="1049031" y="0"/>
                  </a:lnTo>
                  <a:lnTo>
                    <a:pt x="1049031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19" name="Google Shape;119;p16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20" name="Google Shape;120;p16"/>
          <p:cNvCxnSpPr/>
          <p:nvPr/>
        </p:nvCxnSpPr>
        <p:spPr>
          <a:xfrm rot="5400000">
            <a:off x="9430366" y="4201688"/>
            <a:ext cx="8451000" cy="0"/>
          </a:xfrm>
          <a:prstGeom prst="straightConnector1">
            <a:avLst/>
          </a:prstGeom>
          <a:noFill/>
          <a:ln w="47625" cap="flat" cmpd="sng">
            <a:solidFill>
              <a:srgbClr val="E5D0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1" name="Google Shape;121;p16"/>
          <p:cNvGrpSpPr/>
          <p:nvPr/>
        </p:nvGrpSpPr>
        <p:grpSpPr>
          <a:xfrm>
            <a:off x="0" y="7233250"/>
            <a:ext cx="4602760" cy="3303303"/>
            <a:chOff x="-357113" y="-90177"/>
            <a:chExt cx="1261307" cy="870000"/>
          </a:xfrm>
        </p:grpSpPr>
        <p:sp>
          <p:nvSpPr>
            <p:cNvPr id="122" name="Google Shape;122;p16"/>
            <p:cNvSpPr/>
            <p:nvPr/>
          </p:nvSpPr>
          <p:spPr>
            <a:xfrm>
              <a:off x="0" y="0"/>
              <a:ext cx="904194" cy="157520"/>
            </a:xfrm>
            <a:custGeom>
              <a:avLst/>
              <a:gdLst/>
              <a:ahLst/>
              <a:cxnLst/>
              <a:rect l="l" t="t" r="r" b="b"/>
              <a:pathLst>
                <a:path w="904194" h="157520" extrusionOk="0">
                  <a:moveTo>
                    <a:pt x="0" y="0"/>
                  </a:moveTo>
                  <a:lnTo>
                    <a:pt x="904194" y="0"/>
                  </a:lnTo>
                  <a:lnTo>
                    <a:pt x="904194" y="157520"/>
                  </a:lnTo>
                  <a:lnTo>
                    <a:pt x="0" y="157520"/>
                  </a:lnTo>
                  <a:close/>
                </a:path>
              </a:pathLst>
            </a:custGeom>
            <a:solidFill>
              <a:srgbClr val="E5D0FF"/>
            </a:solidFill>
            <a:ln>
              <a:noFill/>
            </a:ln>
          </p:spPr>
        </p:sp>
        <p:sp>
          <p:nvSpPr>
            <p:cNvPr id="123" name="Google Shape;123;p16"/>
            <p:cNvSpPr txBox="1"/>
            <p:nvPr/>
          </p:nvSpPr>
          <p:spPr>
            <a:xfrm>
              <a:off x="-357113" y="-90177"/>
              <a:ext cx="6384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" name="Google Shape;124;p16"/>
          <p:cNvSpPr txBox="1"/>
          <p:nvPr/>
        </p:nvSpPr>
        <p:spPr>
          <a:xfrm>
            <a:off x="621000" y="1402800"/>
            <a:ext cx="17046000" cy="61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840">
                <a:solidFill>
                  <a:srgbClr val="0D062D"/>
                </a:solidFill>
                <a:latin typeface="League Spartan Black"/>
                <a:ea typeface="League Spartan Black"/>
                <a:cs typeface="League Spartan Black"/>
                <a:sym typeface="League Spartan Black"/>
              </a:rPr>
              <a:t>Студенты, учащиеся старших классов, работающие люди с напряженным графиком</a:t>
            </a:r>
            <a:endParaRPr sz="9840">
              <a:solidFill>
                <a:srgbClr val="0D062D"/>
              </a:solidFill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  <p:pic>
        <p:nvPicPr>
          <p:cNvPr id="125" name="Google Shape;12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8154552"/>
            <a:ext cx="4190124" cy="22077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7"/>
          <p:cNvGrpSpPr/>
          <p:nvPr/>
        </p:nvGrpSpPr>
        <p:grpSpPr>
          <a:xfrm>
            <a:off x="12028365" y="920182"/>
            <a:ext cx="3983066" cy="8446648"/>
            <a:chOff x="0" y="-57150"/>
            <a:chExt cx="1049031" cy="2224617"/>
          </a:xfrm>
        </p:grpSpPr>
        <p:sp>
          <p:nvSpPr>
            <p:cNvPr id="131" name="Google Shape;131;p17"/>
            <p:cNvSpPr/>
            <p:nvPr/>
          </p:nvSpPr>
          <p:spPr>
            <a:xfrm>
              <a:off x="0" y="0"/>
              <a:ext cx="1049031" cy="2167467"/>
            </a:xfrm>
            <a:custGeom>
              <a:avLst/>
              <a:gdLst/>
              <a:ahLst/>
              <a:cxnLst/>
              <a:rect l="l" t="t" r="r" b="b"/>
              <a:pathLst>
                <a:path w="1049031" h="2167467" extrusionOk="0">
                  <a:moveTo>
                    <a:pt x="0" y="0"/>
                  </a:moveTo>
                  <a:lnTo>
                    <a:pt x="1049031" y="0"/>
                  </a:lnTo>
                  <a:lnTo>
                    <a:pt x="1049031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32" name="Google Shape;132;p17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33" name="Google Shape;133;p17"/>
          <p:cNvCxnSpPr/>
          <p:nvPr/>
        </p:nvCxnSpPr>
        <p:spPr>
          <a:xfrm rot="5400000">
            <a:off x="9430366" y="4201688"/>
            <a:ext cx="8451000" cy="0"/>
          </a:xfrm>
          <a:prstGeom prst="straightConnector1">
            <a:avLst/>
          </a:prstGeom>
          <a:noFill/>
          <a:ln w="47625" cap="flat" cmpd="sng">
            <a:solidFill>
              <a:srgbClr val="DCC2FD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34" name="Google Shape;134;p17"/>
          <p:cNvGrpSpPr/>
          <p:nvPr/>
        </p:nvGrpSpPr>
        <p:grpSpPr>
          <a:xfrm>
            <a:off x="1303175" y="7358661"/>
            <a:ext cx="3433134" cy="3303303"/>
            <a:chOff x="0" y="-57150"/>
            <a:chExt cx="904194" cy="870000"/>
          </a:xfrm>
        </p:grpSpPr>
        <p:sp>
          <p:nvSpPr>
            <p:cNvPr id="135" name="Google Shape;135;p17"/>
            <p:cNvSpPr/>
            <p:nvPr/>
          </p:nvSpPr>
          <p:spPr>
            <a:xfrm>
              <a:off x="0" y="0"/>
              <a:ext cx="904194" cy="157520"/>
            </a:xfrm>
            <a:custGeom>
              <a:avLst/>
              <a:gdLst/>
              <a:ahLst/>
              <a:cxnLst/>
              <a:rect l="l" t="t" r="r" b="b"/>
              <a:pathLst>
                <a:path w="904194" h="157520" extrusionOk="0">
                  <a:moveTo>
                    <a:pt x="0" y="0"/>
                  </a:moveTo>
                  <a:lnTo>
                    <a:pt x="904194" y="0"/>
                  </a:lnTo>
                  <a:lnTo>
                    <a:pt x="904194" y="157520"/>
                  </a:lnTo>
                  <a:lnTo>
                    <a:pt x="0" y="157520"/>
                  </a:lnTo>
                  <a:close/>
                </a:path>
              </a:pathLst>
            </a:custGeom>
            <a:solidFill>
              <a:srgbClr val="E5D0FF"/>
            </a:solidFill>
            <a:ln>
              <a:noFill/>
            </a:ln>
          </p:spPr>
        </p:sp>
        <p:sp>
          <p:nvSpPr>
            <p:cNvPr id="136" name="Google Shape;136;p17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17"/>
          <p:cNvSpPr txBox="1"/>
          <p:nvPr/>
        </p:nvSpPr>
        <p:spPr>
          <a:xfrm>
            <a:off x="621000" y="1402800"/>
            <a:ext cx="17046000" cy="61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840">
                <a:solidFill>
                  <a:srgbClr val="0D062D"/>
                </a:solidFill>
                <a:latin typeface="League Spartan Black"/>
                <a:ea typeface="League Spartan Black"/>
                <a:cs typeface="League Spartan Black"/>
                <a:sym typeface="League Spartan Black"/>
              </a:rPr>
              <a:t>Customer Development</a:t>
            </a:r>
            <a:endParaRPr sz="9840">
              <a:solidFill>
                <a:srgbClr val="0D062D"/>
              </a:solidFill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8154552"/>
            <a:ext cx="4190124" cy="22077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8"/>
          <p:cNvGrpSpPr/>
          <p:nvPr/>
        </p:nvGrpSpPr>
        <p:grpSpPr>
          <a:xfrm>
            <a:off x="9579120" y="7598532"/>
            <a:ext cx="8708880" cy="3093813"/>
            <a:chOff x="0" y="-57150"/>
            <a:chExt cx="2448851" cy="869950"/>
          </a:xfrm>
        </p:grpSpPr>
        <p:sp>
          <p:nvSpPr>
            <p:cNvPr id="144" name="Google Shape;144;p18"/>
            <p:cNvSpPr/>
            <p:nvPr/>
          </p:nvSpPr>
          <p:spPr>
            <a:xfrm>
              <a:off x="0" y="0"/>
              <a:ext cx="2448851" cy="698821"/>
            </a:xfrm>
            <a:custGeom>
              <a:avLst/>
              <a:gdLst/>
              <a:ahLst/>
              <a:cxnLst/>
              <a:rect l="l" t="t" r="r" b="b"/>
              <a:pathLst>
                <a:path w="2448851" h="698821" extrusionOk="0">
                  <a:moveTo>
                    <a:pt x="0" y="0"/>
                  </a:moveTo>
                  <a:lnTo>
                    <a:pt x="2448851" y="0"/>
                  </a:lnTo>
                  <a:lnTo>
                    <a:pt x="2448851" y="698821"/>
                  </a:lnTo>
                  <a:lnTo>
                    <a:pt x="0" y="698821"/>
                  </a:lnTo>
                  <a:close/>
                </a:path>
              </a:pathLst>
            </a:custGeom>
            <a:solidFill>
              <a:srgbClr val="EDF0F0"/>
            </a:solidFill>
            <a:ln>
              <a:noFill/>
            </a:ln>
          </p:spPr>
        </p:sp>
        <p:sp>
          <p:nvSpPr>
            <p:cNvPr id="145" name="Google Shape;145;p18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46" name="Google Shape;146;p18"/>
          <p:cNvCxnSpPr/>
          <p:nvPr/>
        </p:nvCxnSpPr>
        <p:spPr>
          <a:xfrm rot="5400000">
            <a:off x="14618137" y="3133115"/>
            <a:ext cx="6266230" cy="0"/>
          </a:xfrm>
          <a:prstGeom prst="straightConnector1">
            <a:avLst/>
          </a:prstGeom>
          <a:noFill/>
          <a:ln w="47625" cap="flat" cmpd="sng">
            <a:solidFill>
              <a:srgbClr val="DCC2F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7" name="Google Shape;147;p1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625" y="292600"/>
            <a:ext cx="7200696" cy="486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8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2362" y="291703"/>
            <a:ext cx="7863474" cy="4862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8" title="Диаграмма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242" y="5143500"/>
            <a:ext cx="832140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8" title="Диаграмма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66525" y="5094143"/>
            <a:ext cx="8321400" cy="5145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9"/>
          <p:cNvGrpSpPr/>
          <p:nvPr/>
        </p:nvGrpSpPr>
        <p:grpSpPr>
          <a:xfrm>
            <a:off x="9579120" y="7598532"/>
            <a:ext cx="8708849" cy="3093981"/>
            <a:chOff x="0" y="-57150"/>
            <a:chExt cx="2448851" cy="870000"/>
          </a:xfrm>
        </p:grpSpPr>
        <p:sp>
          <p:nvSpPr>
            <p:cNvPr id="156" name="Google Shape;156;p19"/>
            <p:cNvSpPr/>
            <p:nvPr/>
          </p:nvSpPr>
          <p:spPr>
            <a:xfrm>
              <a:off x="0" y="0"/>
              <a:ext cx="2448851" cy="698821"/>
            </a:xfrm>
            <a:custGeom>
              <a:avLst/>
              <a:gdLst/>
              <a:ahLst/>
              <a:cxnLst/>
              <a:rect l="l" t="t" r="r" b="b"/>
              <a:pathLst>
                <a:path w="2448851" h="698821" extrusionOk="0">
                  <a:moveTo>
                    <a:pt x="0" y="0"/>
                  </a:moveTo>
                  <a:lnTo>
                    <a:pt x="2448851" y="0"/>
                  </a:lnTo>
                  <a:lnTo>
                    <a:pt x="2448851" y="698821"/>
                  </a:lnTo>
                  <a:lnTo>
                    <a:pt x="0" y="698821"/>
                  </a:lnTo>
                  <a:close/>
                </a:path>
              </a:pathLst>
            </a:custGeom>
            <a:solidFill>
              <a:srgbClr val="EDF0F0"/>
            </a:solidFill>
            <a:ln>
              <a:noFill/>
            </a:ln>
          </p:spPr>
        </p:sp>
        <p:sp>
          <p:nvSpPr>
            <p:cNvPr id="157" name="Google Shape;157;p19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58" name="Google Shape;158;p19"/>
          <p:cNvCxnSpPr/>
          <p:nvPr/>
        </p:nvCxnSpPr>
        <p:spPr>
          <a:xfrm rot="5400000">
            <a:off x="14618202" y="3133050"/>
            <a:ext cx="6266100" cy="0"/>
          </a:xfrm>
          <a:prstGeom prst="straightConnector1">
            <a:avLst/>
          </a:prstGeom>
          <a:noFill/>
          <a:ln w="47625" cap="flat" cmpd="sng">
            <a:solidFill>
              <a:srgbClr val="DCC2F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9" name="Google Shape;159;p19" title="Диаграмм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75" y="-1850"/>
            <a:ext cx="7766802" cy="480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 title="Диаграмма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7900" y="17572"/>
            <a:ext cx="7766799" cy="4783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9" title="Диаграмма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66" y="4800600"/>
            <a:ext cx="8379933" cy="518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9" title="Диаграмма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09312" y="4800632"/>
            <a:ext cx="8379924" cy="518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20"/>
          <p:cNvGrpSpPr/>
          <p:nvPr/>
        </p:nvGrpSpPr>
        <p:grpSpPr>
          <a:xfrm>
            <a:off x="9579120" y="7598532"/>
            <a:ext cx="8708849" cy="3093981"/>
            <a:chOff x="0" y="-57150"/>
            <a:chExt cx="2448851" cy="870000"/>
          </a:xfrm>
        </p:grpSpPr>
        <p:sp>
          <p:nvSpPr>
            <p:cNvPr id="168" name="Google Shape;168;p20"/>
            <p:cNvSpPr/>
            <p:nvPr/>
          </p:nvSpPr>
          <p:spPr>
            <a:xfrm>
              <a:off x="0" y="0"/>
              <a:ext cx="2448851" cy="698821"/>
            </a:xfrm>
            <a:custGeom>
              <a:avLst/>
              <a:gdLst/>
              <a:ahLst/>
              <a:cxnLst/>
              <a:rect l="l" t="t" r="r" b="b"/>
              <a:pathLst>
                <a:path w="2448851" h="698821" extrusionOk="0">
                  <a:moveTo>
                    <a:pt x="0" y="0"/>
                  </a:moveTo>
                  <a:lnTo>
                    <a:pt x="2448851" y="0"/>
                  </a:lnTo>
                  <a:lnTo>
                    <a:pt x="2448851" y="698821"/>
                  </a:lnTo>
                  <a:lnTo>
                    <a:pt x="0" y="698821"/>
                  </a:lnTo>
                  <a:close/>
                </a:path>
              </a:pathLst>
            </a:custGeom>
            <a:solidFill>
              <a:srgbClr val="EDF0F0"/>
            </a:solidFill>
            <a:ln>
              <a:noFill/>
            </a:ln>
          </p:spPr>
        </p:sp>
        <p:sp>
          <p:nvSpPr>
            <p:cNvPr id="169" name="Google Shape;169;p20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70" name="Google Shape;170;p20"/>
          <p:cNvCxnSpPr/>
          <p:nvPr/>
        </p:nvCxnSpPr>
        <p:spPr>
          <a:xfrm rot="5400000">
            <a:off x="14618202" y="3133050"/>
            <a:ext cx="6266100" cy="0"/>
          </a:xfrm>
          <a:prstGeom prst="straightConnector1">
            <a:avLst/>
          </a:prstGeom>
          <a:noFill/>
          <a:ln w="47625" cap="flat" cmpd="sng">
            <a:solidFill>
              <a:srgbClr val="DCC2F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1" name="Google Shape;171;p20" title="Диаграмм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550" y="117923"/>
            <a:ext cx="7757949" cy="4796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 title="Диаграмма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46400" y="117884"/>
            <a:ext cx="7757949" cy="479701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0"/>
          <p:cNvSpPr txBox="1"/>
          <p:nvPr/>
        </p:nvSpPr>
        <p:spPr>
          <a:xfrm>
            <a:off x="274550" y="5518838"/>
            <a:ext cx="15444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D062D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Выводы:</a:t>
            </a:r>
            <a:endParaRPr sz="6000">
              <a:solidFill>
                <a:srgbClr val="0D062D"/>
              </a:solidFill>
              <a:latin typeface="League Spartan SemiBold"/>
              <a:ea typeface="League Spartan SemiBold"/>
              <a:cs typeface="League Spartan SemiBold"/>
              <a:sym typeface="League Spartan SemiBold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274550" y="6627050"/>
            <a:ext cx="159711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D062D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Людям важно структурировать свое время.</a:t>
            </a:r>
            <a:br>
              <a:rPr lang="en-US" sz="4400">
                <a:solidFill>
                  <a:srgbClr val="0D062D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</a:br>
            <a:r>
              <a:rPr lang="en-US" sz="4400">
                <a:solidFill>
                  <a:srgbClr val="0D062D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Они нуждаются в инструменте, который им в этом поможет.</a:t>
            </a:r>
            <a:endParaRPr sz="4400">
              <a:solidFill>
                <a:srgbClr val="0D062D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" y="8154552"/>
            <a:ext cx="4190124" cy="22077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1"/>
          <p:cNvGrpSpPr/>
          <p:nvPr/>
        </p:nvGrpSpPr>
        <p:grpSpPr>
          <a:xfrm rot="-5400000">
            <a:off x="14237865" y="-1616269"/>
            <a:ext cx="3101111" cy="4999157"/>
            <a:chOff x="0" y="-57150"/>
            <a:chExt cx="812800" cy="1310276"/>
          </a:xfrm>
        </p:grpSpPr>
        <p:sp>
          <p:nvSpPr>
            <p:cNvPr id="181" name="Google Shape;181;p21"/>
            <p:cNvSpPr/>
            <p:nvPr/>
          </p:nvSpPr>
          <p:spPr>
            <a:xfrm>
              <a:off x="0" y="0"/>
              <a:ext cx="637915" cy="1253126"/>
            </a:xfrm>
            <a:custGeom>
              <a:avLst/>
              <a:gdLst/>
              <a:ahLst/>
              <a:cxnLst/>
              <a:rect l="l" t="t" r="r" b="b"/>
              <a:pathLst>
                <a:path w="637915" h="1253126" extrusionOk="0">
                  <a:moveTo>
                    <a:pt x="0" y="0"/>
                  </a:moveTo>
                  <a:lnTo>
                    <a:pt x="637915" y="0"/>
                  </a:lnTo>
                  <a:lnTo>
                    <a:pt x="637915" y="1253126"/>
                  </a:lnTo>
                  <a:lnTo>
                    <a:pt x="0" y="1253126"/>
                  </a:lnTo>
                  <a:close/>
                </a:path>
              </a:pathLst>
            </a:custGeom>
            <a:solidFill>
              <a:srgbClr val="F5EDFF"/>
            </a:solidFill>
            <a:ln>
              <a:noFill/>
            </a:ln>
          </p:spPr>
        </p:sp>
        <p:sp>
          <p:nvSpPr>
            <p:cNvPr id="182" name="Google Shape;182;p21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83" name="Google Shape;183;p21"/>
          <p:cNvCxnSpPr/>
          <p:nvPr/>
        </p:nvCxnSpPr>
        <p:spPr>
          <a:xfrm>
            <a:off x="9391128" y="1558385"/>
            <a:ext cx="7868172" cy="0"/>
          </a:xfrm>
          <a:prstGeom prst="straightConnector1">
            <a:avLst/>
          </a:prstGeom>
          <a:noFill/>
          <a:ln w="47625" cap="flat" cmpd="sng">
            <a:solidFill>
              <a:srgbClr val="DCC2F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" name="Google Shape;184;p21"/>
          <p:cNvCxnSpPr/>
          <p:nvPr/>
        </p:nvCxnSpPr>
        <p:spPr>
          <a:xfrm>
            <a:off x="0" y="8727857"/>
            <a:ext cx="5986577" cy="0"/>
          </a:xfrm>
          <a:prstGeom prst="straightConnector1">
            <a:avLst/>
          </a:prstGeom>
          <a:noFill/>
          <a:ln w="47625" cap="flat" cmpd="sng">
            <a:solidFill>
              <a:srgbClr val="DCC2F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5" name="Google Shape;185;p21"/>
          <p:cNvSpPr txBox="1"/>
          <p:nvPr/>
        </p:nvSpPr>
        <p:spPr>
          <a:xfrm>
            <a:off x="413175" y="375438"/>
            <a:ext cx="15444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D062D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Рыночная перспектива</a:t>
            </a:r>
            <a:endParaRPr sz="6000">
              <a:solidFill>
                <a:srgbClr val="0D062D"/>
              </a:solidFill>
              <a:latin typeface="League Spartan SemiBold"/>
              <a:ea typeface="League Spartan SemiBold"/>
              <a:cs typeface="League Spartan SemiBold"/>
              <a:sym typeface="League Spartan SemiBold"/>
            </a:endParaRPr>
          </a:p>
        </p:txBody>
      </p:sp>
      <p:pic>
        <p:nvPicPr>
          <p:cNvPr id="186" name="Google Shape;186;p2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6475" y="1633100"/>
            <a:ext cx="9942150" cy="614757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 txBox="1"/>
          <p:nvPr/>
        </p:nvSpPr>
        <p:spPr>
          <a:xfrm>
            <a:off x="413175" y="1787475"/>
            <a:ext cx="6629700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D062D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Суммарная численность студентов в России на 2018/2019 учебный год:</a:t>
            </a:r>
            <a:br>
              <a:rPr lang="en-US" sz="4400">
                <a:solidFill>
                  <a:srgbClr val="0D062D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</a:br>
            <a:r>
              <a:rPr lang="en-US" sz="4400">
                <a:solidFill>
                  <a:srgbClr val="0D062D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4245,9 млн человек</a:t>
            </a:r>
            <a:endParaRPr sz="4400">
              <a:solidFill>
                <a:srgbClr val="0D062D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872138" y="8103850"/>
            <a:ext cx="4242300" cy="1552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D062D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Студенты России</a:t>
            </a:r>
            <a:endParaRPr sz="4000">
              <a:solidFill>
                <a:srgbClr val="0D062D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7042875" y="8103850"/>
            <a:ext cx="4242300" cy="1552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D062D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Страны СНГ</a:t>
            </a:r>
            <a:endParaRPr sz="4000">
              <a:solidFill>
                <a:srgbClr val="0D062D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</p:txBody>
      </p:sp>
      <p:sp>
        <p:nvSpPr>
          <p:cNvPr id="190" name="Google Shape;190;p21"/>
          <p:cNvSpPr/>
          <p:nvPr/>
        </p:nvSpPr>
        <p:spPr>
          <a:xfrm>
            <a:off x="13067025" y="8103850"/>
            <a:ext cx="4242300" cy="1552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D062D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вЕсЬ мИр</a:t>
            </a:r>
            <a:endParaRPr sz="4000">
              <a:solidFill>
                <a:srgbClr val="0D062D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5434650" y="8651050"/>
            <a:ext cx="1378800" cy="52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11486700" y="8727850"/>
            <a:ext cx="1378800" cy="52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9150" y="8863357"/>
            <a:ext cx="1378800" cy="1423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Произвольный</PresentationFormat>
  <Paragraphs>89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League Spartan Black</vt:lpstr>
      <vt:lpstr>Calibri</vt:lpstr>
      <vt:lpstr>League Spartan Medium</vt:lpstr>
      <vt:lpstr>League Spartan SemiBold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Fields Pair</cp:lastModifiedBy>
  <cp:revision>2</cp:revision>
  <dcterms:modified xsi:type="dcterms:W3CDTF">2023-03-09T18:42:32Z</dcterms:modified>
</cp:coreProperties>
</file>