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2" r:id="rId8"/>
    <p:sldId id="269" r:id="rId9"/>
    <p:sldId id="263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4D5544-401A-4433-843D-4D4266F8D49D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4F38A-3513-4763-8B45-1150EC7F3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Z9KsEIXfg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NS_qV9X8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0vXW5k32g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oD7N16Wv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-music.ch/instrum/mongolia_instrum.html" TargetMode="External"/><Relationship Id="rId2" Type="http://schemas.openxmlformats.org/officeDocument/2006/relationships/hyperlink" Target="https://www.discovermongolia.mn/traditional-music-song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J1WTF2SD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rmo3fKeve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jXAEmysid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82702"/>
            <a:ext cx="10058400" cy="3566160"/>
          </a:xfrm>
        </p:spPr>
        <p:txBody>
          <a:bodyPr/>
          <a:lstStyle/>
          <a:p>
            <a:r>
              <a:rPr lang="en-US" b="1" dirty="0" err="1" smtClean="0"/>
              <a:t>Mongolijos</a:t>
            </a:r>
            <a:r>
              <a:rPr lang="en-US" b="1" dirty="0" smtClean="0"/>
              <a:t> </a:t>
            </a:r>
            <a:r>
              <a:rPr lang="en-US" b="1" dirty="0" err="1" smtClean="0"/>
              <a:t>muzika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Pareng</a:t>
            </a:r>
            <a:r>
              <a:rPr lang="lt-LT" dirty="0" smtClean="0"/>
              <a:t>ė </a:t>
            </a:r>
            <a:r>
              <a:rPr lang="lt-LT" smtClean="0"/>
              <a:t>Lukas Šerpytis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Surnai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111534"/>
            <a:ext cx="4762500" cy="3505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https://www.youtube.com/watch?v=-Z9KsEIXfgk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lt-LT" sz="2800" dirty="0"/>
              <a:t>L</a:t>
            </a:r>
            <a:r>
              <a:rPr lang="en-US" sz="2800" dirty="0" err="1" smtClean="0"/>
              <a:t>iaudi</a:t>
            </a:r>
            <a:r>
              <a:rPr lang="lt-LT" sz="2800" dirty="0" smtClean="0"/>
              <a:t>š</a:t>
            </a:r>
            <a:r>
              <a:rPr lang="en-US" sz="2800" dirty="0" err="1" smtClean="0"/>
              <a:t>ka</a:t>
            </a:r>
            <a:r>
              <a:rPr lang="en-US" sz="2800" dirty="0" smtClean="0"/>
              <a:t> </a:t>
            </a:r>
            <a:r>
              <a:rPr lang="en-US" sz="2800" dirty="0" err="1"/>
              <a:t>obojaus</a:t>
            </a:r>
            <a:r>
              <a:rPr lang="en-US" sz="2800" dirty="0"/>
              <a:t> </a:t>
            </a:r>
            <a:r>
              <a:rPr lang="en-US" sz="2800" dirty="0" err="1" smtClean="0"/>
              <a:t>versija</a:t>
            </a:r>
            <a:endParaRPr lang="lt-LT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lt-L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sz="2800" dirty="0" smtClean="0"/>
              <a:t>Gaminamas</a:t>
            </a:r>
            <a:r>
              <a:rPr lang="en-US" sz="2800" dirty="0" smtClean="0"/>
              <a:t> </a:t>
            </a:r>
            <a:r>
              <a:rPr lang="lt-LT" sz="2800" dirty="0" smtClean="0"/>
              <a:t>iš</a:t>
            </a:r>
            <a:r>
              <a:rPr lang="en-US" sz="2800" dirty="0" smtClean="0"/>
              <a:t> med</a:t>
            </a:r>
            <a:r>
              <a:rPr lang="lt-LT" sz="2800" dirty="0" smtClean="0"/>
              <a:t>ž</a:t>
            </a:r>
            <a:r>
              <a:rPr lang="en-US" sz="2800" dirty="0" err="1" smtClean="0"/>
              <a:t>io</a:t>
            </a:r>
            <a:r>
              <a:rPr lang="en-US" sz="2800" dirty="0" smtClean="0"/>
              <a:t> </a:t>
            </a:r>
            <a:r>
              <a:rPr lang="en-US" sz="2800" dirty="0" err="1"/>
              <a:t>arba</a:t>
            </a:r>
            <a:r>
              <a:rPr lang="en-US" sz="2800" dirty="0"/>
              <a:t> </a:t>
            </a:r>
            <a:r>
              <a:rPr lang="en-US" sz="2800" dirty="0" err="1"/>
              <a:t>rago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0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55" y="0"/>
            <a:ext cx="10058400" cy="1450757"/>
          </a:xfrm>
        </p:spPr>
        <p:txBody>
          <a:bodyPr/>
          <a:lstStyle/>
          <a:p>
            <a:r>
              <a:rPr lang="en-US" b="1" dirty="0" err="1"/>
              <a:t>Shudraga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8827" y="2293619"/>
            <a:ext cx="6443518" cy="206583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https://www.youtube.com/watch?v=AFpNS_qV9X8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www.youtube.com/watch?v=u0vXW5k32gY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I</a:t>
            </a:r>
            <a:r>
              <a:rPr lang="en-US" dirty="0" err="1" smtClean="0"/>
              <a:t>lgo</a:t>
            </a:r>
            <a:r>
              <a:rPr lang="en-US" dirty="0" smtClean="0"/>
              <a:t> </a:t>
            </a:r>
            <a:r>
              <a:rPr lang="en-US" dirty="0" err="1" smtClean="0"/>
              <a:t>kaklo</a:t>
            </a:r>
            <a:r>
              <a:rPr lang="en-US" dirty="0" smtClean="0"/>
              <a:t> </a:t>
            </a:r>
            <a:r>
              <a:rPr lang="en-US" dirty="0" err="1" smtClean="0"/>
              <a:t>liutn</a:t>
            </a:r>
            <a:r>
              <a:rPr lang="lt-LT" dirty="0"/>
              <a:t>ė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ovaliu</a:t>
            </a:r>
            <a:r>
              <a:rPr lang="en-US" dirty="0"/>
              <a:t> </a:t>
            </a:r>
            <a:r>
              <a:rPr lang="en-US" dirty="0" err="1" smtClean="0"/>
              <a:t>pagridu</a:t>
            </a: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A</a:t>
            </a:r>
            <a:r>
              <a:rPr lang="en-US" dirty="0" err="1" smtClean="0"/>
              <a:t>ptraukta</a:t>
            </a:r>
            <a:r>
              <a:rPr lang="en-US" dirty="0" smtClean="0"/>
              <a:t> </a:t>
            </a:r>
            <a:r>
              <a:rPr lang="en-US" dirty="0" err="1" smtClean="0"/>
              <a:t>gyvat</a:t>
            </a:r>
            <a:r>
              <a:rPr lang="lt-LT" dirty="0" smtClean="0"/>
              <a:t>ė</a:t>
            </a:r>
            <a:r>
              <a:rPr lang="en-US" dirty="0" smtClean="0"/>
              <a:t>s </a:t>
            </a:r>
            <a:r>
              <a:rPr lang="en-US" dirty="0" err="1" smtClean="0"/>
              <a:t>oda</a:t>
            </a: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Turi t</a:t>
            </a:r>
            <a:r>
              <a:rPr lang="en-US" dirty="0" smtClean="0"/>
              <a:t>r</a:t>
            </a:r>
            <a:r>
              <a:rPr lang="lt-LT" dirty="0" smtClean="0"/>
              <a:t>i</a:t>
            </a:r>
            <a:r>
              <a:rPr lang="en-US" dirty="0" smtClean="0"/>
              <a:t>s </a:t>
            </a:r>
            <a:r>
              <a:rPr lang="en-US" dirty="0" err="1" smtClean="0"/>
              <a:t>styg</a:t>
            </a:r>
            <a:r>
              <a:rPr lang="lt-LT" dirty="0" smtClean="0"/>
              <a:t>a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Yatuga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2" y="3114874"/>
            <a:ext cx="7632293" cy="23660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6760" y="1737360"/>
            <a:ext cx="10058400" cy="402336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www.youtube.com/watch?v=CYoD7N16Wvs</a:t>
            </a: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sz="2400" dirty="0" smtClean="0"/>
              <a:t>Grojama užgaunant stygas pazdele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2400" dirty="0" smtClean="0"/>
              <a:t>Ceremonijoms skirtas instrumentas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2400" dirty="0" smtClean="0"/>
              <a:t>Ne bet kas galejo juo groti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0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Šaltiniai: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hlinkClick r:id="rId2"/>
              </a:rPr>
              <a:t>https</a:t>
            </a:r>
            <a:r>
              <a:rPr lang="lt-LT" dirty="0">
                <a:hlinkClick r:id="rId2"/>
              </a:rPr>
              <a:t>://www.discovermongolia.mn/traditional-music-songs</a:t>
            </a:r>
            <a:r>
              <a:rPr lang="lt-LT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lt-LT" dirty="0">
                <a:hlinkClick r:id="rId3"/>
              </a:rPr>
              <a:t>http://</a:t>
            </a:r>
            <a:r>
              <a:rPr lang="lt-LT" dirty="0" smtClean="0">
                <a:hlinkClick r:id="rId3"/>
              </a:rPr>
              <a:t>www.face-music.ch/instrum/mongolia_instrum.html</a:t>
            </a:r>
            <a:endParaRPr lang="en-US" dirty="0" smtClean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330" y="2267803"/>
            <a:ext cx="3550920" cy="1450757"/>
          </a:xfrm>
        </p:spPr>
        <p:txBody>
          <a:bodyPr>
            <a:normAutofit/>
          </a:bodyPr>
          <a:lstStyle/>
          <a:p>
            <a:r>
              <a:rPr lang="lt-LT" sz="5400" b="1" dirty="0" smtClean="0"/>
              <a:t>Pabaiga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8802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Turinys: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6424"/>
            <a:ext cx="10058400" cy="39926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t-LT" sz="2800" dirty="0" smtClean="0"/>
              <a:t>Ilgosios dainos;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 smtClean="0"/>
              <a:t>Dainavimas gerkle;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 smtClean="0"/>
              <a:t>Tradiciniai muzikos instrumentai.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dirty="0" smtClean="0"/>
              <a:t/>
            </a:r>
            <a:br>
              <a:rPr lang="lt-LT" dirty="0" smtClean="0"/>
            </a:b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189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0"/>
            <a:ext cx="10058400" cy="1450757"/>
          </a:xfrm>
        </p:spPr>
        <p:txBody>
          <a:bodyPr/>
          <a:lstStyle/>
          <a:p>
            <a:r>
              <a:rPr lang="lt-LT" b="1" dirty="0" smtClean="0"/>
              <a:t>Mongolija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5" y="1760854"/>
            <a:ext cx="10361904" cy="4544695"/>
          </a:xfrm>
        </p:spPr>
      </p:pic>
    </p:spTree>
    <p:extLst>
      <p:ext uri="{BB962C8B-B14F-4D97-AF65-F5344CB8AC3E}">
        <p14:creationId xmlns:p14="http://schemas.microsoft.com/office/powerpoint/2010/main" val="3257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Ilgosios dainos </a:t>
            </a:r>
            <a:r>
              <a:rPr lang="lt-LT" dirty="0" smtClean="0"/>
              <a:t>(long song)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53" y="2212733"/>
            <a:ext cx="5096828" cy="35466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www.youtube.com/watch?v=OPJ1WTF2SDY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 smtClean="0"/>
              <a:t>  Š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/>
              <a:t>dainos</a:t>
            </a:r>
            <a:r>
              <a:rPr lang="en-US" dirty="0"/>
              <a:t> </a:t>
            </a:r>
            <a:r>
              <a:rPr lang="en-US" dirty="0" err="1"/>
              <a:t>buvo</a:t>
            </a:r>
            <a:r>
              <a:rPr lang="en-US" dirty="0"/>
              <a:t> </a:t>
            </a:r>
            <a:r>
              <a:rPr lang="en-US" dirty="0" err="1" smtClean="0"/>
              <a:t>kur</a:t>
            </a:r>
            <a:r>
              <a:rPr lang="lt-LT" dirty="0" smtClean="0"/>
              <a:t>iamos</a:t>
            </a:r>
            <a:r>
              <a:rPr lang="en-US" dirty="0" smtClean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lt-LT" dirty="0" smtClean="0"/>
              <a:t>ž</a:t>
            </a:r>
            <a:r>
              <a:rPr lang="en-US" dirty="0" err="1" smtClean="0"/>
              <a:t>ra</a:t>
            </a:r>
            <a:r>
              <a:rPr lang="lt-LT" dirty="0" smtClean="0"/>
              <a:t>šomos</a:t>
            </a:r>
            <a:r>
              <a:rPr lang="en-US" dirty="0" smtClean="0"/>
              <a:t>,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prie</a:t>
            </a:r>
            <a:r>
              <a:rPr lang="lt-LT" dirty="0" smtClean="0"/>
              <a:t>š</a:t>
            </a:r>
          </a:p>
          <a:p>
            <a:r>
              <a:rPr lang="en-US" dirty="0" smtClean="0"/>
              <a:t> </a:t>
            </a:r>
            <a:r>
              <a:rPr lang="en-US" dirty="0"/>
              <a:t>800 </a:t>
            </a:r>
            <a:r>
              <a:rPr lang="en-US" dirty="0" smtClean="0"/>
              <a:t>met</a:t>
            </a:r>
            <a:r>
              <a:rPr lang="lt-LT" dirty="0" smtClean="0"/>
              <a:t>ų</a:t>
            </a:r>
            <a:r>
              <a:rPr lang="en-US" dirty="0" smtClean="0"/>
              <a:t>,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lt-LT" dirty="0" smtClean="0"/>
              <a:t>atskiros</a:t>
            </a:r>
            <a:r>
              <a:rPr lang="en-US" dirty="0" smtClean="0"/>
              <a:t> </a:t>
            </a:r>
            <a:r>
              <a:rPr lang="en-US" dirty="0" err="1"/>
              <a:t>dainos</a:t>
            </a:r>
            <a:r>
              <a:rPr lang="en-US" dirty="0"/>
              <a:t> </a:t>
            </a:r>
            <a:r>
              <a:rPr lang="en-US" dirty="0" err="1" smtClean="0"/>
              <a:t>vestuv</a:t>
            </a:r>
            <a:r>
              <a:rPr lang="lt-LT" dirty="0" smtClean="0"/>
              <a:t>ė</a:t>
            </a:r>
            <a:r>
              <a:rPr lang="en-US" dirty="0" err="1" smtClean="0"/>
              <a:t>ms</a:t>
            </a:r>
            <a:r>
              <a:rPr lang="en-US" dirty="0"/>
              <a:t>, </a:t>
            </a:r>
            <a:r>
              <a:rPr lang="en-US" dirty="0" err="1" smtClean="0"/>
              <a:t>svent</a:t>
            </a:r>
            <a:r>
              <a:rPr lang="lt-LT" dirty="0" smtClean="0"/>
              <a:t>ėm</a:t>
            </a:r>
            <a:r>
              <a:rPr lang="en-US" dirty="0" smtClean="0"/>
              <a:t>s</a:t>
            </a:r>
            <a:endParaRPr lang="lt-LT" dirty="0" smtClean="0"/>
          </a:p>
          <a:p>
            <a:r>
              <a:rPr lang="en-US" dirty="0" smtClean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 smtClean="0"/>
              <a:t>religin</a:t>
            </a:r>
            <a:r>
              <a:rPr lang="lt-LT" dirty="0" smtClean="0"/>
              <a:t>ė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/>
              <a:t>ceremonijoms</a:t>
            </a:r>
            <a:r>
              <a:rPr lang="en-US" dirty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078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Dainavimas gerkle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44" y="3490436"/>
            <a:ext cx="3661410" cy="24276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101" y="2149316"/>
            <a:ext cx="74055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www.youtube.com/watch?v=1rmo3fKeveo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Tai </a:t>
            </a:r>
            <a:r>
              <a:rPr lang="en-US" sz="2400" dirty="0" err="1"/>
              <a:t>vienas</a:t>
            </a:r>
            <a:r>
              <a:rPr lang="en-US" sz="2400" dirty="0"/>
              <a:t> is </a:t>
            </a:r>
            <a:r>
              <a:rPr lang="en-US" sz="2400" dirty="0" err="1"/>
              <a:t>overtoninio</a:t>
            </a:r>
            <a:r>
              <a:rPr lang="en-US" sz="2400" dirty="0"/>
              <a:t> </a:t>
            </a:r>
            <a:r>
              <a:rPr lang="en-US" sz="2400" dirty="0" err="1"/>
              <a:t>dainavimo</a:t>
            </a:r>
            <a:r>
              <a:rPr lang="en-US" sz="2400" dirty="0"/>
              <a:t> </a:t>
            </a:r>
            <a:r>
              <a:rPr lang="en-US" sz="2400" dirty="0" err="1" smtClean="0"/>
              <a:t>varian</a:t>
            </a:r>
            <a:r>
              <a:rPr lang="lt-LT" sz="2400" dirty="0" smtClean="0"/>
              <a:t>tų</a:t>
            </a:r>
            <a:r>
              <a:rPr lang="en-US" sz="2400" dirty="0" smtClean="0"/>
              <a:t>, </a:t>
            </a:r>
            <a:r>
              <a:rPr lang="en-US" sz="2400" dirty="0" err="1" smtClean="0"/>
              <a:t>daugiausia</a:t>
            </a:r>
            <a:endParaRPr lang="lt-LT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/>
              <a:t>praktikuojamas</a:t>
            </a:r>
            <a:r>
              <a:rPr lang="en-US" sz="2400" dirty="0"/>
              <a:t> </a:t>
            </a:r>
            <a:r>
              <a:rPr lang="en-US" sz="2400" dirty="0" err="1" smtClean="0"/>
              <a:t>vyr</a:t>
            </a:r>
            <a:r>
              <a:rPr lang="lt-LT" sz="2400" dirty="0" smtClean="0"/>
              <a:t>ų</a:t>
            </a:r>
            <a:r>
              <a:rPr lang="en-US" sz="2400" dirty="0" smtClean="0"/>
              <a:t>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550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Kokie</a:t>
            </a:r>
            <a:r>
              <a:rPr lang="en-US" b="1" dirty="0" smtClean="0"/>
              <a:t> </a:t>
            </a:r>
            <a:r>
              <a:rPr lang="en-US" b="1" dirty="0" err="1" smtClean="0"/>
              <a:t>yra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r>
              <a:rPr lang="lt-LT" b="1" dirty="0" smtClean="0"/>
              <a:t>radiciniai </a:t>
            </a:r>
            <a:r>
              <a:rPr lang="en-US" b="1" dirty="0" err="1" smtClean="0"/>
              <a:t>mongol</a:t>
            </a:r>
            <a:r>
              <a:rPr lang="lt-LT" b="1" dirty="0" smtClean="0"/>
              <a:t>ų muzikos instrumentai?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1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Horse-head fiddle</a:t>
            </a:r>
            <a:r>
              <a:rPr lang="lt-LT" b="1" dirty="0" smtClean="0"/>
              <a:t> </a:t>
            </a:r>
            <a:r>
              <a:rPr lang="lt-LT" dirty="0" smtClean="0"/>
              <a:t>(</a:t>
            </a:r>
            <a:r>
              <a:rPr lang="en-US" i="1" dirty="0" err="1" smtClean="0"/>
              <a:t>morin</a:t>
            </a:r>
            <a:r>
              <a:rPr lang="en-US" i="1" dirty="0" smtClean="0"/>
              <a:t> </a:t>
            </a:r>
            <a:r>
              <a:rPr lang="en-US" i="1" dirty="0" err="1" smtClean="0"/>
              <a:t>khuur</a:t>
            </a:r>
            <a:r>
              <a:rPr lang="lt-LT" i="1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35" y="1927861"/>
            <a:ext cx="2929890" cy="3995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65" y="1927861"/>
            <a:ext cx="3320416" cy="2996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670" y="1927861"/>
            <a:ext cx="3872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Pats </a:t>
            </a:r>
            <a:r>
              <a:rPr lang="en-US" sz="2000" dirty="0" err="1"/>
              <a:t>populiariausias</a:t>
            </a:r>
            <a:r>
              <a:rPr lang="en-US" sz="2000" dirty="0"/>
              <a:t> </a:t>
            </a:r>
            <a:r>
              <a:rPr lang="en-US" sz="2000" dirty="0" err="1" smtClean="0"/>
              <a:t>instrumentas</a:t>
            </a:r>
            <a:endParaRPr lang="lt-L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Sakoma</a:t>
            </a:r>
            <a:r>
              <a:rPr lang="en-US" sz="2000" dirty="0" smtClean="0"/>
              <a:t> </a:t>
            </a:r>
            <a:r>
              <a:rPr lang="en-US" sz="2000" dirty="0" err="1"/>
              <a:t>kad</a:t>
            </a:r>
            <a:r>
              <a:rPr lang="en-US" sz="2000" dirty="0"/>
              <a:t> </a:t>
            </a:r>
            <a:r>
              <a:rPr lang="en-US" sz="2000" dirty="0" err="1"/>
              <a:t>ji</a:t>
            </a:r>
            <a:r>
              <a:rPr lang="en-US" sz="2000" dirty="0"/>
              <a:t> </a:t>
            </a:r>
            <a:r>
              <a:rPr lang="en-US" sz="2000" dirty="0" err="1"/>
              <a:t>atkartoja</a:t>
            </a:r>
            <a:r>
              <a:rPr lang="en-US" sz="2000" dirty="0"/>
              <a:t> </a:t>
            </a:r>
            <a:r>
              <a:rPr lang="en-US" sz="2000" dirty="0" err="1"/>
              <a:t>arklio</a:t>
            </a:r>
            <a:r>
              <a:rPr lang="en-US" sz="2000" dirty="0"/>
              <a:t> </a:t>
            </a:r>
            <a:r>
              <a:rPr lang="en-US" sz="2000" dirty="0" err="1"/>
              <a:t>judejima</a:t>
            </a:r>
            <a:r>
              <a:rPr lang="en-US" sz="2000" dirty="0"/>
              <a:t>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 smtClean="0"/>
              <a:t>garsa</a:t>
            </a:r>
            <a:endParaRPr lang="lt-L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Kiekviena</a:t>
            </a:r>
            <a:r>
              <a:rPr lang="en-US" sz="2000" dirty="0"/>
              <a:t> </a:t>
            </a:r>
            <a:r>
              <a:rPr lang="en-US" sz="2000" dirty="0" err="1"/>
              <a:t>mongolu</a:t>
            </a:r>
            <a:r>
              <a:rPr lang="en-US" sz="2000" dirty="0"/>
              <a:t> </a:t>
            </a:r>
            <a:r>
              <a:rPr lang="en-US" sz="2000" dirty="0" err="1"/>
              <a:t>seima</a:t>
            </a:r>
            <a:r>
              <a:rPr lang="en-US" sz="2000" dirty="0"/>
              <a:t> </a:t>
            </a:r>
            <a:r>
              <a:rPr lang="en-US" sz="2000" dirty="0" err="1"/>
              <a:t>turi</a:t>
            </a:r>
            <a:r>
              <a:rPr lang="en-US" sz="2000" dirty="0"/>
              <a:t> </a:t>
            </a:r>
            <a:r>
              <a:rPr lang="en-US" sz="2000" dirty="0" err="1"/>
              <a:t>tureti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 smtClean="0"/>
              <a:t>instrumenta</a:t>
            </a:r>
            <a:endParaRPr lang="lt-L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Stygos</a:t>
            </a:r>
            <a:r>
              <a:rPr lang="en-US" sz="2000" dirty="0"/>
              <a:t> </a:t>
            </a:r>
            <a:r>
              <a:rPr lang="en-US" sz="2000" dirty="0" err="1"/>
              <a:t>yra</a:t>
            </a:r>
            <a:r>
              <a:rPr lang="en-US" sz="2000" dirty="0"/>
              <a:t> is </a:t>
            </a:r>
            <a:r>
              <a:rPr lang="en-US" sz="2000" dirty="0" err="1"/>
              <a:t>dziovintu</a:t>
            </a:r>
            <a:r>
              <a:rPr lang="en-US" sz="2000" dirty="0"/>
              <a:t> </a:t>
            </a:r>
            <a:r>
              <a:rPr lang="en-US" sz="2000" dirty="0" err="1"/>
              <a:t>elnio</a:t>
            </a:r>
            <a:r>
              <a:rPr lang="en-US" sz="2000" dirty="0"/>
              <a:t> </a:t>
            </a:r>
            <a:r>
              <a:rPr lang="en-US" sz="2000" dirty="0" err="1"/>
              <a:t>sausgysliu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1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Khun</a:t>
            </a:r>
            <a:r>
              <a:rPr lang="en-US" b="1" dirty="0"/>
              <a:t> </a:t>
            </a:r>
            <a:r>
              <a:rPr lang="en-US" b="1" dirty="0" err="1"/>
              <a:t>tovshuur</a:t>
            </a:r>
            <a:r>
              <a:rPr lang="en-US" b="1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19802"/>
            <a:ext cx="2987013" cy="3551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19866" y="2656297"/>
            <a:ext cx="4822770" cy="2106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219802"/>
            <a:ext cx="3825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Tai </a:t>
            </a:r>
            <a:r>
              <a:rPr lang="en-US" sz="2400" dirty="0" err="1" smtClean="0"/>
              <a:t>dviej</a:t>
            </a:r>
            <a:r>
              <a:rPr lang="lt-LT" sz="2400" dirty="0" smtClean="0"/>
              <a:t>ų</a:t>
            </a:r>
            <a:r>
              <a:rPr lang="en-US" sz="2400" dirty="0" smtClean="0"/>
              <a:t> </a:t>
            </a:r>
            <a:r>
              <a:rPr lang="en-US" sz="2400" dirty="0" err="1" smtClean="0"/>
              <a:t>styg</a:t>
            </a:r>
            <a:r>
              <a:rPr lang="lt-LT" sz="2400" dirty="0" smtClean="0"/>
              <a:t>ų</a:t>
            </a:r>
            <a:r>
              <a:rPr lang="en-US" sz="2400" dirty="0" smtClean="0"/>
              <a:t> </a:t>
            </a:r>
            <a:r>
              <a:rPr lang="en-US" sz="2400" dirty="0" err="1" smtClean="0"/>
              <a:t>instrumentas</a:t>
            </a:r>
            <a:endParaRPr lang="lt-L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G</a:t>
            </a:r>
            <a:r>
              <a:rPr lang="en-US" sz="2400" dirty="0" err="1" smtClean="0"/>
              <a:t>aminam</a:t>
            </a:r>
            <a:r>
              <a:rPr lang="lt-LT" sz="2400" dirty="0" smtClean="0"/>
              <a:t>as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lt-LT" sz="2400" dirty="0" smtClean="0"/>
              <a:t>š</a:t>
            </a:r>
            <a:r>
              <a:rPr lang="en-US" sz="2400" dirty="0" smtClean="0"/>
              <a:t> </a:t>
            </a:r>
            <a:r>
              <a:rPr lang="en-US" sz="2400" dirty="0" err="1"/>
              <a:t>kedro</a:t>
            </a:r>
            <a:r>
              <a:rPr lang="en-US" sz="2400" dirty="0"/>
              <a:t> </a:t>
            </a:r>
            <a:r>
              <a:rPr lang="en-US" sz="2400" dirty="0" err="1" smtClean="0"/>
              <a:t>medienos</a:t>
            </a:r>
            <a:endParaRPr lang="lt-L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lt-LT" sz="2400" dirty="0" smtClean="0"/>
              <a:t>Kū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/>
              <a:t>yra</a:t>
            </a:r>
            <a:r>
              <a:rPr lang="en-US" sz="2400" dirty="0"/>
              <a:t> </a:t>
            </a:r>
            <a:r>
              <a:rPr lang="en-US" sz="2400" dirty="0" err="1"/>
              <a:t>aptrauktas</a:t>
            </a:r>
            <a:r>
              <a:rPr lang="en-US" sz="2400" dirty="0"/>
              <a:t> </a:t>
            </a:r>
            <a:r>
              <a:rPr lang="en-US" sz="2400" dirty="0" err="1"/>
              <a:t>laukinio</a:t>
            </a:r>
            <a:r>
              <a:rPr lang="en-US" sz="2400" dirty="0"/>
              <a:t> </a:t>
            </a:r>
            <a:r>
              <a:rPr lang="en-US" sz="2400" dirty="0" err="1"/>
              <a:t>gyvulio</a:t>
            </a:r>
            <a:r>
              <a:rPr lang="en-US" sz="2400" dirty="0"/>
              <a:t> </a:t>
            </a:r>
            <a:r>
              <a:rPr lang="en-US" sz="2400" dirty="0" err="1"/>
              <a:t>oda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5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1325563"/>
          </a:xfrm>
        </p:spPr>
        <p:txBody>
          <a:bodyPr/>
          <a:lstStyle/>
          <a:p>
            <a:r>
              <a:rPr lang="en-US" b="1" dirty="0" smtClean="0"/>
              <a:t>Hel </a:t>
            </a:r>
            <a:r>
              <a:rPr lang="en-US" b="1" dirty="0" err="1" smtClean="0"/>
              <a:t>khuur</a:t>
            </a:r>
            <a:r>
              <a:rPr lang="en-US" b="1" dirty="0" smtClean="0"/>
              <a:t> 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81027">
            <a:off x="5959437" y="1824851"/>
            <a:ext cx="6506893" cy="25496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8280" cy="402336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www.youtube.com/watch?v=AjXAEmysidE</a:t>
            </a: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 err="1"/>
              <a:t>Š</a:t>
            </a:r>
            <a:r>
              <a:rPr lang="en-US" dirty="0" err="1" smtClean="0"/>
              <a:t>iais</a:t>
            </a:r>
            <a:r>
              <a:rPr lang="en-US" dirty="0" smtClean="0"/>
              <a:t> </a:t>
            </a:r>
            <a:r>
              <a:rPr lang="en-US" dirty="0" err="1"/>
              <a:t>laikais</a:t>
            </a:r>
            <a:r>
              <a:rPr lang="en-US" dirty="0"/>
              <a:t> </a:t>
            </a:r>
            <a:r>
              <a:rPr lang="lt-LT" dirty="0"/>
              <a:t>ž</a:t>
            </a:r>
            <a:r>
              <a:rPr lang="en-US" dirty="0" err="1" smtClean="0"/>
              <a:t>yd</a:t>
            </a:r>
            <a:r>
              <a:rPr lang="lt-LT" dirty="0"/>
              <a:t>ų</a:t>
            </a:r>
            <a:r>
              <a:rPr lang="en-US" dirty="0" smtClean="0"/>
              <a:t> </a:t>
            </a:r>
            <a:r>
              <a:rPr lang="en-US" dirty="0" err="1"/>
              <a:t>arfa</a:t>
            </a:r>
            <a:r>
              <a:rPr lang="en-US" dirty="0"/>
              <a:t> </a:t>
            </a:r>
            <a:r>
              <a:rPr lang="en-US" dirty="0" err="1"/>
              <a:t>gaminama</a:t>
            </a:r>
            <a:r>
              <a:rPr lang="en-US" dirty="0"/>
              <a:t> </a:t>
            </a:r>
            <a:r>
              <a:rPr lang="lt-LT" dirty="0" smtClean="0"/>
              <a:t>iš</a:t>
            </a:r>
            <a:r>
              <a:rPr lang="en-US" dirty="0" smtClean="0"/>
              <a:t> </a:t>
            </a:r>
            <a:r>
              <a:rPr lang="en-US" dirty="0" err="1" smtClean="0"/>
              <a:t>plieno</a:t>
            </a: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</a:t>
            </a:r>
            <a:r>
              <a:rPr lang="lt-LT" dirty="0" smtClean="0"/>
              <a:t> </a:t>
            </a:r>
            <a:r>
              <a:rPr lang="lt-LT" dirty="0"/>
              <a:t>A</a:t>
            </a:r>
            <a:r>
              <a:rPr lang="en-US" dirty="0" err="1" smtClean="0"/>
              <a:t>nks</a:t>
            </a:r>
            <a:r>
              <a:rPr lang="lt-LT" dirty="0" smtClean="0"/>
              <a:t>č</a:t>
            </a:r>
            <a:r>
              <a:rPr lang="en-US" dirty="0" err="1" smtClean="0"/>
              <a:t>iau</a:t>
            </a:r>
            <a:r>
              <a:rPr lang="en-US" dirty="0" smtClean="0"/>
              <a:t> </a:t>
            </a:r>
            <a:r>
              <a:rPr lang="lt-LT" dirty="0" smtClean="0"/>
              <a:t>gaminta iš</a:t>
            </a:r>
            <a:r>
              <a:rPr lang="en-US" dirty="0" smtClean="0"/>
              <a:t> med</a:t>
            </a:r>
            <a:r>
              <a:rPr lang="lt-LT" dirty="0" smtClean="0"/>
              <a:t>žio</a:t>
            </a:r>
            <a:r>
              <a:rPr lang="en-US" dirty="0" smtClean="0"/>
              <a:t> </a:t>
            </a:r>
            <a:r>
              <a:rPr lang="en-US" dirty="0" err="1"/>
              <a:t>arba</a:t>
            </a:r>
            <a:r>
              <a:rPr lang="en-US" dirty="0"/>
              <a:t> </a:t>
            </a:r>
            <a:r>
              <a:rPr lang="en-US" dirty="0" err="1" smtClean="0"/>
              <a:t>bambuk</a:t>
            </a:r>
            <a:r>
              <a:rPr lang="lt-LT" dirty="0" smtClean="0"/>
              <a:t>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lt-L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Spyruokl</a:t>
            </a:r>
            <a:r>
              <a:rPr lang="lt-LT" dirty="0" smtClean="0"/>
              <a:t>ė,</a:t>
            </a:r>
            <a:r>
              <a:rPr lang="en-US" dirty="0" smtClean="0"/>
              <a:t>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veikia</a:t>
            </a:r>
            <a:r>
              <a:rPr lang="en-US" dirty="0"/>
              <a:t> </a:t>
            </a:r>
            <a:r>
              <a:rPr lang="en-US" dirty="0" err="1"/>
              <a:t>kaip</a:t>
            </a:r>
            <a:r>
              <a:rPr lang="en-US" dirty="0"/>
              <a:t> </a:t>
            </a:r>
            <a:r>
              <a:rPr lang="en-US" dirty="0" err="1" smtClean="0"/>
              <a:t>vibratorius</a:t>
            </a:r>
            <a:r>
              <a:rPr lang="lt-LT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vadinam</a:t>
            </a:r>
            <a:r>
              <a:rPr lang="lt-LT" dirty="0" smtClean="0"/>
              <a:t>a</a:t>
            </a:r>
            <a:r>
              <a:rPr lang="en-US" dirty="0" smtClean="0"/>
              <a:t> lie</a:t>
            </a:r>
            <a:r>
              <a:rPr lang="lt-LT" dirty="0" smtClean="0"/>
              <a:t>ž</a:t>
            </a:r>
            <a:r>
              <a:rPr lang="en-US" dirty="0" err="1" smtClean="0"/>
              <a:t>uv</a:t>
            </a:r>
            <a:r>
              <a:rPr lang="lt-LT" dirty="0" smtClean="0"/>
              <a:t>ė</a:t>
            </a:r>
            <a:r>
              <a:rPr lang="en-US" dirty="0" err="1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</TotalTime>
  <Words>263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Mongolijos muzika</vt:lpstr>
      <vt:lpstr>Turinys:</vt:lpstr>
      <vt:lpstr>Mongolija</vt:lpstr>
      <vt:lpstr>Ilgosios dainos (long song)</vt:lpstr>
      <vt:lpstr>Dainavimas gerkle</vt:lpstr>
      <vt:lpstr>Kokie yra tradiciniai mongolų muzikos instrumentai?</vt:lpstr>
      <vt:lpstr>Horse-head fiddle (morin khuur)</vt:lpstr>
      <vt:lpstr>Khun tovshuur </vt:lpstr>
      <vt:lpstr>Hel khuur </vt:lpstr>
      <vt:lpstr>Surnai</vt:lpstr>
      <vt:lpstr>Shudraga</vt:lpstr>
      <vt:lpstr>Yatuga</vt:lpstr>
      <vt:lpstr>Šaltiniai:</vt:lpstr>
      <vt:lpstr>Pabaiga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Mongolijos muzika</dc:title>
  <dc:creator>selukas@gmail.com</dc:creator>
  <cp:lastModifiedBy>selukas@gmail.com</cp:lastModifiedBy>
  <cp:revision>25</cp:revision>
  <dcterms:created xsi:type="dcterms:W3CDTF">2016-05-08T13:11:31Z</dcterms:created>
  <dcterms:modified xsi:type="dcterms:W3CDTF">2016-05-18T15:12:16Z</dcterms:modified>
</cp:coreProperties>
</file>