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6.jpeg" ContentType="image/jpe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jpeg" ContentType="image/jpe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47D7EF0C-18A7-4271-99A0-840123EFD760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16600" y="5068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Naujausios žinios apie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Kvantinę teleportaciją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58680" y="2454120"/>
            <a:ext cx="9963000" cy="2651760"/>
          </a:xfrm>
          <a:prstGeom prst="rect">
            <a:avLst/>
          </a:prstGeom>
          <a:ln>
            <a:noFill/>
          </a:ln>
        </p:spPr>
      </p:pic>
      <p:sp>
        <p:nvSpPr>
          <p:cNvPr id="41" name="TextShape 2"/>
          <p:cNvSpPr txBox="1"/>
          <p:nvPr/>
        </p:nvSpPr>
        <p:spPr>
          <a:xfrm>
            <a:off x="5486400" y="6153480"/>
            <a:ext cx="4389120" cy="657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Laimonas Beniušis MIF 3k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2016 10 13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Kvantinė teleportacija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3840480" y="1413000"/>
            <a:ext cx="6114240" cy="352476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302760" y="3657600"/>
            <a:ext cx="4467240" cy="320040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Kvantiniai “protokolai”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Dr. Sergii Strelchuk: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"Quantum communication complexity advantage implies violation of a Bell inequality"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Prieš tai kvantinės komunikacijos pranašumas buvo pripažintas efektyvesnis tik specialiose problemose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Pasiūlė universalų protokolą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TextShape 3"/>
          <p:cNvSpPr txBox="1"/>
          <p:nvPr/>
        </p:nvSpPr>
        <p:spPr>
          <a:xfrm rot="973200">
            <a:off x="8152920" y="249480"/>
            <a:ext cx="1677960" cy="100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2016 06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29560" y="356760"/>
            <a:ext cx="9071640" cy="649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Bell’o nelygybės pažeidimas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731520" y="1097280"/>
            <a:ext cx="8291520" cy="621792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640080" y="301320"/>
            <a:ext cx="78638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Fotono 6km teleportacijos eksperimetas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000" y="1769040"/>
            <a:ext cx="9071640" cy="4814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Prof. Wolfgang Tittel vedama mokslininkų grupė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Calagary Universitetas, Kanada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Fotonas, po persiuntimo 6km, teliko suporuotas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Kvantinė teleportacija pavyko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Eksperimentui buvo naudojamas “dark fibre” (šviesolaidinis kabelis be interferencijos)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Eksperimentui prireikė piko (10 </a:t>
            </a:r>
            <a:r>
              <a:rPr b="0" lang="en-US" sz="32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–12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sekundės tikslumo sinchronizacijos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Pradėtas 2014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TextShape 3"/>
          <p:cNvSpPr txBox="1"/>
          <p:nvPr/>
        </p:nvSpPr>
        <p:spPr>
          <a:xfrm rot="973200">
            <a:off x="8182440" y="214200"/>
            <a:ext cx="1677960" cy="100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2016 09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Eksperimento prasmė / išvados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Saugi, greita komunikacijos sistema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Komunikacija įvyko dabartinėmis miesto sąlygomis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Eksperimentas rezultatai teigia, kad daugiamazginė (tranzityvi) kvantinė teleportacija yra įgyvendinama (Quantum repeaters)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Klausimai?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</TotalTime>
  <Application>LibreOffice/5.2.2.2$Linux_X86_64 LibreOffice_project/20m0$Build-2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2016-10-11T23:55:42Z</dcterms:created>
  <dc:creator/>
  <dc:description/>
  <dc:language>en-US</dc:language>
  <cp:lastModifiedBy/>
  <dcterms:modified xsi:type="dcterms:W3CDTF">2016-10-13T13:22:15Z</dcterms:modified>
  <cp:revision>13</cp:revision>
  <dc:subject/>
  <dc:title/>
</cp:coreProperties>
</file>