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3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75" r:id="rId12"/>
    <p:sldId id="271" r:id="rId13"/>
    <p:sldId id="265" r:id="rId14"/>
    <p:sldId id="277" r:id="rId15"/>
    <p:sldId id="266" r:id="rId16"/>
    <p:sldId id="272" r:id="rId17"/>
    <p:sldId id="274" r:id="rId18"/>
    <p:sldId id="276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13" autoAdjust="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93E0D-DD37-4506-8C13-7DA005789157}" type="doc">
      <dgm:prSet loTypeId="urn:microsoft.com/office/officeart/2005/8/layout/hList7#1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34DCC80-1DCD-49F8-84E5-46485FC42B90}">
      <dgm:prSet/>
      <dgm:spPr/>
      <dgm:t>
        <a:bodyPr/>
        <a:lstStyle/>
        <a:p>
          <a:pPr rtl="0"/>
          <a:r>
            <a:rPr lang="en-US" dirty="0" smtClean="0"/>
            <a:t>User Interface isn’t responsive.</a:t>
          </a:r>
          <a:endParaRPr lang="en-US" dirty="0"/>
        </a:p>
      </dgm:t>
    </dgm:pt>
    <dgm:pt modelId="{797477B4-CEE4-467F-ABE9-14251D8E4C09}" type="parTrans" cxnId="{D54A8B70-C502-4F37-806F-1864D73F7B7C}">
      <dgm:prSet/>
      <dgm:spPr/>
      <dgm:t>
        <a:bodyPr/>
        <a:lstStyle/>
        <a:p>
          <a:endParaRPr lang="en-US"/>
        </a:p>
      </dgm:t>
    </dgm:pt>
    <dgm:pt modelId="{84DBBABF-1A22-445B-8A4E-7C7C712A5702}" type="sibTrans" cxnId="{D54A8B70-C502-4F37-806F-1864D73F7B7C}">
      <dgm:prSet/>
      <dgm:spPr/>
      <dgm:t>
        <a:bodyPr/>
        <a:lstStyle/>
        <a:p>
          <a:endParaRPr lang="en-US"/>
        </a:p>
      </dgm:t>
    </dgm:pt>
    <dgm:pt modelId="{9B793A17-7D5C-406F-A9DF-0D3E64FE990B}">
      <dgm:prSet/>
      <dgm:spPr/>
      <dgm:t>
        <a:bodyPr/>
        <a:lstStyle/>
        <a:p>
          <a:pPr rtl="0"/>
          <a:r>
            <a:rPr lang="en-US" dirty="0" smtClean="0"/>
            <a:t>User can’t find specific book location easily.</a:t>
          </a:r>
          <a:endParaRPr lang="en-US" dirty="0"/>
        </a:p>
      </dgm:t>
    </dgm:pt>
    <dgm:pt modelId="{071CFE40-731E-4306-8713-72E444D60777}" type="parTrans" cxnId="{260CB576-D780-4948-8143-3E09D3D160DF}">
      <dgm:prSet/>
      <dgm:spPr/>
      <dgm:t>
        <a:bodyPr/>
        <a:lstStyle/>
        <a:p>
          <a:endParaRPr lang="en-US"/>
        </a:p>
      </dgm:t>
    </dgm:pt>
    <dgm:pt modelId="{8C5B9F56-CEF9-420B-9E45-272240FF56C1}" type="sibTrans" cxnId="{260CB576-D780-4948-8143-3E09D3D160DF}">
      <dgm:prSet/>
      <dgm:spPr/>
      <dgm:t>
        <a:bodyPr/>
        <a:lstStyle/>
        <a:p>
          <a:endParaRPr lang="en-US"/>
        </a:p>
      </dgm:t>
    </dgm:pt>
    <dgm:pt modelId="{8D081674-0C20-4AF7-AB08-C2C08400C4B5}">
      <dgm:prSet/>
      <dgm:spPr/>
      <dgm:t>
        <a:bodyPr/>
        <a:lstStyle/>
        <a:p>
          <a:pPr rtl="0"/>
          <a:r>
            <a:rPr lang="en-US" dirty="0" smtClean="0"/>
            <a:t>Time consuming for users.</a:t>
          </a:r>
          <a:endParaRPr lang="en-US" dirty="0"/>
        </a:p>
      </dgm:t>
    </dgm:pt>
    <dgm:pt modelId="{4A83EDF5-D5A9-4542-897A-BE5F0A2364CE}" type="parTrans" cxnId="{3F7C5F92-9FDE-454B-BAE3-29672EBBF4D9}">
      <dgm:prSet/>
      <dgm:spPr/>
      <dgm:t>
        <a:bodyPr/>
        <a:lstStyle/>
        <a:p>
          <a:endParaRPr lang="en-US"/>
        </a:p>
      </dgm:t>
    </dgm:pt>
    <dgm:pt modelId="{FB98CC9A-76BA-47C4-96EA-0CED2278509B}" type="sibTrans" cxnId="{3F7C5F92-9FDE-454B-BAE3-29672EBBF4D9}">
      <dgm:prSet/>
      <dgm:spPr/>
      <dgm:t>
        <a:bodyPr/>
        <a:lstStyle/>
        <a:p>
          <a:endParaRPr lang="en-US"/>
        </a:p>
      </dgm:t>
    </dgm:pt>
    <dgm:pt modelId="{4BA0CD9A-4F23-43CD-B29C-28189153515A}">
      <dgm:prSet/>
      <dgm:spPr/>
      <dgm:t>
        <a:bodyPr/>
        <a:lstStyle/>
        <a:p>
          <a:pPr rtl="0"/>
          <a:r>
            <a:rPr lang="en-US" smtClean="0"/>
            <a:t>Issue and Return book process is not better.</a:t>
          </a:r>
          <a:endParaRPr lang="en-US"/>
        </a:p>
      </dgm:t>
    </dgm:pt>
    <dgm:pt modelId="{107E42FA-34B8-47D2-8D49-A0825ED51417}" type="parTrans" cxnId="{4E82BE59-8DB8-4B85-BB14-81075655C1F1}">
      <dgm:prSet/>
      <dgm:spPr/>
      <dgm:t>
        <a:bodyPr/>
        <a:lstStyle/>
        <a:p>
          <a:endParaRPr lang="en-US"/>
        </a:p>
      </dgm:t>
    </dgm:pt>
    <dgm:pt modelId="{499048A2-D93B-4D7E-A8A3-28EBB2974A00}" type="sibTrans" cxnId="{4E82BE59-8DB8-4B85-BB14-81075655C1F1}">
      <dgm:prSet/>
      <dgm:spPr/>
      <dgm:t>
        <a:bodyPr/>
        <a:lstStyle/>
        <a:p>
          <a:endParaRPr lang="en-US"/>
        </a:p>
      </dgm:t>
    </dgm:pt>
    <dgm:pt modelId="{2A87B9B2-7EFD-4DAD-972E-F67EE5117C48}">
      <dgm:prSet/>
      <dgm:spPr/>
      <dgm:t>
        <a:bodyPr/>
        <a:lstStyle/>
        <a:p>
          <a:pPr rtl="0"/>
          <a:r>
            <a:rPr lang="en-US" dirty="0" smtClean="0"/>
            <a:t>User can’t check books availability.</a:t>
          </a:r>
          <a:endParaRPr lang="en-US" dirty="0"/>
        </a:p>
      </dgm:t>
    </dgm:pt>
    <dgm:pt modelId="{D51AC3D5-21B6-496A-894F-651D5FE18955}" type="parTrans" cxnId="{5AC1EE67-64CF-481C-B1D5-9F4D91214767}">
      <dgm:prSet/>
      <dgm:spPr/>
      <dgm:t>
        <a:bodyPr/>
        <a:lstStyle/>
        <a:p>
          <a:endParaRPr lang="en-US"/>
        </a:p>
      </dgm:t>
    </dgm:pt>
    <dgm:pt modelId="{00C9A1C1-C5AF-4515-B3CF-2565F1BD095A}" type="sibTrans" cxnId="{5AC1EE67-64CF-481C-B1D5-9F4D91214767}">
      <dgm:prSet/>
      <dgm:spPr/>
      <dgm:t>
        <a:bodyPr/>
        <a:lstStyle/>
        <a:p>
          <a:endParaRPr lang="en-US"/>
        </a:p>
      </dgm:t>
    </dgm:pt>
    <dgm:pt modelId="{D5CBAABF-0F88-4BB2-ABCE-FC78D4273EC2}" type="pres">
      <dgm:prSet presAssocID="{26693E0D-DD37-4506-8C13-7DA0057891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85122-4B6F-4A1F-AB59-A9C4D9F7079A}" type="pres">
      <dgm:prSet presAssocID="{26693E0D-DD37-4506-8C13-7DA005789157}" presName="fgShape" presStyleLbl="fgShp" presStyleIdx="0" presStyleCnt="1"/>
      <dgm:spPr/>
    </dgm:pt>
    <dgm:pt modelId="{77285A23-EA2F-4A47-BE28-53DDF0B7260A}" type="pres">
      <dgm:prSet presAssocID="{26693E0D-DD37-4506-8C13-7DA005789157}" presName="linComp" presStyleCnt="0"/>
      <dgm:spPr/>
    </dgm:pt>
    <dgm:pt modelId="{575A93DC-B635-450A-827D-2C41BF2989D9}" type="pres">
      <dgm:prSet presAssocID="{B34DCC80-1DCD-49F8-84E5-46485FC42B90}" presName="compNode" presStyleCnt="0"/>
      <dgm:spPr/>
    </dgm:pt>
    <dgm:pt modelId="{18BE4285-DFA5-4F4F-B790-21E8743385DF}" type="pres">
      <dgm:prSet presAssocID="{B34DCC80-1DCD-49F8-84E5-46485FC42B90}" presName="bkgdShape" presStyleLbl="node1" presStyleIdx="0" presStyleCnt="5"/>
      <dgm:spPr/>
      <dgm:t>
        <a:bodyPr/>
        <a:lstStyle/>
        <a:p>
          <a:endParaRPr lang="en-US"/>
        </a:p>
      </dgm:t>
    </dgm:pt>
    <dgm:pt modelId="{0E1A224E-738C-4F91-B9C8-D94803124299}" type="pres">
      <dgm:prSet presAssocID="{B34DCC80-1DCD-49F8-84E5-46485FC42B9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2F59-F037-4008-A9A2-77D1B25682B8}" type="pres">
      <dgm:prSet presAssocID="{B34DCC80-1DCD-49F8-84E5-46485FC42B90}" presName="invisiNode" presStyleLbl="node1" presStyleIdx="0" presStyleCnt="5"/>
      <dgm:spPr/>
    </dgm:pt>
    <dgm:pt modelId="{B9034A24-B5B9-483C-B7C2-9599E158A4FA}" type="pres">
      <dgm:prSet presAssocID="{B34DCC80-1DCD-49F8-84E5-46485FC42B90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4D3DEC6-482C-4355-B7D9-6ECCDA5912BB}" type="pres">
      <dgm:prSet presAssocID="{84DBBABF-1A22-445B-8A4E-7C7C712A57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3E5CC0-68F7-4D1F-A12C-131D354E3389}" type="pres">
      <dgm:prSet presAssocID="{9B793A17-7D5C-406F-A9DF-0D3E64FE990B}" presName="compNode" presStyleCnt="0"/>
      <dgm:spPr/>
    </dgm:pt>
    <dgm:pt modelId="{B39DE3E0-D65B-4519-8EBC-D118781F378D}" type="pres">
      <dgm:prSet presAssocID="{9B793A17-7D5C-406F-A9DF-0D3E64FE990B}" presName="bkgdShape" presStyleLbl="node1" presStyleIdx="1" presStyleCnt="5"/>
      <dgm:spPr/>
      <dgm:t>
        <a:bodyPr/>
        <a:lstStyle/>
        <a:p>
          <a:endParaRPr lang="en-US"/>
        </a:p>
      </dgm:t>
    </dgm:pt>
    <dgm:pt modelId="{8692669A-5EE3-41BE-87B2-29939C3EC96C}" type="pres">
      <dgm:prSet presAssocID="{9B793A17-7D5C-406F-A9DF-0D3E64FE990B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58C3A-C32A-4134-84D5-7BFEDD63DF5F}" type="pres">
      <dgm:prSet presAssocID="{9B793A17-7D5C-406F-A9DF-0D3E64FE990B}" presName="invisiNode" presStyleLbl="node1" presStyleIdx="1" presStyleCnt="5"/>
      <dgm:spPr/>
    </dgm:pt>
    <dgm:pt modelId="{FAC53522-F0EC-4379-A09B-48E84019C837}" type="pres">
      <dgm:prSet presAssocID="{9B793A17-7D5C-406F-A9DF-0D3E64FE990B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59F9D9-84BA-4199-9ABE-68240ED485F6}" type="pres">
      <dgm:prSet presAssocID="{8C5B9F56-CEF9-420B-9E45-272240FF56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BC56F-3558-4E1F-8EBB-7B561752F02F}" type="pres">
      <dgm:prSet presAssocID="{8D081674-0C20-4AF7-AB08-C2C08400C4B5}" presName="compNode" presStyleCnt="0"/>
      <dgm:spPr/>
    </dgm:pt>
    <dgm:pt modelId="{1AD86148-CD0E-4FF0-B535-473B179F0DDB}" type="pres">
      <dgm:prSet presAssocID="{8D081674-0C20-4AF7-AB08-C2C08400C4B5}" presName="bkgdShape" presStyleLbl="node1" presStyleIdx="2" presStyleCnt="5"/>
      <dgm:spPr/>
      <dgm:t>
        <a:bodyPr/>
        <a:lstStyle/>
        <a:p>
          <a:endParaRPr lang="en-US"/>
        </a:p>
      </dgm:t>
    </dgm:pt>
    <dgm:pt modelId="{1201023A-65E5-4D09-B331-151FAF1798EF}" type="pres">
      <dgm:prSet presAssocID="{8D081674-0C20-4AF7-AB08-C2C08400C4B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11A2-8200-440D-B2C1-5B326CD17499}" type="pres">
      <dgm:prSet presAssocID="{8D081674-0C20-4AF7-AB08-C2C08400C4B5}" presName="invisiNode" presStyleLbl="node1" presStyleIdx="2" presStyleCnt="5"/>
      <dgm:spPr/>
    </dgm:pt>
    <dgm:pt modelId="{75CE4EFA-6F1E-4ACB-8A72-CB7EB83469A7}" type="pres">
      <dgm:prSet presAssocID="{8D081674-0C20-4AF7-AB08-C2C08400C4B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7B8BF5-9816-4346-8261-9F3732CD5003}" type="pres">
      <dgm:prSet presAssocID="{FB98CC9A-76BA-47C4-96EA-0CED227850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489E11-D7B9-4FF7-B347-9D38FD44E877}" type="pres">
      <dgm:prSet presAssocID="{4BA0CD9A-4F23-43CD-B29C-28189153515A}" presName="compNode" presStyleCnt="0"/>
      <dgm:spPr/>
    </dgm:pt>
    <dgm:pt modelId="{A0E5D34B-EB04-4E3D-BFE7-E30D645A1451}" type="pres">
      <dgm:prSet presAssocID="{4BA0CD9A-4F23-43CD-B29C-28189153515A}" presName="bkgdShape" presStyleLbl="node1" presStyleIdx="3" presStyleCnt="5"/>
      <dgm:spPr/>
      <dgm:t>
        <a:bodyPr/>
        <a:lstStyle/>
        <a:p>
          <a:endParaRPr lang="en-US"/>
        </a:p>
      </dgm:t>
    </dgm:pt>
    <dgm:pt modelId="{3882108F-0176-4A1C-AD0F-78D242BF42D6}" type="pres">
      <dgm:prSet presAssocID="{4BA0CD9A-4F23-43CD-B29C-28189153515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0BEFF-E554-4091-89D3-6C8C188F24BD}" type="pres">
      <dgm:prSet presAssocID="{4BA0CD9A-4F23-43CD-B29C-28189153515A}" presName="invisiNode" presStyleLbl="node1" presStyleIdx="3" presStyleCnt="5"/>
      <dgm:spPr/>
    </dgm:pt>
    <dgm:pt modelId="{F323D0E2-0459-4762-B869-8EF18ADAF771}" type="pres">
      <dgm:prSet presAssocID="{4BA0CD9A-4F23-43CD-B29C-28189153515A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3D002B-84C4-4E44-84CA-8995A0C73515}" type="pres">
      <dgm:prSet presAssocID="{499048A2-D93B-4D7E-A8A3-28EBB2974A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4BF23A-F0A4-4B7D-9F80-17A87F5199FE}" type="pres">
      <dgm:prSet presAssocID="{2A87B9B2-7EFD-4DAD-972E-F67EE5117C48}" presName="compNode" presStyleCnt="0"/>
      <dgm:spPr/>
    </dgm:pt>
    <dgm:pt modelId="{C82D3EBB-87FE-4C76-90C7-64999C09A35D}" type="pres">
      <dgm:prSet presAssocID="{2A87B9B2-7EFD-4DAD-972E-F67EE5117C48}" presName="bkgdShape" presStyleLbl="node1" presStyleIdx="4" presStyleCnt="5"/>
      <dgm:spPr/>
      <dgm:t>
        <a:bodyPr/>
        <a:lstStyle/>
        <a:p>
          <a:endParaRPr lang="en-US"/>
        </a:p>
      </dgm:t>
    </dgm:pt>
    <dgm:pt modelId="{F5FDA514-C85F-46DE-A523-DC52B87C4A67}" type="pres">
      <dgm:prSet presAssocID="{2A87B9B2-7EFD-4DAD-972E-F67EE5117C4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F81BC-373A-4ECD-B830-092715E1578F}" type="pres">
      <dgm:prSet presAssocID="{2A87B9B2-7EFD-4DAD-972E-F67EE5117C48}" presName="invisiNode" presStyleLbl="node1" presStyleIdx="4" presStyleCnt="5"/>
      <dgm:spPr/>
    </dgm:pt>
    <dgm:pt modelId="{9CC47531-6A57-447E-9435-1B7FAFEB2B32}" type="pres">
      <dgm:prSet presAssocID="{2A87B9B2-7EFD-4DAD-972E-F67EE5117C48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EB52C485-89BC-481D-82ED-CBD245E3B62D}" type="presOf" srcId="{26693E0D-DD37-4506-8C13-7DA005789157}" destId="{D5CBAABF-0F88-4BB2-ABCE-FC78D4273EC2}" srcOrd="0" destOrd="0" presId="urn:microsoft.com/office/officeart/2005/8/layout/hList7#1"/>
    <dgm:cxn modelId="{D54A8B70-C502-4F37-806F-1864D73F7B7C}" srcId="{26693E0D-DD37-4506-8C13-7DA005789157}" destId="{B34DCC80-1DCD-49F8-84E5-46485FC42B90}" srcOrd="0" destOrd="0" parTransId="{797477B4-CEE4-467F-ABE9-14251D8E4C09}" sibTransId="{84DBBABF-1A22-445B-8A4E-7C7C712A5702}"/>
    <dgm:cxn modelId="{260CB576-D780-4948-8143-3E09D3D160DF}" srcId="{26693E0D-DD37-4506-8C13-7DA005789157}" destId="{9B793A17-7D5C-406F-A9DF-0D3E64FE990B}" srcOrd="1" destOrd="0" parTransId="{071CFE40-731E-4306-8713-72E444D60777}" sibTransId="{8C5B9F56-CEF9-420B-9E45-272240FF56C1}"/>
    <dgm:cxn modelId="{5C8B31A0-AB35-48A4-B998-844F883D21D5}" type="presOf" srcId="{9B793A17-7D5C-406F-A9DF-0D3E64FE990B}" destId="{B39DE3E0-D65B-4519-8EBC-D118781F378D}" srcOrd="0" destOrd="0" presId="urn:microsoft.com/office/officeart/2005/8/layout/hList7#1"/>
    <dgm:cxn modelId="{95BC1E7F-4EA5-4695-8CFE-D6809ED1393C}" type="presOf" srcId="{8D081674-0C20-4AF7-AB08-C2C08400C4B5}" destId="{1201023A-65E5-4D09-B331-151FAF1798EF}" srcOrd="1" destOrd="0" presId="urn:microsoft.com/office/officeart/2005/8/layout/hList7#1"/>
    <dgm:cxn modelId="{5AC1EE67-64CF-481C-B1D5-9F4D91214767}" srcId="{26693E0D-DD37-4506-8C13-7DA005789157}" destId="{2A87B9B2-7EFD-4DAD-972E-F67EE5117C48}" srcOrd="4" destOrd="0" parTransId="{D51AC3D5-21B6-496A-894F-651D5FE18955}" sibTransId="{00C9A1C1-C5AF-4515-B3CF-2565F1BD095A}"/>
    <dgm:cxn modelId="{3CCCBCE8-9304-45A1-866B-EC4F3EFE513F}" type="presOf" srcId="{4BA0CD9A-4F23-43CD-B29C-28189153515A}" destId="{A0E5D34B-EB04-4E3D-BFE7-E30D645A1451}" srcOrd="0" destOrd="0" presId="urn:microsoft.com/office/officeart/2005/8/layout/hList7#1"/>
    <dgm:cxn modelId="{B52B05A6-7720-4854-8ABC-BA7C1C1CA6EF}" type="presOf" srcId="{B34DCC80-1DCD-49F8-84E5-46485FC42B90}" destId="{18BE4285-DFA5-4F4F-B790-21E8743385DF}" srcOrd="0" destOrd="0" presId="urn:microsoft.com/office/officeart/2005/8/layout/hList7#1"/>
    <dgm:cxn modelId="{82CA2BFB-E1DB-4231-A5D0-93F7A29DD315}" type="presOf" srcId="{9B793A17-7D5C-406F-A9DF-0D3E64FE990B}" destId="{8692669A-5EE3-41BE-87B2-29939C3EC96C}" srcOrd="1" destOrd="0" presId="urn:microsoft.com/office/officeart/2005/8/layout/hList7#1"/>
    <dgm:cxn modelId="{4E82BE59-8DB8-4B85-BB14-81075655C1F1}" srcId="{26693E0D-DD37-4506-8C13-7DA005789157}" destId="{4BA0CD9A-4F23-43CD-B29C-28189153515A}" srcOrd="3" destOrd="0" parTransId="{107E42FA-34B8-47D2-8D49-A0825ED51417}" sibTransId="{499048A2-D93B-4D7E-A8A3-28EBB2974A00}"/>
    <dgm:cxn modelId="{816746B2-4E72-4C2C-9AC9-7055B8C874AB}" type="presOf" srcId="{4BA0CD9A-4F23-43CD-B29C-28189153515A}" destId="{3882108F-0176-4A1C-AD0F-78D242BF42D6}" srcOrd="1" destOrd="0" presId="urn:microsoft.com/office/officeart/2005/8/layout/hList7#1"/>
    <dgm:cxn modelId="{376F70CE-1E57-4D75-B8D3-29286A582C0D}" type="presOf" srcId="{B34DCC80-1DCD-49F8-84E5-46485FC42B90}" destId="{0E1A224E-738C-4F91-B9C8-D94803124299}" srcOrd="1" destOrd="0" presId="urn:microsoft.com/office/officeart/2005/8/layout/hList7#1"/>
    <dgm:cxn modelId="{45338C94-7DE4-474D-BF92-45FAB1E6844D}" type="presOf" srcId="{84DBBABF-1A22-445B-8A4E-7C7C712A5702}" destId="{74D3DEC6-482C-4355-B7D9-6ECCDA5912BB}" srcOrd="0" destOrd="0" presId="urn:microsoft.com/office/officeart/2005/8/layout/hList7#1"/>
    <dgm:cxn modelId="{A7A5506F-4699-4FC5-9FFF-8C130FFC193B}" type="presOf" srcId="{2A87B9B2-7EFD-4DAD-972E-F67EE5117C48}" destId="{F5FDA514-C85F-46DE-A523-DC52B87C4A67}" srcOrd="1" destOrd="0" presId="urn:microsoft.com/office/officeart/2005/8/layout/hList7#1"/>
    <dgm:cxn modelId="{3F7C5F92-9FDE-454B-BAE3-29672EBBF4D9}" srcId="{26693E0D-DD37-4506-8C13-7DA005789157}" destId="{8D081674-0C20-4AF7-AB08-C2C08400C4B5}" srcOrd="2" destOrd="0" parTransId="{4A83EDF5-D5A9-4542-897A-BE5F0A2364CE}" sibTransId="{FB98CC9A-76BA-47C4-96EA-0CED2278509B}"/>
    <dgm:cxn modelId="{2F42056B-F6CA-459F-8665-849DA6ED185A}" type="presOf" srcId="{499048A2-D93B-4D7E-A8A3-28EBB2974A00}" destId="{CF3D002B-84C4-4E44-84CA-8995A0C73515}" srcOrd="0" destOrd="0" presId="urn:microsoft.com/office/officeart/2005/8/layout/hList7#1"/>
    <dgm:cxn modelId="{FDD7AA59-0B48-4EB3-9316-79280E3A5580}" type="presOf" srcId="{8C5B9F56-CEF9-420B-9E45-272240FF56C1}" destId="{5659F9D9-84BA-4199-9ABE-68240ED485F6}" srcOrd="0" destOrd="0" presId="urn:microsoft.com/office/officeart/2005/8/layout/hList7#1"/>
    <dgm:cxn modelId="{0671588F-6BF9-4EFB-B7D1-0496C83F9FCC}" type="presOf" srcId="{FB98CC9A-76BA-47C4-96EA-0CED2278509B}" destId="{C77B8BF5-9816-4346-8261-9F3732CD5003}" srcOrd="0" destOrd="0" presId="urn:microsoft.com/office/officeart/2005/8/layout/hList7#1"/>
    <dgm:cxn modelId="{EF9C6CE7-B0B9-4001-94AE-FEC645CB528E}" type="presOf" srcId="{8D081674-0C20-4AF7-AB08-C2C08400C4B5}" destId="{1AD86148-CD0E-4FF0-B535-473B179F0DDB}" srcOrd="0" destOrd="0" presId="urn:microsoft.com/office/officeart/2005/8/layout/hList7#1"/>
    <dgm:cxn modelId="{513D3E4F-2A10-45A6-B598-FC5E785962C6}" type="presOf" srcId="{2A87B9B2-7EFD-4DAD-972E-F67EE5117C48}" destId="{C82D3EBB-87FE-4C76-90C7-64999C09A35D}" srcOrd="0" destOrd="0" presId="urn:microsoft.com/office/officeart/2005/8/layout/hList7#1"/>
    <dgm:cxn modelId="{9FACE9EF-B5AE-4735-9DAF-D7E76593D7F2}" type="presParOf" srcId="{D5CBAABF-0F88-4BB2-ABCE-FC78D4273EC2}" destId="{EAD85122-4B6F-4A1F-AB59-A9C4D9F7079A}" srcOrd="0" destOrd="0" presId="urn:microsoft.com/office/officeart/2005/8/layout/hList7#1"/>
    <dgm:cxn modelId="{2D39041C-5BB5-4875-8E3E-C2BAD772A1D1}" type="presParOf" srcId="{D5CBAABF-0F88-4BB2-ABCE-FC78D4273EC2}" destId="{77285A23-EA2F-4A47-BE28-53DDF0B7260A}" srcOrd="1" destOrd="0" presId="urn:microsoft.com/office/officeart/2005/8/layout/hList7#1"/>
    <dgm:cxn modelId="{3E87F31E-BEE4-4F2D-A55A-4E5EF31556DC}" type="presParOf" srcId="{77285A23-EA2F-4A47-BE28-53DDF0B7260A}" destId="{575A93DC-B635-450A-827D-2C41BF2989D9}" srcOrd="0" destOrd="0" presId="urn:microsoft.com/office/officeart/2005/8/layout/hList7#1"/>
    <dgm:cxn modelId="{C56886AE-760E-4386-B15F-54797507E7B6}" type="presParOf" srcId="{575A93DC-B635-450A-827D-2C41BF2989D9}" destId="{18BE4285-DFA5-4F4F-B790-21E8743385DF}" srcOrd="0" destOrd="0" presId="urn:microsoft.com/office/officeart/2005/8/layout/hList7#1"/>
    <dgm:cxn modelId="{03C71E48-8E36-44BB-8E35-43FF06096B05}" type="presParOf" srcId="{575A93DC-B635-450A-827D-2C41BF2989D9}" destId="{0E1A224E-738C-4F91-B9C8-D94803124299}" srcOrd="1" destOrd="0" presId="urn:microsoft.com/office/officeart/2005/8/layout/hList7#1"/>
    <dgm:cxn modelId="{19353E8C-6593-4559-96BC-7ADBB84F56DF}" type="presParOf" srcId="{575A93DC-B635-450A-827D-2C41BF2989D9}" destId="{76752F59-F037-4008-A9A2-77D1B25682B8}" srcOrd="2" destOrd="0" presId="urn:microsoft.com/office/officeart/2005/8/layout/hList7#1"/>
    <dgm:cxn modelId="{403B556E-1F93-4AE1-884E-CC6C799D19B4}" type="presParOf" srcId="{575A93DC-B635-450A-827D-2C41BF2989D9}" destId="{B9034A24-B5B9-483C-B7C2-9599E158A4FA}" srcOrd="3" destOrd="0" presId="urn:microsoft.com/office/officeart/2005/8/layout/hList7#1"/>
    <dgm:cxn modelId="{E95F41A5-53C3-4676-BAD0-506D75EF15AA}" type="presParOf" srcId="{77285A23-EA2F-4A47-BE28-53DDF0B7260A}" destId="{74D3DEC6-482C-4355-B7D9-6ECCDA5912BB}" srcOrd="1" destOrd="0" presId="urn:microsoft.com/office/officeart/2005/8/layout/hList7#1"/>
    <dgm:cxn modelId="{245ACE68-081F-4963-956E-B7DD047D6920}" type="presParOf" srcId="{77285A23-EA2F-4A47-BE28-53DDF0B7260A}" destId="{323E5CC0-68F7-4D1F-A12C-131D354E3389}" srcOrd="2" destOrd="0" presId="urn:microsoft.com/office/officeart/2005/8/layout/hList7#1"/>
    <dgm:cxn modelId="{ADAB819C-5CEE-446E-88DA-93DFEB702AEF}" type="presParOf" srcId="{323E5CC0-68F7-4D1F-A12C-131D354E3389}" destId="{B39DE3E0-D65B-4519-8EBC-D118781F378D}" srcOrd="0" destOrd="0" presId="urn:microsoft.com/office/officeart/2005/8/layout/hList7#1"/>
    <dgm:cxn modelId="{6AAE5DB1-4DBD-48EB-B684-87BAE6226BF6}" type="presParOf" srcId="{323E5CC0-68F7-4D1F-A12C-131D354E3389}" destId="{8692669A-5EE3-41BE-87B2-29939C3EC96C}" srcOrd="1" destOrd="0" presId="urn:microsoft.com/office/officeart/2005/8/layout/hList7#1"/>
    <dgm:cxn modelId="{A61C099C-F96B-4621-A05D-99EEFBB6BE05}" type="presParOf" srcId="{323E5CC0-68F7-4D1F-A12C-131D354E3389}" destId="{54858C3A-C32A-4134-84D5-7BFEDD63DF5F}" srcOrd="2" destOrd="0" presId="urn:microsoft.com/office/officeart/2005/8/layout/hList7#1"/>
    <dgm:cxn modelId="{236A2D7C-0A46-4B0F-B8A6-2828139FFC41}" type="presParOf" srcId="{323E5CC0-68F7-4D1F-A12C-131D354E3389}" destId="{FAC53522-F0EC-4379-A09B-48E84019C837}" srcOrd="3" destOrd="0" presId="urn:microsoft.com/office/officeart/2005/8/layout/hList7#1"/>
    <dgm:cxn modelId="{6014D8D6-09D7-4089-A069-EC2974F3E5D5}" type="presParOf" srcId="{77285A23-EA2F-4A47-BE28-53DDF0B7260A}" destId="{5659F9D9-84BA-4199-9ABE-68240ED485F6}" srcOrd="3" destOrd="0" presId="urn:microsoft.com/office/officeart/2005/8/layout/hList7#1"/>
    <dgm:cxn modelId="{3AD2D14A-7BFD-4EFF-8008-127B7A268768}" type="presParOf" srcId="{77285A23-EA2F-4A47-BE28-53DDF0B7260A}" destId="{678BC56F-3558-4E1F-8EBB-7B561752F02F}" srcOrd="4" destOrd="0" presId="urn:microsoft.com/office/officeart/2005/8/layout/hList7#1"/>
    <dgm:cxn modelId="{543470FA-B4CE-42AD-BD08-179A35C29682}" type="presParOf" srcId="{678BC56F-3558-4E1F-8EBB-7B561752F02F}" destId="{1AD86148-CD0E-4FF0-B535-473B179F0DDB}" srcOrd="0" destOrd="0" presId="urn:microsoft.com/office/officeart/2005/8/layout/hList7#1"/>
    <dgm:cxn modelId="{350A92C0-AA07-4DCD-B591-826E12BE1414}" type="presParOf" srcId="{678BC56F-3558-4E1F-8EBB-7B561752F02F}" destId="{1201023A-65E5-4D09-B331-151FAF1798EF}" srcOrd="1" destOrd="0" presId="urn:microsoft.com/office/officeart/2005/8/layout/hList7#1"/>
    <dgm:cxn modelId="{6139BAD7-F0D9-4396-BF93-3D38B62552E5}" type="presParOf" srcId="{678BC56F-3558-4E1F-8EBB-7B561752F02F}" destId="{DF2D11A2-8200-440D-B2C1-5B326CD17499}" srcOrd="2" destOrd="0" presId="urn:microsoft.com/office/officeart/2005/8/layout/hList7#1"/>
    <dgm:cxn modelId="{E39808CA-DDB4-4962-82B3-0A835A146421}" type="presParOf" srcId="{678BC56F-3558-4E1F-8EBB-7B561752F02F}" destId="{75CE4EFA-6F1E-4ACB-8A72-CB7EB83469A7}" srcOrd="3" destOrd="0" presId="urn:microsoft.com/office/officeart/2005/8/layout/hList7#1"/>
    <dgm:cxn modelId="{D39001FA-921A-40B1-9020-C5AD8BB923EA}" type="presParOf" srcId="{77285A23-EA2F-4A47-BE28-53DDF0B7260A}" destId="{C77B8BF5-9816-4346-8261-9F3732CD5003}" srcOrd="5" destOrd="0" presId="urn:microsoft.com/office/officeart/2005/8/layout/hList7#1"/>
    <dgm:cxn modelId="{8A3D5357-C731-4BA8-8196-D98D1D848386}" type="presParOf" srcId="{77285A23-EA2F-4A47-BE28-53DDF0B7260A}" destId="{9E489E11-D7B9-4FF7-B347-9D38FD44E877}" srcOrd="6" destOrd="0" presId="urn:microsoft.com/office/officeart/2005/8/layout/hList7#1"/>
    <dgm:cxn modelId="{502B4EA0-1205-484D-92B9-C153A45F1FA2}" type="presParOf" srcId="{9E489E11-D7B9-4FF7-B347-9D38FD44E877}" destId="{A0E5D34B-EB04-4E3D-BFE7-E30D645A1451}" srcOrd="0" destOrd="0" presId="urn:microsoft.com/office/officeart/2005/8/layout/hList7#1"/>
    <dgm:cxn modelId="{0A9A80FC-DC49-47B2-BE74-E7B81BDBE0F0}" type="presParOf" srcId="{9E489E11-D7B9-4FF7-B347-9D38FD44E877}" destId="{3882108F-0176-4A1C-AD0F-78D242BF42D6}" srcOrd="1" destOrd="0" presId="urn:microsoft.com/office/officeart/2005/8/layout/hList7#1"/>
    <dgm:cxn modelId="{F3E0FDC9-CA9E-4D71-AAC2-BC18FC2BEF24}" type="presParOf" srcId="{9E489E11-D7B9-4FF7-B347-9D38FD44E877}" destId="{4A10BEFF-E554-4091-89D3-6C8C188F24BD}" srcOrd="2" destOrd="0" presId="urn:microsoft.com/office/officeart/2005/8/layout/hList7#1"/>
    <dgm:cxn modelId="{3BB85C0D-5DFE-43EB-9F09-5B7FAD9D193B}" type="presParOf" srcId="{9E489E11-D7B9-4FF7-B347-9D38FD44E877}" destId="{F323D0E2-0459-4762-B869-8EF18ADAF771}" srcOrd="3" destOrd="0" presId="urn:microsoft.com/office/officeart/2005/8/layout/hList7#1"/>
    <dgm:cxn modelId="{DAC16715-0B5C-4863-AE1F-276D27C66000}" type="presParOf" srcId="{77285A23-EA2F-4A47-BE28-53DDF0B7260A}" destId="{CF3D002B-84C4-4E44-84CA-8995A0C73515}" srcOrd="7" destOrd="0" presId="urn:microsoft.com/office/officeart/2005/8/layout/hList7#1"/>
    <dgm:cxn modelId="{1C9CEB27-B2E9-47B9-80A4-1BAED1BB6D8E}" type="presParOf" srcId="{77285A23-EA2F-4A47-BE28-53DDF0B7260A}" destId="{544BF23A-F0A4-4B7D-9F80-17A87F5199FE}" srcOrd="8" destOrd="0" presId="urn:microsoft.com/office/officeart/2005/8/layout/hList7#1"/>
    <dgm:cxn modelId="{3A7A24A4-96B7-4684-88E0-89D3D3AC4FAD}" type="presParOf" srcId="{544BF23A-F0A4-4B7D-9F80-17A87F5199FE}" destId="{C82D3EBB-87FE-4C76-90C7-64999C09A35D}" srcOrd="0" destOrd="0" presId="urn:microsoft.com/office/officeart/2005/8/layout/hList7#1"/>
    <dgm:cxn modelId="{09189936-C08D-4F45-A2DB-5DDAECFD7676}" type="presParOf" srcId="{544BF23A-F0A4-4B7D-9F80-17A87F5199FE}" destId="{F5FDA514-C85F-46DE-A523-DC52B87C4A67}" srcOrd="1" destOrd="0" presId="urn:microsoft.com/office/officeart/2005/8/layout/hList7#1"/>
    <dgm:cxn modelId="{E4AB46C3-CAA2-49E5-BF4D-23EBDE7D8AFC}" type="presParOf" srcId="{544BF23A-F0A4-4B7D-9F80-17A87F5199FE}" destId="{383F81BC-373A-4ECD-B830-092715E1578F}" srcOrd="2" destOrd="0" presId="urn:microsoft.com/office/officeart/2005/8/layout/hList7#1"/>
    <dgm:cxn modelId="{65A266CB-5CE6-4DA6-9A80-DDAD329490F0}" type="presParOf" srcId="{544BF23A-F0A4-4B7D-9F80-17A87F5199FE}" destId="{9CC47531-6A57-447E-9435-1B7FAFEB2B32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75FD6-91A1-4CE0-AD6F-5668B99F2710}" type="doc">
      <dgm:prSet loTypeId="urn:microsoft.com/office/officeart/2005/8/layout/pList2#1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8996463-2501-4A24-BBBC-834B5E761B4C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preview.</a:t>
          </a:r>
          <a:endParaRPr lang="en-US" sz="1200" dirty="0">
            <a:latin typeface="Georgia" pitchFamily="18" charset="0"/>
          </a:endParaRPr>
        </a:p>
      </dgm:t>
    </dgm:pt>
    <dgm:pt modelId="{EE1E0B61-7F4A-48CB-8094-3C1FD4796524}" type="parTrans" cxnId="{EAB40FCC-53CC-4344-8003-35BE35EF7021}">
      <dgm:prSet/>
      <dgm:spPr/>
      <dgm:t>
        <a:bodyPr/>
        <a:lstStyle/>
        <a:p>
          <a:endParaRPr lang="en-US"/>
        </a:p>
      </dgm:t>
    </dgm:pt>
    <dgm:pt modelId="{A493FAEE-F1A6-4891-8F79-887E1D65C3D7}" type="sibTrans" cxnId="{EAB40FCC-53CC-4344-8003-35BE35EF7021}">
      <dgm:prSet/>
      <dgm:spPr/>
      <dgm:t>
        <a:bodyPr/>
        <a:lstStyle/>
        <a:p>
          <a:endParaRPr lang="en-US"/>
        </a:p>
      </dgm:t>
    </dgm:pt>
    <dgm:pt modelId="{9A3C5B57-41E8-4016-997F-051EAFBA0975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Avail-ability Check.</a:t>
          </a:r>
          <a:endParaRPr lang="en-US" sz="1200" b="1" dirty="0">
            <a:latin typeface="Georgia" pitchFamily="18" charset="0"/>
          </a:endParaRPr>
        </a:p>
      </dgm:t>
    </dgm:pt>
    <dgm:pt modelId="{B920FD9D-A9CC-4BA5-AED6-442EE39341E3}" type="parTrans" cxnId="{5531CEDA-066F-48A8-8550-F0439BF5B988}">
      <dgm:prSet/>
      <dgm:spPr/>
      <dgm:t>
        <a:bodyPr/>
        <a:lstStyle/>
        <a:p>
          <a:endParaRPr lang="en-US"/>
        </a:p>
      </dgm:t>
    </dgm:pt>
    <dgm:pt modelId="{5824A14C-C110-4B0C-A27C-6AD358C7B5DA}" type="sibTrans" cxnId="{5531CEDA-066F-48A8-8550-F0439BF5B988}">
      <dgm:prSet/>
      <dgm:spPr/>
      <dgm:t>
        <a:bodyPr/>
        <a:lstStyle/>
        <a:p>
          <a:endParaRPr lang="en-US"/>
        </a:p>
      </dgm:t>
    </dgm:pt>
    <dgm:pt modelId="{59C017D5-9935-4AC2-824A-300C18347839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Graphical Book Location.</a:t>
          </a:r>
          <a:endParaRPr lang="en-US" sz="1200" b="1" dirty="0">
            <a:latin typeface="Georgia" pitchFamily="18" charset="0"/>
          </a:endParaRPr>
        </a:p>
      </dgm:t>
    </dgm:pt>
    <dgm:pt modelId="{63C6B44B-EB78-4797-83FD-590712A18178}" type="parTrans" cxnId="{2C01ABB4-7D50-4525-8874-C0146B4EA3ED}">
      <dgm:prSet/>
      <dgm:spPr/>
      <dgm:t>
        <a:bodyPr/>
        <a:lstStyle/>
        <a:p>
          <a:endParaRPr lang="en-US"/>
        </a:p>
      </dgm:t>
    </dgm:pt>
    <dgm:pt modelId="{2E09DCDB-DC1C-46ED-AE47-E8B874B6387D}" type="sibTrans" cxnId="{2C01ABB4-7D50-4525-8874-C0146B4EA3ED}">
      <dgm:prSet/>
      <dgm:spPr/>
      <dgm:t>
        <a:bodyPr/>
        <a:lstStyle/>
        <a:p>
          <a:endParaRPr lang="en-US"/>
        </a:p>
      </dgm:t>
    </dgm:pt>
    <dgm:pt modelId="{4BBD1565-367C-45F8-B3A8-B964A8210650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Reservation.</a:t>
          </a:r>
          <a:endParaRPr lang="en-US" sz="1200" b="1" dirty="0">
            <a:latin typeface="Georgia" pitchFamily="18" charset="0"/>
          </a:endParaRPr>
        </a:p>
      </dgm:t>
    </dgm:pt>
    <dgm:pt modelId="{6F4D4C87-04A3-4F97-A190-33FC7E139D56}" type="parTrans" cxnId="{557F5AAA-1C8B-464F-B7F6-736303A34097}">
      <dgm:prSet/>
      <dgm:spPr/>
      <dgm:t>
        <a:bodyPr/>
        <a:lstStyle/>
        <a:p>
          <a:endParaRPr lang="en-US"/>
        </a:p>
      </dgm:t>
    </dgm:pt>
    <dgm:pt modelId="{BC03DB4C-3245-497C-93B2-1AB94D4046E0}" type="sibTrans" cxnId="{557F5AAA-1C8B-464F-B7F6-736303A34097}">
      <dgm:prSet/>
      <dgm:spPr/>
      <dgm:t>
        <a:bodyPr/>
        <a:lstStyle/>
        <a:p>
          <a:endParaRPr lang="en-US"/>
        </a:p>
      </dgm:t>
    </dgm:pt>
    <dgm:pt modelId="{71A54F80-3BC2-416C-9628-90F454842C94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Borrowed book,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Return book 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(notification) &amp;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Penalty status.</a:t>
          </a:r>
          <a:endParaRPr lang="en-US" sz="1200" b="1" dirty="0">
            <a:latin typeface="Georgia" pitchFamily="18" charset="0"/>
          </a:endParaRPr>
        </a:p>
      </dgm:t>
    </dgm:pt>
    <dgm:pt modelId="{39B33251-ACA3-42D4-838D-AA59E373948E}" type="parTrans" cxnId="{4DD7E7C3-E66E-4560-A08A-2574CF7E3FF5}">
      <dgm:prSet/>
      <dgm:spPr/>
      <dgm:t>
        <a:bodyPr/>
        <a:lstStyle/>
        <a:p>
          <a:endParaRPr lang="en-US"/>
        </a:p>
      </dgm:t>
    </dgm:pt>
    <dgm:pt modelId="{BFEAA9C3-6486-466B-BFC7-DF20FBFA2F35}" type="sibTrans" cxnId="{4DD7E7C3-E66E-4560-A08A-2574CF7E3FF5}">
      <dgm:prSet/>
      <dgm:spPr/>
      <dgm:t>
        <a:bodyPr/>
        <a:lstStyle/>
        <a:p>
          <a:endParaRPr lang="en-US"/>
        </a:p>
      </dgm:t>
    </dgm:pt>
    <dgm:pt modelId="{9267A534-A8A1-4DEE-AE51-6673DF8FB512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Checking notice in Notice Board option.</a:t>
          </a:r>
          <a:endParaRPr lang="en-US" sz="1200" b="1" dirty="0">
            <a:latin typeface="Georgia" pitchFamily="18" charset="0"/>
          </a:endParaRPr>
        </a:p>
      </dgm:t>
    </dgm:pt>
    <dgm:pt modelId="{49208BD0-6725-468B-ABB5-AF80C4D155AE}" type="parTrans" cxnId="{AD239453-E383-43BC-8D20-1C6B2E62A9FE}">
      <dgm:prSet/>
      <dgm:spPr/>
      <dgm:t>
        <a:bodyPr/>
        <a:lstStyle/>
        <a:p>
          <a:endParaRPr lang="en-US"/>
        </a:p>
      </dgm:t>
    </dgm:pt>
    <dgm:pt modelId="{A14DC6B9-808B-473F-8F74-6FBF370D4474}" type="sibTrans" cxnId="{AD239453-E383-43BC-8D20-1C6B2E62A9FE}">
      <dgm:prSet/>
      <dgm:spPr/>
      <dgm:t>
        <a:bodyPr/>
        <a:lstStyle/>
        <a:p>
          <a:endParaRPr lang="en-US"/>
        </a:p>
      </dgm:t>
    </dgm:pt>
    <dgm:pt modelId="{56756FED-F260-42D0-AE1E-39355524FB08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Yearly book generated reports.</a:t>
          </a:r>
          <a:endParaRPr lang="en-US" sz="1200" b="1" dirty="0">
            <a:latin typeface="Georgia" pitchFamily="18" charset="0"/>
          </a:endParaRPr>
        </a:p>
      </dgm:t>
    </dgm:pt>
    <dgm:pt modelId="{C4D5B73F-CB39-4F51-8485-FDBE06AB7D2E}" type="parTrans" cxnId="{6A0503FC-6A64-414D-B444-444C6760E3C8}">
      <dgm:prSet/>
      <dgm:spPr/>
      <dgm:t>
        <a:bodyPr/>
        <a:lstStyle/>
        <a:p>
          <a:endParaRPr lang="en-US"/>
        </a:p>
      </dgm:t>
    </dgm:pt>
    <dgm:pt modelId="{1EE39D0B-FD09-4480-810C-D697AAF5ED62}" type="sibTrans" cxnId="{6A0503FC-6A64-414D-B444-444C6760E3C8}">
      <dgm:prSet/>
      <dgm:spPr/>
      <dgm:t>
        <a:bodyPr/>
        <a:lstStyle/>
        <a:p>
          <a:endParaRPr lang="en-US"/>
        </a:p>
      </dgm:t>
    </dgm:pt>
    <dgm:pt modelId="{88FA4B52-A858-41FB-8307-4B609A216F54}" type="pres">
      <dgm:prSet presAssocID="{50B75FD6-91A1-4CE0-AD6F-5668B99F27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8187-B2B6-4B9E-8AA7-0FD1CFA230AD}" type="pres">
      <dgm:prSet presAssocID="{50B75FD6-91A1-4CE0-AD6F-5668B99F2710}" presName="bkgdShp" presStyleLbl="alignAccFollowNode1" presStyleIdx="0" presStyleCnt="1"/>
      <dgm:spPr/>
    </dgm:pt>
    <dgm:pt modelId="{942FAEE0-4B80-4589-B973-C6ED02EA92D1}" type="pres">
      <dgm:prSet presAssocID="{50B75FD6-91A1-4CE0-AD6F-5668B99F2710}" presName="linComp" presStyleCnt="0"/>
      <dgm:spPr/>
    </dgm:pt>
    <dgm:pt modelId="{83DF690E-9EFA-4020-848F-15BC8FD8CCA6}" type="pres">
      <dgm:prSet presAssocID="{E8996463-2501-4A24-BBBC-834B5E761B4C}" presName="compNode" presStyleCnt="0"/>
      <dgm:spPr/>
    </dgm:pt>
    <dgm:pt modelId="{7E7B0E3C-9780-43DF-8610-6E153FEEA5AC}" type="pres">
      <dgm:prSet presAssocID="{E8996463-2501-4A24-BBBC-834B5E761B4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0F661-E74C-47A4-867F-7AA14424A7B2}" type="pres">
      <dgm:prSet presAssocID="{E8996463-2501-4A24-BBBC-834B5E761B4C}" presName="invisiNode" presStyleLbl="node1" presStyleIdx="0" presStyleCnt="7"/>
      <dgm:spPr/>
    </dgm:pt>
    <dgm:pt modelId="{8AF108E3-8F62-4D5F-B60F-E2937213C85C}" type="pres">
      <dgm:prSet presAssocID="{E8996463-2501-4A24-BBBC-834B5E761B4C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E99FFDD4-30D6-4217-B587-555ED9384F3D}" type="pres">
      <dgm:prSet presAssocID="{A493FAEE-F1A6-4891-8F79-887E1D65C3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94BA38-2D0D-4732-9B62-BE63CE4B3C9D}" type="pres">
      <dgm:prSet presAssocID="{9A3C5B57-41E8-4016-997F-051EAFBA0975}" presName="compNode" presStyleCnt="0"/>
      <dgm:spPr/>
    </dgm:pt>
    <dgm:pt modelId="{357CBE3D-1280-41C3-B2B7-DED90BDBCF98}" type="pres">
      <dgm:prSet presAssocID="{9A3C5B57-41E8-4016-997F-051EAFBA09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7F9A0-F2CD-4FA8-BEE2-229054CF17E2}" type="pres">
      <dgm:prSet presAssocID="{9A3C5B57-41E8-4016-997F-051EAFBA0975}" presName="invisiNode" presStyleLbl="node1" presStyleIdx="1" presStyleCnt="7"/>
      <dgm:spPr/>
    </dgm:pt>
    <dgm:pt modelId="{918C1C6C-6E45-49C6-9D54-96E46F6B24F5}" type="pres">
      <dgm:prSet presAssocID="{9A3C5B57-41E8-4016-997F-051EAFBA0975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30543624-EF5A-4694-ACEF-1EBAF7D2D98D}" type="pres">
      <dgm:prSet presAssocID="{5824A14C-C110-4B0C-A27C-6AD358C7B5D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DF9D21F-AB35-4A32-9F0C-BF2FFDEC337A}" type="pres">
      <dgm:prSet presAssocID="{59C017D5-9935-4AC2-824A-300C18347839}" presName="compNode" presStyleCnt="0"/>
      <dgm:spPr/>
    </dgm:pt>
    <dgm:pt modelId="{4C98C0CB-8F8A-4CB1-8EC3-5D42505BFC82}" type="pres">
      <dgm:prSet presAssocID="{59C017D5-9935-4AC2-824A-300C1834783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516B-8749-4A31-A90B-AB3A9D76F579}" type="pres">
      <dgm:prSet presAssocID="{59C017D5-9935-4AC2-824A-300C18347839}" presName="invisiNode" presStyleLbl="node1" presStyleIdx="2" presStyleCnt="7"/>
      <dgm:spPr/>
    </dgm:pt>
    <dgm:pt modelId="{ABD3F36B-B56D-40DD-8584-27F500749D7C}" type="pres">
      <dgm:prSet presAssocID="{59C017D5-9935-4AC2-824A-300C18347839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189DE38-1E0A-485B-B4DF-91C400EB0986}" type="pres">
      <dgm:prSet presAssocID="{2E09DCDB-DC1C-46ED-AE47-E8B874B638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3FF5B4-8D64-478F-83B8-A4E1D9FEE0ED}" type="pres">
      <dgm:prSet presAssocID="{4BBD1565-367C-45F8-B3A8-B964A8210650}" presName="compNode" presStyleCnt="0"/>
      <dgm:spPr/>
    </dgm:pt>
    <dgm:pt modelId="{C4720041-FE14-4A2E-BD5D-7519B5ADBE94}" type="pres">
      <dgm:prSet presAssocID="{4BBD1565-367C-45F8-B3A8-B964A821065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B5C0-FEE8-4A0E-B2E3-A674E9B5E32F}" type="pres">
      <dgm:prSet presAssocID="{4BBD1565-367C-45F8-B3A8-B964A8210650}" presName="invisiNode" presStyleLbl="node1" presStyleIdx="3" presStyleCnt="7"/>
      <dgm:spPr/>
    </dgm:pt>
    <dgm:pt modelId="{775A8C67-4FD4-4AE9-B4C8-4A14FB0A4D7C}" type="pres">
      <dgm:prSet presAssocID="{4BBD1565-367C-45F8-B3A8-B964A8210650}" presName="imagNod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529AC22-4DC8-4F4C-8B75-A8CA041CC9AE}" type="pres">
      <dgm:prSet presAssocID="{BC03DB4C-3245-497C-93B2-1AB94D4046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BE5FEA3-694E-48E1-996A-197C2CD7C28E}" type="pres">
      <dgm:prSet presAssocID="{71A54F80-3BC2-416C-9628-90F454842C94}" presName="compNode" presStyleCnt="0"/>
      <dgm:spPr/>
    </dgm:pt>
    <dgm:pt modelId="{3B6AAA6D-3E80-48E7-ACD0-45759563CC0B}" type="pres">
      <dgm:prSet presAssocID="{71A54F80-3BC2-416C-9628-90F454842C9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C8054-8738-44C8-BFB6-EE4989BA5434}" type="pres">
      <dgm:prSet presAssocID="{71A54F80-3BC2-416C-9628-90F454842C94}" presName="invisiNode" presStyleLbl="node1" presStyleIdx="4" presStyleCnt="7"/>
      <dgm:spPr/>
    </dgm:pt>
    <dgm:pt modelId="{9E59A2AD-4FF0-45A5-AC8D-7A8A27DF26FA}" type="pres">
      <dgm:prSet presAssocID="{71A54F80-3BC2-416C-9628-90F454842C94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AFE2129B-B051-453C-9849-FFA8CE0F4798}" type="pres">
      <dgm:prSet presAssocID="{BFEAA9C3-6486-466B-BFC7-DF20FBFA2F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B18957-B006-4978-9506-588D31C9ABC8}" type="pres">
      <dgm:prSet presAssocID="{9267A534-A8A1-4DEE-AE51-6673DF8FB512}" presName="compNode" presStyleCnt="0"/>
      <dgm:spPr/>
    </dgm:pt>
    <dgm:pt modelId="{32644EB9-FBFA-4340-8C34-73393CF34388}" type="pres">
      <dgm:prSet presAssocID="{9267A534-A8A1-4DEE-AE51-6673DF8FB51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7BD4-5718-49AA-BB09-A4F7B23B9BD6}" type="pres">
      <dgm:prSet presAssocID="{9267A534-A8A1-4DEE-AE51-6673DF8FB512}" presName="invisiNode" presStyleLbl="node1" presStyleIdx="5" presStyleCnt="7"/>
      <dgm:spPr/>
    </dgm:pt>
    <dgm:pt modelId="{4740189A-BB3D-454E-AA3D-3990C9CBCCD2}" type="pres">
      <dgm:prSet presAssocID="{9267A534-A8A1-4DEE-AE51-6673DF8FB512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D14CCF09-7437-4524-96BF-CCA0F352B98E}" type="pres">
      <dgm:prSet presAssocID="{A14DC6B9-808B-473F-8F74-6FBF370D447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C7C4E3-979A-4849-A52A-0C9C024FF395}" type="pres">
      <dgm:prSet presAssocID="{56756FED-F260-42D0-AE1E-39355524FB08}" presName="compNode" presStyleCnt="0"/>
      <dgm:spPr/>
    </dgm:pt>
    <dgm:pt modelId="{7564A12C-4987-4FCB-9433-F1FE0BDA90B9}" type="pres">
      <dgm:prSet presAssocID="{56756FED-F260-42D0-AE1E-39355524FB0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9338-300A-4625-8046-8D6679D1D284}" type="pres">
      <dgm:prSet presAssocID="{56756FED-F260-42D0-AE1E-39355524FB08}" presName="invisiNode" presStyleLbl="node1" presStyleIdx="6" presStyleCnt="7"/>
      <dgm:spPr/>
    </dgm:pt>
    <dgm:pt modelId="{B507EB6C-7F44-4BD5-B3DC-97DFADD79339}" type="pres">
      <dgm:prSet presAssocID="{56756FED-F260-42D0-AE1E-39355524FB08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</dgm:ptLst>
  <dgm:cxnLst>
    <dgm:cxn modelId="{4C4DFAF4-D76C-4F8C-8B1F-B86447BD42D5}" type="presOf" srcId="{4BBD1565-367C-45F8-B3A8-B964A8210650}" destId="{C4720041-FE14-4A2E-BD5D-7519B5ADBE94}" srcOrd="0" destOrd="0" presId="urn:microsoft.com/office/officeart/2005/8/layout/pList2#1"/>
    <dgm:cxn modelId="{6A0503FC-6A64-414D-B444-444C6760E3C8}" srcId="{50B75FD6-91A1-4CE0-AD6F-5668B99F2710}" destId="{56756FED-F260-42D0-AE1E-39355524FB08}" srcOrd="6" destOrd="0" parTransId="{C4D5B73F-CB39-4F51-8485-FDBE06AB7D2E}" sibTransId="{1EE39D0B-FD09-4480-810C-D697AAF5ED62}"/>
    <dgm:cxn modelId="{13C5B4FA-771D-4559-9B44-9655785DA624}" type="presOf" srcId="{50B75FD6-91A1-4CE0-AD6F-5668B99F2710}" destId="{88FA4B52-A858-41FB-8307-4B609A216F54}" srcOrd="0" destOrd="0" presId="urn:microsoft.com/office/officeart/2005/8/layout/pList2#1"/>
    <dgm:cxn modelId="{5531CEDA-066F-48A8-8550-F0439BF5B988}" srcId="{50B75FD6-91A1-4CE0-AD6F-5668B99F2710}" destId="{9A3C5B57-41E8-4016-997F-051EAFBA0975}" srcOrd="1" destOrd="0" parTransId="{B920FD9D-A9CC-4BA5-AED6-442EE39341E3}" sibTransId="{5824A14C-C110-4B0C-A27C-6AD358C7B5DA}"/>
    <dgm:cxn modelId="{A0B30414-5969-46E1-8D4A-CD489A54B8B7}" type="presOf" srcId="{59C017D5-9935-4AC2-824A-300C18347839}" destId="{4C98C0CB-8F8A-4CB1-8EC3-5D42505BFC82}" srcOrd="0" destOrd="0" presId="urn:microsoft.com/office/officeart/2005/8/layout/pList2#1"/>
    <dgm:cxn modelId="{114BCAC2-418B-4291-B4FF-7B6F1A64B15E}" type="presOf" srcId="{A14DC6B9-808B-473F-8F74-6FBF370D4474}" destId="{D14CCF09-7437-4524-96BF-CCA0F352B98E}" srcOrd="0" destOrd="0" presId="urn:microsoft.com/office/officeart/2005/8/layout/pList2#1"/>
    <dgm:cxn modelId="{559AECE2-4791-41FF-998B-64866C30B369}" type="presOf" srcId="{BC03DB4C-3245-497C-93B2-1AB94D4046E0}" destId="{9529AC22-4DC8-4F4C-8B75-A8CA041CC9AE}" srcOrd="0" destOrd="0" presId="urn:microsoft.com/office/officeart/2005/8/layout/pList2#1"/>
    <dgm:cxn modelId="{E23DAF1A-5913-42EA-9C55-B4621074E02B}" type="presOf" srcId="{71A54F80-3BC2-416C-9628-90F454842C94}" destId="{3B6AAA6D-3E80-48E7-ACD0-45759563CC0B}" srcOrd="0" destOrd="0" presId="urn:microsoft.com/office/officeart/2005/8/layout/pList2#1"/>
    <dgm:cxn modelId="{AD239453-E383-43BC-8D20-1C6B2E62A9FE}" srcId="{50B75FD6-91A1-4CE0-AD6F-5668B99F2710}" destId="{9267A534-A8A1-4DEE-AE51-6673DF8FB512}" srcOrd="5" destOrd="0" parTransId="{49208BD0-6725-468B-ABB5-AF80C4D155AE}" sibTransId="{A14DC6B9-808B-473F-8F74-6FBF370D4474}"/>
    <dgm:cxn modelId="{4146D6E2-E1D3-472A-ACA7-D9BAB9715EE3}" type="presOf" srcId="{5824A14C-C110-4B0C-A27C-6AD358C7B5DA}" destId="{30543624-EF5A-4694-ACEF-1EBAF7D2D98D}" srcOrd="0" destOrd="0" presId="urn:microsoft.com/office/officeart/2005/8/layout/pList2#1"/>
    <dgm:cxn modelId="{EC5BA64D-1DFA-4EC4-9DBF-99B38E4AC391}" type="presOf" srcId="{2E09DCDB-DC1C-46ED-AE47-E8B874B6387D}" destId="{C189DE38-1E0A-485B-B4DF-91C400EB0986}" srcOrd="0" destOrd="0" presId="urn:microsoft.com/office/officeart/2005/8/layout/pList2#1"/>
    <dgm:cxn modelId="{CBEA7E42-776C-4F3C-A99A-7C70AC14A33F}" type="presOf" srcId="{9A3C5B57-41E8-4016-997F-051EAFBA0975}" destId="{357CBE3D-1280-41C3-B2B7-DED90BDBCF98}" srcOrd="0" destOrd="0" presId="urn:microsoft.com/office/officeart/2005/8/layout/pList2#1"/>
    <dgm:cxn modelId="{EAB40FCC-53CC-4344-8003-35BE35EF7021}" srcId="{50B75FD6-91A1-4CE0-AD6F-5668B99F2710}" destId="{E8996463-2501-4A24-BBBC-834B5E761B4C}" srcOrd="0" destOrd="0" parTransId="{EE1E0B61-7F4A-48CB-8094-3C1FD4796524}" sibTransId="{A493FAEE-F1A6-4891-8F79-887E1D65C3D7}"/>
    <dgm:cxn modelId="{C573811D-381C-4078-9C26-61B490ADF03F}" type="presOf" srcId="{9267A534-A8A1-4DEE-AE51-6673DF8FB512}" destId="{32644EB9-FBFA-4340-8C34-73393CF34388}" srcOrd="0" destOrd="0" presId="urn:microsoft.com/office/officeart/2005/8/layout/pList2#1"/>
    <dgm:cxn modelId="{152F3529-8610-41BB-892F-173E0C5EE741}" type="presOf" srcId="{56756FED-F260-42D0-AE1E-39355524FB08}" destId="{7564A12C-4987-4FCB-9433-F1FE0BDA90B9}" srcOrd="0" destOrd="0" presId="urn:microsoft.com/office/officeart/2005/8/layout/pList2#1"/>
    <dgm:cxn modelId="{63C37976-F298-4DFC-916F-7128779DCD37}" type="presOf" srcId="{E8996463-2501-4A24-BBBC-834B5E761B4C}" destId="{7E7B0E3C-9780-43DF-8610-6E153FEEA5AC}" srcOrd="0" destOrd="0" presId="urn:microsoft.com/office/officeart/2005/8/layout/pList2#1"/>
    <dgm:cxn modelId="{2D068463-6FA2-4FD3-B197-86CE52EE4AB6}" type="presOf" srcId="{A493FAEE-F1A6-4891-8F79-887E1D65C3D7}" destId="{E99FFDD4-30D6-4217-B587-555ED9384F3D}" srcOrd="0" destOrd="0" presId="urn:microsoft.com/office/officeart/2005/8/layout/pList2#1"/>
    <dgm:cxn modelId="{557F5AAA-1C8B-464F-B7F6-736303A34097}" srcId="{50B75FD6-91A1-4CE0-AD6F-5668B99F2710}" destId="{4BBD1565-367C-45F8-B3A8-B964A8210650}" srcOrd="3" destOrd="0" parTransId="{6F4D4C87-04A3-4F97-A190-33FC7E139D56}" sibTransId="{BC03DB4C-3245-497C-93B2-1AB94D4046E0}"/>
    <dgm:cxn modelId="{4EC6AF6F-577D-49B8-B805-9A6649E914C9}" type="presOf" srcId="{BFEAA9C3-6486-466B-BFC7-DF20FBFA2F35}" destId="{AFE2129B-B051-453C-9849-FFA8CE0F4798}" srcOrd="0" destOrd="0" presId="urn:microsoft.com/office/officeart/2005/8/layout/pList2#1"/>
    <dgm:cxn modelId="{2C01ABB4-7D50-4525-8874-C0146B4EA3ED}" srcId="{50B75FD6-91A1-4CE0-AD6F-5668B99F2710}" destId="{59C017D5-9935-4AC2-824A-300C18347839}" srcOrd="2" destOrd="0" parTransId="{63C6B44B-EB78-4797-83FD-590712A18178}" sibTransId="{2E09DCDB-DC1C-46ED-AE47-E8B874B6387D}"/>
    <dgm:cxn modelId="{4DD7E7C3-E66E-4560-A08A-2574CF7E3FF5}" srcId="{50B75FD6-91A1-4CE0-AD6F-5668B99F2710}" destId="{71A54F80-3BC2-416C-9628-90F454842C94}" srcOrd="4" destOrd="0" parTransId="{39B33251-ACA3-42D4-838D-AA59E373948E}" sibTransId="{BFEAA9C3-6486-466B-BFC7-DF20FBFA2F35}"/>
    <dgm:cxn modelId="{D895E6C5-FF2A-4399-806A-D848229C6475}" type="presParOf" srcId="{88FA4B52-A858-41FB-8307-4B609A216F54}" destId="{BF928187-B2B6-4B9E-8AA7-0FD1CFA230AD}" srcOrd="0" destOrd="0" presId="urn:microsoft.com/office/officeart/2005/8/layout/pList2#1"/>
    <dgm:cxn modelId="{100662A2-E53F-4C5F-8E55-DF6DC7B5C9C9}" type="presParOf" srcId="{88FA4B52-A858-41FB-8307-4B609A216F54}" destId="{942FAEE0-4B80-4589-B973-C6ED02EA92D1}" srcOrd="1" destOrd="0" presId="urn:microsoft.com/office/officeart/2005/8/layout/pList2#1"/>
    <dgm:cxn modelId="{F4560618-6606-4C25-A59D-9DAF497FB688}" type="presParOf" srcId="{942FAEE0-4B80-4589-B973-C6ED02EA92D1}" destId="{83DF690E-9EFA-4020-848F-15BC8FD8CCA6}" srcOrd="0" destOrd="0" presId="urn:microsoft.com/office/officeart/2005/8/layout/pList2#1"/>
    <dgm:cxn modelId="{E36853CE-3ECC-4AAA-9530-1F0840B44BD6}" type="presParOf" srcId="{83DF690E-9EFA-4020-848F-15BC8FD8CCA6}" destId="{7E7B0E3C-9780-43DF-8610-6E153FEEA5AC}" srcOrd="0" destOrd="0" presId="urn:microsoft.com/office/officeart/2005/8/layout/pList2#1"/>
    <dgm:cxn modelId="{4D47DBC3-AE9C-4EDF-9110-254FB9C75EAB}" type="presParOf" srcId="{83DF690E-9EFA-4020-848F-15BC8FD8CCA6}" destId="{7070F661-E74C-47A4-867F-7AA14424A7B2}" srcOrd="1" destOrd="0" presId="urn:microsoft.com/office/officeart/2005/8/layout/pList2#1"/>
    <dgm:cxn modelId="{B25CA532-D248-4DBC-AD25-D82463F8576B}" type="presParOf" srcId="{83DF690E-9EFA-4020-848F-15BC8FD8CCA6}" destId="{8AF108E3-8F62-4D5F-B60F-E2937213C85C}" srcOrd="2" destOrd="0" presId="urn:microsoft.com/office/officeart/2005/8/layout/pList2#1"/>
    <dgm:cxn modelId="{CFCD5577-29C1-4C9F-900F-939F95D97875}" type="presParOf" srcId="{942FAEE0-4B80-4589-B973-C6ED02EA92D1}" destId="{E99FFDD4-30D6-4217-B587-555ED9384F3D}" srcOrd="1" destOrd="0" presId="urn:microsoft.com/office/officeart/2005/8/layout/pList2#1"/>
    <dgm:cxn modelId="{85377B76-40AF-4E1C-8E4D-CE624F61B6AF}" type="presParOf" srcId="{942FAEE0-4B80-4589-B973-C6ED02EA92D1}" destId="{5B94BA38-2D0D-4732-9B62-BE63CE4B3C9D}" srcOrd="2" destOrd="0" presId="urn:microsoft.com/office/officeart/2005/8/layout/pList2#1"/>
    <dgm:cxn modelId="{29C0AB2B-C7C5-4D13-90CD-AB17F8BB20B4}" type="presParOf" srcId="{5B94BA38-2D0D-4732-9B62-BE63CE4B3C9D}" destId="{357CBE3D-1280-41C3-B2B7-DED90BDBCF98}" srcOrd="0" destOrd="0" presId="urn:microsoft.com/office/officeart/2005/8/layout/pList2#1"/>
    <dgm:cxn modelId="{8CD63E45-D2C6-4DD6-8022-4C99EEAE3CE4}" type="presParOf" srcId="{5B94BA38-2D0D-4732-9B62-BE63CE4B3C9D}" destId="{6737F9A0-F2CD-4FA8-BEE2-229054CF17E2}" srcOrd="1" destOrd="0" presId="urn:microsoft.com/office/officeart/2005/8/layout/pList2#1"/>
    <dgm:cxn modelId="{2C9F009C-FE67-412C-BE56-19CBF696850B}" type="presParOf" srcId="{5B94BA38-2D0D-4732-9B62-BE63CE4B3C9D}" destId="{918C1C6C-6E45-49C6-9D54-96E46F6B24F5}" srcOrd="2" destOrd="0" presId="urn:microsoft.com/office/officeart/2005/8/layout/pList2#1"/>
    <dgm:cxn modelId="{9568EEDB-7E75-4043-B658-A81F3CF433FC}" type="presParOf" srcId="{942FAEE0-4B80-4589-B973-C6ED02EA92D1}" destId="{30543624-EF5A-4694-ACEF-1EBAF7D2D98D}" srcOrd="3" destOrd="0" presId="urn:microsoft.com/office/officeart/2005/8/layout/pList2#1"/>
    <dgm:cxn modelId="{3F13E622-2A8A-4BE3-9508-09C726F6C630}" type="presParOf" srcId="{942FAEE0-4B80-4589-B973-C6ED02EA92D1}" destId="{1DF9D21F-AB35-4A32-9F0C-BF2FFDEC337A}" srcOrd="4" destOrd="0" presId="urn:microsoft.com/office/officeart/2005/8/layout/pList2#1"/>
    <dgm:cxn modelId="{2E56154F-746E-4976-A8B1-4B1CAA8BAFE9}" type="presParOf" srcId="{1DF9D21F-AB35-4A32-9F0C-BF2FFDEC337A}" destId="{4C98C0CB-8F8A-4CB1-8EC3-5D42505BFC82}" srcOrd="0" destOrd="0" presId="urn:microsoft.com/office/officeart/2005/8/layout/pList2#1"/>
    <dgm:cxn modelId="{9B356A88-881A-43BC-A279-24D8A95586E1}" type="presParOf" srcId="{1DF9D21F-AB35-4A32-9F0C-BF2FFDEC337A}" destId="{4439516B-8749-4A31-A90B-AB3A9D76F579}" srcOrd="1" destOrd="0" presId="urn:microsoft.com/office/officeart/2005/8/layout/pList2#1"/>
    <dgm:cxn modelId="{9C5273EA-F10E-4B72-85C6-48B5C1AF2F7D}" type="presParOf" srcId="{1DF9D21F-AB35-4A32-9F0C-BF2FFDEC337A}" destId="{ABD3F36B-B56D-40DD-8584-27F500749D7C}" srcOrd="2" destOrd="0" presId="urn:microsoft.com/office/officeart/2005/8/layout/pList2#1"/>
    <dgm:cxn modelId="{307467BF-504D-4511-939D-D18A6FA79671}" type="presParOf" srcId="{942FAEE0-4B80-4589-B973-C6ED02EA92D1}" destId="{C189DE38-1E0A-485B-B4DF-91C400EB0986}" srcOrd="5" destOrd="0" presId="urn:microsoft.com/office/officeart/2005/8/layout/pList2#1"/>
    <dgm:cxn modelId="{9B9B2B64-F79C-4835-B2D8-61354822F8BA}" type="presParOf" srcId="{942FAEE0-4B80-4589-B973-C6ED02EA92D1}" destId="{BE3FF5B4-8D64-478F-83B8-A4E1D9FEE0ED}" srcOrd="6" destOrd="0" presId="urn:microsoft.com/office/officeart/2005/8/layout/pList2#1"/>
    <dgm:cxn modelId="{118911B7-5F4F-46DA-820F-873ED53E9C6C}" type="presParOf" srcId="{BE3FF5B4-8D64-478F-83B8-A4E1D9FEE0ED}" destId="{C4720041-FE14-4A2E-BD5D-7519B5ADBE94}" srcOrd="0" destOrd="0" presId="urn:microsoft.com/office/officeart/2005/8/layout/pList2#1"/>
    <dgm:cxn modelId="{255321FE-2709-43C1-8D91-648D691A9CAB}" type="presParOf" srcId="{BE3FF5B4-8D64-478F-83B8-A4E1D9FEE0ED}" destId="{A7D1B5C0-FEE8-4A0E-B2E3-A674E9B5E32F}" srcOrd="1" destOrd="0" presId="urn:microsoft.com/office/officeart/2005/8/layout/pList2#1"/>
    <dgm:cxn modelId="{0590FF2C-9853-4EE4-9411-2729ED43C14E}" type="presParOf" srcId="{BE3FF5B4-8D64-478F-83B8-A4E1D9FEE0ED}" destId="{775A8C67-4FD4-4AE9-B4C8-4A14FB0A4D7C}" srcOrd="2" destOrd="0" presId="urn:microsoft.com/office/officeart/2005/8/layout/pList2#1"/>
    <dgm:cxn modelId="{9D2380EB-0172-4656-B734-CA09FB5FDF25}" type="presParOf" srcId="{942FAEE0-4B80-4589-B973-C6ED02EA92D1}" destId="{9529AC22-4DC8-4F4C-8B75-A8CA041CC9AE}" srcOrd="7" destOrd="0" presId="urn:microsoft.com/office/officeart/2005/8/layout/pList2#1"/>
    <dgm:cxn modelId="{F2C0E3B5-7D78-4D0C-BCEC-50731C6C376C}" type="presParOf" srcId="{942FAEE0-4B80-4589-B973-C6ED02EA92D1}" destId="{EBE5FEA3-694E-48E1-996A-197C2CD7C28E}" srcOrd="8" destOrd="0" presId="urn:microsoft.com/office/officeart/2005/8/layout/pList2#1"/>
    <dgm:cxn modelId="{7B4FFB3E-A083-48A6-989B-4C2568072342}" type="presParOf" srcId="{EBE5FEA3-694E-48E1-996A-197C2CD7C28E}" destId="{3B6AAA6D-3E80-48E7-ACD0-45759563CC0B}" srcOrd="0" destOrd="0" presId="urn:microsoft.com/office/officeart/2005/8/layout/pList2#1"/>
    <dgm:cxn modelId="{5E217DAE-A53B-4498-99FC-798452D3397E}" type="presParOf" srcId="{EBE5FEA3-694E-48E1-996A-197C2CD7C28E}" destId="{71FC8054-8738-44C8-BFB6-EE4989BA5434}" srcOrd="1" destOrd="0" presId="urn:microsoft.com/office/officeart/2005/8/layout/pList2#1"/>
    <dgm:cxn modelId="{5B393BA3-5C16-4286-BCC2-C2EF5FA65AD3}" type="presParOf" srcId="{EBE5FEA3-694E-48E1-996A-197C2CD7C28E}" destId="{9E59A2AD-4FF0-45A5-AC8D-7A8A27DF26FA}" srcOrd="2" destOrd="0" presId="urn:microsoft.com/office/officeart/2005/8/layout/pList2#1"/>
    <dgm:cxn modelId="{E701730E-0722-4044-BA6C-B3ED4DE148FC}" type="presParOf" srcId="{942FAEE0-4B80-4589-B973-C6ED02EA92D1}" destId="{AFE2129B-B051-453C-9849-FFA8CE0F4798}" srcOrd="9" destOrd="0" presId="urn:microsoft.com/office/officeart/2005/8/layout/pList2#1"/>
    <dgm:cxn modelId="{E154240E-EEBE-4A98-92DF-D2C45DAB6640}" type="presParOf" srcId="{942FAEE0-4B80-4589-B973-C6ED02EA92D1}" destId="{92B18957-B006-4978-9506-588D31C9ABC8}" srcOrd="10" destOrd="0" presId="urn:microsoft.com/office/officeart/2005/8/layout/pList2#1"/>
    <dgm:cxn modelId="{2A644C69-C8CF-488B-8405-D474CD3C87F0}" type="presParOf" srcId="{92B18957-B006-4978-9506-588D31C9ABC8}" destId="{32644EB9-FBFA-4340-8C34-73393CF34388}" srcOrd="0" destOrd="0" presId="urn:microsoft.com/office/officeart/2005/8/layout/pList2#1"/>
    <dgm:cxn modelId="{C3B70EDD-EEF4-418A-99D1-3DBF21AA030C}" type="presParOf" srcId="{92B18957-B006-4978-9506-588D31C9ABC8}" destId="{BA777BD4-5718-49AA-BB09-A4F7B23B9BD6}" srcOrd="1" destOrd="0" presId="urn:microsoft.com/office/officeart/2005/8/layout/pList2#1"/>
    <dgm:cxn modelId="{98CD5988-E9AD-4266-A562-D8F568DB9E04}" type="presParOf" srcId="{92B18957-B006-4978-9506-588D31C9ABC8}" destId="{4740189A-BB3D-454E-AA3D-3990C9CBCCD2}" srcOrd="2" destOrd="0" presId="urn:microsoft.com/office/officeart/2005/8/layout/pList2#1"/>
    <dgm:cxn modelId="{9773939B-7E43-4ED9-844D-56BB2B1BB347}" type="presParOf" srcId="{942FAEE0-4B80-4589-B973-C6ED02EA92D1}" destId="{D14CCF09-7437-4524-96BF-CCA0F352B98E}" srcOrd="11" destOrd="0" presId="urn:microsoft.com/office/officeart/2005/8/layout/pList2#1"/>
    <dgm:cxn modelId="{48A964C7-526A-4430-93AD-8C351F415583}" type="presParOf" srcId="{942FAEE0-4B80-4589-B973-C6ED02EA92D1}" destId="{5BC7C4E3-979A-4849-A52A-0C9C024FF395}" srcOrd="12" destOrd="0" presId="urn:microsoft.com/office/officeart/2005/8/layout/pList2#1"/>
    <dgm:cxn modelId="{39813FE3-84D1-4D58-AEF1-617550A73B69}" type="presParOf" srcId="{5BC7C4E3-979A-4849-A52A-0C9C024FF395}" destId="{7564A12C-4987-4FCB-9433-F1FE0BDA90B9}" srcOrd="0" destOrd="0" presId="urn:microsoft.com/office/officeart/2005/8/layout/pList2#1"/>
    <dgm:cxn modelId="{9DC17E01-7016-4BD6-927C-C38B109F208E}" type="presParOf" srcId="{5BC7C4E3-979A-4849-A52A-0C9C024FF395}" destId="{AB959338-300A-4625-8046-8D6679D1D284}" srcOrd="1" destOrd="0" presId="urn:microsoft.com/office/officeart/2005/8/layout/pList2#1"/>
    <dgm:cxn modelId="{2E4958D0-F83D-4D07-8F73-BDA4961047BE}" type="presParOf" srcId="{5BC7C4E3-979A-4849-A52A-0C9C024FF395}" destId="{B507EB6C-7F44-4BD5-B3DC-97DFADD79339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853F-897C-4A61-9BA0-4C61C8D6EFA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3F226-BE25-49A8-B35C-20E543CE4D5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1F12DCC8-67DA-46CB-B279-D70C08FAE9FC}" type="parTrans" cxnId="{D4A64B9E-160B-4550-A900-0E4483E7BDDA}">
      <dgm:prSet/>
      <dgm:spPr/>
      <dgm:t>
        <a:bodyPr/>
        <a:lstStyle/>
        <a:p>
          <a:endParaRPr lang="en-US"/>
        </a:p>
      </dgm:t>
    </dgm:pt>
    <dgm:pt modelId="{1F98DA22-BB0B-4931-967C-6118768B9974}" type="sibTrans" cxnId="{D4A64B9E-160B-4550-A900-0E4483E7BDD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A7D9A0-6C53-43FA-8300-BE91B0FDEC33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User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6EF09322-A369-4425-8A54-7F4DE43661A9}" type="parTrans" cxnId="{918C4989-854D-47F1-A12E-D869F84864F2}">
      <dgm:prSet/>
      <dgm:spPr/>
      <dgm:t>
        <a:bodyPr/>
        <a:lstStyle/>
        <a:p>
          <a:endParaRPr lang="en-US"/>
        </a:p>
      </dgm:t>
    </dgm:pt>
    <dgm:pt modelId="{01A5242B-42D1-46CF-9449-F93BFCFA2FFA}" type="sibTrans" cxnId="{918C4989-854D-47F1-A12E-D869F84864F2}">
      <dgm:prSet/>
      <dgm:spPr/>
      <dgm:t>
        <a:bodyPr/>
        <a:lstStyle/>
        <a:p>
          <a:endParaRPr lang="en-US"/>
        </a:p>
      </dgm:t>
    </dgm:pt>
    <dgm:pt modelId="{1607DAA6-D837-4D63-A6F5-4187A23754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EE92443-A428-4584-8889-93EAC7682DC9}" type="parTrans" cxnId="{058FE6A0-4B9C-4749-AF81-013B4DA32550}">
      <dgm:prSet/>
      <dgm:spPr/>
      <dgm:t>
        <a:bodyPr/>
        <a:lstStyle/>
        <a:p>
          <a:endParaRPr lang="en-US"/>
        </a:p>
      </dgm:t>
    </dgm:pt>
    <dgm:pt modelId="{B262F2CB-CF1E-4F04-9E48-3C0596962CB2}" type="sibTrans" cxnId="{058FE6A0-4B9C-4749-AF81-013B4DA32550}">
      <dgm:prSet/>
      <dgm:spPr/>
      <dgm:t>
        <a:bodyPr/>
        <a:lstStyle/>
        <a:p>
          <a:endParaRPr lang="en-US"/>
        </a:p>
      </dgm:t>
    </dgm:pt>
    <dgm:pt modelId="{B653443F-BBBC-4366-B781-A9FEF93F486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Notice Board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3DE6382-0682-475D-8D67-5C35457B8C31}" type="parTrans" cxnId="{D6DC8FE0-377C-4162-8AFC-6919C8B9B272}">
      <dgm:prSet/>
      <dgm:spPr/>
      <dgm:t>
        <a:bodyPr/>
        <a:lstStyle/>
        <a:p>
          <a:endParaRPr lang="en-US"/>
        </a:p>
      </dgm:t>
    </dgm:pt>
    <dgm:pt modelId="{A39E0579-2182-4845-BBEE-89CE2C451FBC}" type="sibTrans" cxnId="{D6DC8FE0-377C-4162-8AFC-6919C8B9B272}">
      <dgm:prSet/>
      <dgm:spPr/>
      <dgm:t>
        <a:bodyPr/>
        <a:lstStyle/>
        <a:p>
          <a:endParaRPr lang="en-US"/>
        </a:p>
      </dgm:t>
    </dgm:pt>
    <dgm:pt modelId="{21E7EF52-64BB-4D26-A9B8-4C71D43F4A2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DB6654C3-A190-4485-B7A1-880ABED89A48}" type="parTrans" cxnId="{721EEA79-A41A-4A4C-AE60-EFA319165A7C}">
      <dgm:prSet/>
      <dgm:spPr/>
      <dgm:t>
        <a:bodyPr/>
        <a:lstStyle/>
        <a:p>
          <a:endParaRPr lang="en-US"/>
        </a:p>
      </dgm:t>
    </dgm:pt>
    <dgm:pt modelId="{5EE9867D-A70E-45D8-B94E-5E3D662A0066}" type="sibTrans" cxnId="{721EEA79-A41A-4A4C-AE60-EFA319165A7C}">
      <dgm:prSet/>
      <dgm:spPr/>
      <dgm:t>
        <a:bodyPr/>
        <a:lstStyle/>
        <a:p>
          <a:endParaRPr lang="en-US"/>
        </a:p>
      </dgm:t>
    </dgm:pt>
    <dgm:pt modelId="{D4A4B135-D712-414C-AAD8-7492880C55B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dirty="0"/>
        </a:p>
      </dgm:t>
    </dgm:pt>
    <dgm:pt modelId="{D35CE596-8D53-49D1-806B-EC47BCE6E667}" type="parTrans" cxnId="{7B3DA6AF-4FC6-49BD-99A7-752AF4AADD2D}">
      <dgm:prSet/>
      <dgm:spPr/>
      <dgm:t>
        <a:bodyPr/>
        <a:lstStyle/>
        <a:p>
          <a:endParaRPr lang="en-US"/>
        </a:p>
      </dgm:t>
    </dgm:pt>
    <dgm:pt modelId="{1403A6F1-4435-48C6-B1FF-50A450791CC0}" type="sibTrans" cxnId="{7B3DA6AF-4FC6-49BD-99A7-752AF4AADD2D}">
      <dgm:prSet/>
      <dgm:spPr/>
      <dgm:t>
        <a:bodyPr/>
        <a:lstStyle/>
        <a:p>
          <a:endParaRPr lang="en-US"/>
        </a:p>
      </dgm:t>
    </dgm:pt>
    <dgm:pt modelId="{F364ACA9-39B4-4E1E-8D4F-C3DA40C0FF2E}" type="pres">
      <dgm:prSet presAssocID="{0C7F853F-897C-4A61-9BA0-4C61C8D6EF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8E5A690-B5FF-46B9-8E73-B32F5C29D2F1}" type="pres">
      <dgm:prSet presAssocID="{0C7F853F-897C-4A61-9BA0-4C61C8D6EFA9}" presName="Name1" presStyleCnt="0"/>
      <dgm:spPr/>
    </dgm:pt>
    <dgm:pt modelId="{04913641-B119-4866-9D16-0F3697CD8C28}" type="pres">
      <dgm:prSet presAssocID="{0C7F853F-897C-4A61-9BA0-4C61C8D6EFA9}" presName="cycle" presStyleCnt="0"/>
      <dgm:spPr/>
    </dgm:pt>
    <dgm:pt modelId="{D25C5693-474C-418C-A2BA-CC62996281B2}" type="pres">
      <dgm:prSet presAssocID="{0C7F853F-897C-4A61-9BA0-4C61C8D6EFA9}" presName="srcNode" presStyleLbl="node1" presStyleIdx="0" presStyleCnt="6"/>
      <dgm:spPr/>
    </dgm:pt>
    <dgm:pt modelId="{58A7A59E-7EB0-436F-8A9A-989C2CCE5809}" type="pres">
      <dgm:prSet presAssocID="{0C7F853F-897C-4A61-9BA0-4C61C8D6EFA9}" presName="conn" presStyleLbl="parChTrans1D2" presStyleIdx="0" presStyleCnt="1"/>
      <dgm:spPr/>
      <dgm:t>
        <a:bodyPr/>
        <a:lstStyle/>
        <a:p>
          <a:endParaRPr lang="en-US"/>
        </a:p>
      </dgm:t>
    </dgm:pt>
    <dgm:pt modelId="{A401C873-A422-4C99-A055-034817557190}" type="pres">
      <dgm:prSet presAssocID="{0C7F853F-897C-4A61-9BA0-4C61C8D6EFA9}" presName="extraNode" presStyleLbl="node1" presStyleIdx="0" presStyleCnt="6"/>
      <dgm:spPr/>
    </dgm:pt>
    <dgm:pt modelId="{A2331090-2C63-49B8-98C3-335AF373938D}" type="pres">
      <dgm:prSet presAssocID="{0C7F853F-897C-4A61-9BA0-4C61C8D6EFA9}" presName="dstNode" presStyleLbl="node1" presStyleIdx="0" presStyleCnt="6"/>
      <dgm:spPr/>
    </dgm:pt>
    <dgm:pt modelId="{29C7484A-AAA9-4914-9B9D-347C50107159}" type="pres">
      <dgm:prSet presAssocID="{7CA3F226-BE25-49A8-B35C-20E543CE4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9FF4A-F59D-491F-B058-30E197B846D5}" type="pres">
      <dgm:prSet presAssocID="{7CA3F226-BE25-49A8-B35C-20E543CE4D5B}" presName="accent_1" presStyleCnt="0"/>
      <dgm:spPr/>
    </dgm:pt>
    <dgm:pt modelId="{09D51FC7-4897-485F-BDF0-D03449054C2A}" type="pres">
      <dgm:prSet presAssocID="{7CA3F226-BE25-49A8-B35C-20E543CE4D5B}" presName="accentRepeatNode" presStyleLbl="solidFgAcc1" presStyleIdx="0" presStyleCnt="6" custScaleX="93288" custScaleY="81725"/>
      <dgm:spPr>
        <a:ln>
          <a:solidFill>
            <a:schemeClr val="tx1"/>
          </a:solidFill>
        </a:ln>
      </dgm:spPr>
    </dgm:pt>
    <dgm:pt modelId="{EDDD94EC-0654-4DF2-8F2C-D236B2924FCD}" type="pres">
      <dgm:prSet presAssocID="{D3A7D9A0-6C53-43FA-8300-BE91B0FDEC3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74A4-B260-4449-997D-1E0F1E5597FC}" type="pres">
      <dgm:prSet presAssocID="{D3A7D9A0-6C53-43FA-8300-BE91B0FDEC33}" presName="accent_2" presStyleCnt="0"/>
      <dgm:spPr/>
    </dgm:pt>
    <dgm:pt modelId="{45A39234-0FEF-4B7F-A2A7-2143730E5F92}" type="pres">
      <dgm:prSet presAssocID="{D3A7D9A0-6C53-43FA-8300-BE91B0FDEC33}" presName="accentRepeatNode" presStyleLbl="solidFgAcc1" presStyleIdx="1" presStyleCnt="6" custScaleX="93288" custScaleY="81725"/>
      <dgm:spPr>
        <a:ln>
          <a:solidFill>
            <a:schemeClr val="tx1"/>
          </a:solidFill>
        </a:ln>
      </dgm:spPr>
    </dgm:pt>
    <dgm:pt modelId="{438B7D64-E74F-4287-BAC5-ED4EA588C000}" type="pres">
      <dgm:prSet presAssocID="{1607DAA6-D837-4D63-A6F5-4187A237542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16D13-4E33-45C7-9CC6-566CD46A825A}" type="pres">
      <dgm:prSet presAssocID="{1607DAA6-D837-4D63-A6F5-4187A2375427}" presName="accent_3" presStyleCnt="0"/>
      <dgm:spPr/>
    </dgm:pt>
    <dgm:pt modelId="{BB0A9F69-716F-4812-B570-47687F63AB07}" type="pres">
      <dgm:prSet presAssocID="{1607DAA6-D837-4D63-A6F5-4187A2375427}" presName="accentRepeatNode" presStyleLbl="solidFgAcc1" presStyleIdx="2" presStyleCnt="6" custScaleX="93288" custScaleY="81725"/>
      <dgm:spPr>
        <a:ln>
          <a:solidFill>
            <a:schemeClr val="tx1"/>
          </a:solidFill>
        </a:ln>
      </dgm:spPr>
    </dgm:pt>
    <dgm:pt modelId="{67FDC90F-C430-4EFD-A691-1E7C2C1C22D9}" type="pres">
      <dgm:prSet presAssocID="{21E7EF52-64BB-4D26-A9B8-4C71D43F4A2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BFB99-4F3C-46FD-89C6-69015B1FB4D8}" type="pres">
      <dgm:prSet presAssocID="{21E7EF52-64BB-4D26-A9B8-4C71D43F4A2B}" presName="accent_4" presStyleCnt="0"/>
      <dgm:spPr/>
    </dgm:pt>
    <dgm:pt modelId="{A743C454-9EC2-429C-9DFA-9BC674A2CAA3}" type="pres">
      <dgm:prSet presAssocID="{21E7EF52-64BB-4D26-A9B8-4C71D43F4A2B}" presName="accentRepeatNode" presStyleLbl="solidFgAcc1" presStyleIdx="3" presStyleCnt="6"/>
      <dgm:spPr>
        <a:ln>
          <a:solidFill>
            <a:schemeClr val="tx1"/>
          </a:solidFill>
        </a:ln>
      </dgm:spPr>
    </dgm:pt>
    <dgm:pt modelId="{914F8317-D6B6-4495-9E3A-61D6B14CC1E6}" type="pres">
      <dgm:prSet presAssocID="{B653443F-BBBC-4366-B781-A9FEF93F486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47990-388A-4D78-8C02-B3874C4DFB1F}" type="pres">
      <dgm:prSet presAssocID="{B653443F-BBBC-4366-B781-A9FEF93F486E}" presName="accent_5" presStyleCnt="0"/>
      <dgm:spPr/>
    </dgm:pt>
    <dgm:pt modelId="{7F3D995C-A393-4843-9BE6-66B950F17FC7}" type="pres">
      <dgm:prSet presAssocID="{B653443F-BBBC-4366-B781-A9FEF93F486E}" presName="accentRepeatNode" presStyleLbl="solidFgAcc1" presStyleIdx="4" presStyleCnt="6" custScaleX="93288" custScaleY="81725"/>
      <dgm:spPr>
        <a:ln>
          <a:solidFill>
            <a:schemeClr val="tx1"/>
          </a:solidFill>
        </a:ln>
      </dgm:spPr>
    </dgm:pt>
    <dgm:pt modelId="{76DDD4BA-75C2-4FE4-A919-9021C53B6349}" type="pres">
      <dgm:prSet presAssocID="{D4A4B135-D712-414C-AAD8-7492880C55B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54C8C-553C-48BA-978A-478EEDEEAA6D}" type="pres">
      <dgm:prSet presAssocID="{D4A4B135-D712-414C-AAD8-7492880C55B4}" presName="accent_6" presStyleCnt="0"/>
      <dgm:spPr/>
    </dgm:pt>
    <dgm:pt modelId="{E9B7BC26-A049-4B39-88D9-BB596CA1C933}" type="pres">
      <dgm:prSet presAssocID="{D4A4B135-D712-414C-AAD8-7492880C55B4}" presName="accentRepeatNode" presStyleLbl="solidFgAcc1" presStyleIdx="5" presStyleCnt="6"/>
      <dgm:spPr>
        <a:ln>
          <a:solidFill>
            <a:schemeClr val="tx1"/>
          </a:solidFill>
        </a:ln>
      </dgm:spPr>
    </dgm:pt>
  </dgm:ptLst>
  <dgm:cxnLst>
    <dgm:cxn modelId="{836815FA-6298-4A14-B1AD-BBBABF685A4B}" type="presOf" srcId="{1607DAA6-D837-4D63-A6F5-4187A2375427}" destId="{438B7D64-E74F-4287-BAC5-ED4EA588C000}" srcOrd="0" destOrd="0" presId="urn:microsoft.com/office/officeart/2008/layout/VerticalCurvedList"/>
    <dgm:cxn modelId="{DB8A8947-2555-4938-A2A9-40E7E3193A75}" type="presOf" srcId="{7CA3F226-BE25-49A8-B35C-20E543CE4D5B}" destId="{29C7484A-AAA9-4914-9B9D-347C50107159}" srcOrd="0" destOrd="0" presId="urn:microsoft.com/office/officeart/2008/layout/VerticalCurvedList"/>
    <dgm:cxn modelId="{918C4989-854D-47F1-A12E-D869F84864F2}" srcId="{0C7F853F-897C-4A61-9BA0-4C61C8D6EFA9}" destId="{D3A7D9A0-6C53-43FA-8300-BE91B0FDEC33}" srcOrd="1" destOrd="0" parTransId="{6EF09322-A369-4425-8A54-7F4DE43661A9}" sibTransId="{01A5242B-42D1-46CF-9449-F93BFCFA2FFA}"/>
    <dgm:cxn modelId="{5FB2FB74-FFD3-4AD1-81DD-CF33F77147F5}" type="presOf" srcId="{D3A7D9A0-6C53-43FA-8300-BE91B0FDEC33}" destId="{EDDD94EC-0654-4DF2-8F2C-D236B2924FCD}" srcOrd="0" destOrd="0" presId="urn:microsoft.com/office/officeart/2008/layout/VerticalCurvedList"/>
    <dgm:cxn modelId="{D70E36D0-7245-4CB9-9309-1DD5389BBF60}" type="presOf" srcId="{B653443F-BBBC-4366-B781-A9FEF93F486E}" destId="{914F8317-D6B6-4495-9E3A-61D6B14CC1E6}" srcOrd="0" destOrd="0" presId="urn:microsoft.com/office/officeart/2008/layout/VerticalCurvedList"/>
    <dgm:cxn modelId="{3E6B5BF5-9C16-4B19-A418-F8886C76C3D8}" type="presOf" srcId="{21E7EF52-64BB-4D26-A9B8-4C71D43F4A2B}" destId="{67FDC90F-C430-4EFD-A691-1E7C2C1C22D9}" srcOrd="0" destOrd="0" presId="urn:microsoft.com/office/officeart/2008/layout/VerticalCurvedList"/>
    <dgm:cxn modelId="{D6DC8FE0-377C-4162-8AFC-6919C8B9B272}" srcId="{0C7F853F-897C-4A61-9BA0-4C61C8D6EFA9}" destId="{B653443F-BBBC-4366-B781-A9FEF93F486E}" srcOrd="4" destOrd="0" parTransId="{73DE6382-0682-475D-8D67-5C35457B8C31}" sibTransId="{A39E0579-2182-4845-BBEE-89CE2C451FBC}"/>
    <dgm:cxn modelId="{7B3DA6AF-4FC6-49BD-99A7-752AF4AADD2D}" srcId="{0C7F853F-897C-4A61-9BA0-4C61C8D6EFA9}" destId="{D4A4B135-D712-414C-AAD8-7492880C55B4}" srcOrd="5" destOrd="0" parTransId="{D35CE596-8D53-49D1-806B-EC47BCE6E667}" sibTransId="{1403A6F1-4435-48C6-B1FF-50A450791CC0}"/>
    <dgm:cxn modelId="{B9C6031E-2320-4564-B1F3-DD727C093640}" type="presOf" srcId="{0C7F853F-897C-4A61-9BA0-4C61C8D6EFA9}" destId="{F364ACA9-39B4-4E1E-8D4F-C3DA40C0FF2E}" srcOrd="0" destOrd="0" presId="urn:microsoft.com/office/officeart/2008/layout/VerticalCurvedList"/>
    <dgm:cxn modelId="{721EEA79-A41A-4A4C-AE60-EFA319165A7C}" srcId="{0C7F853F-897C-4A61-9BA0-4C61C8D6EFA9}" destId="{21E7EF52-64BB-4D26-A9B8-4C71D43F4A2B}" srcOrd="3" destOrd="0" parTransId="{DB6654C3-A190-4485-B7A1-880ABED89A48}" sibTransId="{5EE9867D-A70E-45D8-B94E-5E3D662A0066}"/>
    <dgm:cxn modelId="{2FA6EFFF-F4A0-44C5-A29F-D55707F3D9C2}" type="presOf" srcId="{1F98DA22-BB0B-4931-967C-6118768B9974}" destId="{58A7A59E-7EB0-436F-8A9A-989C2CCE5809}" srcOrd="0" destOrd="0" presId="urn:microsoft.com/office/officeart/2008/layout/VerticalCurvedList"/>
    <dgm:cxn modelId="{08B6426B-F98D-44E7-954E-D7887981F1D5}" type="presOf" srcId="{D4A4B135-D712-414C-AAD8-7492880C55B4}" destId="{76DDD4BA-75C2-4FE4-A919-9021C53B6349}" srcOrd="0" destOrd="0" presId="urn:microsoft.com/office/officeart/2008/layout/VerticalCurvedList"/>
    <dgm:cxn modelId="{058FE6A0-4B9C-4749-AF81-013B4DA32550}" srcId="{0C7F853F-897C-4A61-9BA0-4C61C8D6EFA9}" destId="{1607DAA6-D837-4D63-A6F5-4187A2375427}" srcOrd="2" destOrd="0" parTransId="{7EE92443-A428-4584-8889-93EAC7682DC9}" sibTransId="{B262F2CB-CF1E-4F04-9E48-3C0596962CB2}"/>
    <dgm:cxn modelId="{D4A64B9E-160B-4550-A900-0E4483E7BDDA}" srcId="{0C7F853F-897C-4A61-9BA0-4C61C8D6EFA9}" destId="{7CA3F226-BE25-49A8-B35C-20E543CE4D5B}" srcOrd="0" destOrd="0" parTransId="{1F12DCC8-67DA-46CB-B279-D70C08FAE9FC}" sibTransId="{1F98DA22-BB0B-4931-967C-6118768B9974}"/>
    <dgm:cxn modelId="{346A3AFB-8ECF-42F2-B1A4-11AD69A66CFB}" type="presParOf" srcId="{F364ACA9-39B4-4E1E-8D4F-C3DA40C0FF2E}" destId="{E8E5A690-B5FF-46B9-8E73-B32F5C29D2F1}" srcOrd="0" destOrd="0" presId="urn:microsoft.com/office/officeart/2008/layout/VerticalCurvedList"/>
    <dgm:cxn modelId="{C432B2E1-2114-48AD-AB90-16A64E24EDA0}" type="presParOf" srcId="{E8E5A690-B5FF-46B9-8E73-B32F5C29D2F1}" destId="{04913641-B119-4866-9D16-0F3697CD8C28}" srcOrd="0" destOrd="0" presId="urn:microsoft.com/office/officeart/2008/layout/VerticalCurvedList"/>
    <dgm:cxn modelId="{61A54C51-AABB-4268-ACE0-4C14BFCB1B0A}" type="presParOf" srcId="{04913641-B119-4866-9D16-0F3697CD8C28}" destId="{D25C5693-474C-418C-A2BA-CC62996281B2}" srcOrd="0" destOrd="0" presId="urn:microsoft.com/office/officeart/2008/layout/VerticalCurvedList"/>
    <dgm:cxn modelId="{A647AF24-A1E3-407D-9CF1-B20CDB265677}" type="presParOf" srcId="{04913641-B119-4866-9D16-0F3697CD8C28}" destId="{58A7A59E-7EB0-436F-8A9A-989C2CCE5809}" srcOrd="1" destOrd="0" presId="urn:microsoft.com/office/officeart/2008/layout/VerticalCurvedList"/>
    <dgm:cxn modelId="{C0E35E3A-7FC4-489C-9E23-6C3C884B281E}" type="presParOf" srcId="{04913641-B119-4866-9D16-0F3697CD8C28}" destId="{A401C873-A422-4C99-A055-034817557190}" srcOrd="2" destOrd="0" presId="urn:microsoft.com/office/officeart/2008/layout/VerticalCurvedList"/>
    <dgm:cxn modelId="{7B0244BC-703A-454D-A1C2-491FEA3D11F4}" type="presParOf" srcId="{04913641-B119-4866-9D16-0F3697CD8C28}" destId="{A2331090-2C63-49B8-98C3-335AF373938D}" srcOrd="3" destOrd="0" presId="urn:microsoft.com/office/officeart/2008/layout/VerticalCurvedList"/>
    <dgm:cxn modelId="{E353418D-ABA8-4B8D-B9BA-E7704D3CA867}" type="presParOf" srcId="{E8E5A690-B5FF-46B9-8E73-B32F5C29D2F1}" destId="{29C7484A-AAA9-4914-9B9D-347C50107159}" srcOrd="1" destOrd="0" presId="urn:microsoft.com/office/officeart/2008/layout/VerticalCurvedList"/>
    <dgm:cxn modelId="{90F2F717-8BD0-4191-8C71-30A10A014CF6}" type="presParOf" srcId="{E8E5A690-B5FF-46B9-8E73-B32F5C29D2F1}" destId="{9409FF4A-F59D-491F-B058-30E197B846D5}" srcOrd="2" destOrd="0" presId="urn:microsoft.com/office/officeart/2008/layout/VerticalCurvedList"/>
    <dgm:cxn modelId="{F82E5BD7-1DA1-46E8-8473-48CFC5A5DBE3}" type="presParOf" srcId="{9409FF4A-F59D-491F-B058-30E197B846D5}" destId="{09D51FC7-4897-485F-BDF0-D03449054C2A}" srcOrd="0" destOrd="0" presId="urn:microsoft.com/office/officeart/2008/layout/VerticalCurvedList"/>
    <dgm:cxn modelId="{1A1A800A-238C-4A93-BA63-49E4381EBD07}" type="presParOf" srcId="{E8E5A690-B5FF-46B9-8E73-B32F5C29D2F1}" destId="{EDDD94EC-0654-4DF2-8F2C-D236B2924FCD}" srcOrd="3" destOrd="0" presId="urn:microsoft.com/office/officeart/2008/layout/VerticalCurvedList"/>
    <dgm:cxn modelId="{767F9E25-272D-4351-979E-C6B689D194CB}" type="presParOf" srcId="{E8E5A690-B5FF-46B9-8E73-B32F5C29D2F1}" destId="{716674A4-B260-4449-997D-1E0F1E5597FC}" srcOrd="4" destOrd="0" presId="urn:microsoft.com/office/officeart/2008/layout/VerticalCurvedList"/>
    <dgm:cxn modelId="{7F37D340-DD33-424D-904E-1AC6787C0DAC}" type="presParOf" srcId="{716674A4-B260-4449-997D-1E0F1E5597FC}" destId="{45A39234-0FEF-4B7F-A2A7-2143730E5F92}" srcOrd="0" destOrd="0" presId="urn:microsoft.com/office/officeart/2008/layout/VerticalCurvedList"/>
    <dgm:cxn modelId="{8C644B27-D0E0-418B-8714-A2405C9877B2}" type="presParOf" srcId="{E8E5A690-B5FF-46B9-8E73-B32F5C29D2F1}" destId="{438B7D64-E74F-4287-BAC5-ED4EA588C000}" srcOrd="5" destOrd="0" presId="urn:microsoft.com/office/officeart/2008/layout/VerticalCurvedList"/>
    <dgm:cxn modelId="{FB82A609-9715-40A4-9ADC-6EB657955082}" type="presParOf" srcId="{E8E5A690-B5FF-46B9-8E73-B32F5C29D2F1}" destId="{A8A16D13-4E33-45C7-9CC6-566CD46A825A}" srcOrd="6" destOrd="0" presId="urn:microsoft.com/office/officeart/2008/layout/VerticalCurvedList"/>
    <dgm:cxn modelId="{838B1DD1-D31A-4923-8864-BA2335D120A4}" type="presParOf" srcId="{A8A16D13-4E33-45C7-9CC6-566CD46A825A}" destId="{BB0A9F69-716F-4812-B570-47687F63AB07}" srcOrd="0" destOrd="0" presId="urn:microsoft.com/office/officeart/2008/layout/VerticalCurvedList"/>
    <dgm:cxn modelId="{DB814DA8-E00B-4E41-B863-88CD9A20F72B}" type="presParOf" srcId="{E8E5A690-B5FF-46B9-8E73-B32F5C29D2F1}" destId="{67FDC90F-C430-4EFD-A691-1E7C2C1C22D9}" srcOrd="7" destOrd="0" presId="urn:microsoft.com/office/officeart/2008/layout/VerticalCurvedList"/>
    <dgm:cxn modelId="{D58106F0-0001-451D-B9CC-9D3FA165B35C}" type="presParOf" srcId="{E8E5A690-B5FF-46B9-8E73-B32F5C29D2F1}" destId="{D8DBFB99-4F3C-46FD-89C6-69015B1FB4D8}" srcOrd="8" destOrd="0" presId="urn:microsoft.com/office/officeart/2008/layout/VerticalCurvedList"/>
    <dgm:cxn modelId="{8E713D01-59DE-4695-ABBB-7A873AB8CB7A}" type="presParOf" srcId="{D8DBFB99-4F3C-46FD-89C6-69015B1FB4D8}" destId="{A743C454-9EC2-429C-9DFA-9BC674A2CAA3}" srcOrd="0" destOrd="0" presId="urn:microsoft.com/office/officeart/2008/layout/VerticalCurvedList"/>
    <dgm:cxn modelId="{9A0C5992-30E4-44EC-B5BF-ADB9DEC985DA}" type="presParOf" srcId="{E8E5A690-B5FF-46B9-8E73-B32F5C29D2F1}" destId="{914F8317-D6B6-4495-9E3A-61D6B14CC1E6}" srcOrd="9" destOrd="0" presId="urn:microsoft.com/office/officeart/2008/layout/VerticalCurvedList"/>
    <dgm:cxn modelId="{D00AC85B-E31B-4FD7-B172-2910B8F58DE4}" type="presParOf" srcId="{E8E5A690-B5FF-46B9-8E73-B32F5C29D2F1}" destId="{23E47990-388A-4D78-8C02-B3874C4DFB1F}" srcOrd="10" destOrd="0" presId="urn:microsoft.com/office/officeart/2008/layout/VerticalCurvedList"/>
    <dgm:cxn modelId="{30BE5E88-7779-4E43-A698-3DE1D63C189B}" type="presParOf" srcId="{23E47990-388A-4D78-8C02-B3874C4DFB1F}" destId="{7F3D995C-A393-4843-9BE6-66B950F17FC7}" srcOrd="0" destOrd="0" presId="urn:microsoft.com/office/officeart/2008/layout/VerticalCurvedList"/>
    <dgm:cxn modelId="{EE8E109F-A681-4671-8409-4E2BBEF1810C}" type="presParOf" srcId="{E8E5A690-B5FF-46B9-8E73-B32F5C29D2F1}" destId="{76DDD4BA-75C2-4FE4-A919-9021C53B6349}" srcOrd="11" destOrd="0" presId="urn:microsoft.com/office/officeart/2008/layout/VerticalCurvedList"/>
    <dgm:cxn modelId="{978AA0B9-8E38-4A26-A76C-6728A5C655C3}" type="presParOf" srcId="{E8E5A690-B5FF-46B9-8E73-B32F5C29D2F1}" destId="{0AA54C8C-553C-48BA-978A-478EEDEEAA6D}" srcOrd="12" destOrd="0" presId="urn:microsoft.com/office/officeart/2008/layout/VerticalCurvedList"/>
    <dgm:cxn modelId="{CEEAB877-5560-4139-BE91-07D2AEE90FA4}" type="presParOf" srcId="{0AA54C8C-553C-48BA-978A-478EEDEEAA6D}" destId="{E9B7BC26-A049-4B39-88D9-BB596CA1C9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BE4285-DFA5-4F4F-B790-21E8743385DF}">
      <dsp:nvSpPr>
        <dsp:cNvPr id="0" name=""/>
        <dsp:cNvSpPr/>
      </dsp:nvSpPr>
      <dsp:spPr>
        <a:xfrm>
          <a:off x="0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Interface isn’t responsive.</a:t>
          </a:r>
          <a:endParaRPr lang="en-US" sz="1600" kern="1200" dirty="0"/>
        </a:p>
      </dsp:txBody>
      <dsp:txXfrm>
        <a:off x="0" y="1144928"/>
        <a:ext cx="1354336" cy="1144928"/>
      </dsp:txXfrm>
    </dsp:sp>
    <dsp:sp modelId="{B9034A24-B5B9-483C-B7C2-9599E158A4FA}">
      <dsp:nvSpPr>
        <dsp:cNvPr id="0" name=""/>
        <dsp:cNvSpPr/>
      </dsp:nvSpPr>
      <dsp:spPr>
        <a:xfrm>
          <a:off x="200591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DE3E0-D65B-4519-8EBC-D118781F378D}">
      <dsp:nvSpPr>
        <dsp:cNvPr id="0" name=""/>
        <dsp:cNvSpPr/>
      </dsp:nvSpPr>
      <dsp:spPr>
        <a:xfrm>
          <a:off x="1394966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find specific book location easily.</a:t>
          </a:r>
          <a:endParaRPr lang="en-US" sz="1600" kern="1200" dirty="0"/>
        </a:p>
      </dsp:txBody>
      <dsp:txXfrm>
        <a:off x="1394966" y="1144928"/>
        <a:ext cx="1354336" cy="1144928"/>
      </dsp:txXfrm>
    </dsp:sp>
    <dsp:sp modelId="{FAC53522-F0EC-4379-A09B-48E84019C837}">
      <dsp:nvSpPr>
        <dsp:cNvPr id="0" name=""/>
        <dsp:cNvSpPr/>
      </dsp:nvSpPr>
      <dsp:spPr>
        <a:xfrm>
          <a:off x="1595557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D86148-CD0E-4FF0-B535-473B179F0DDB}">
      <dsp:nvSpPr>
        <dsp:cNvPr id="0" name=""/>
        <dsp:cNvSpPr/>
      </dsp:nvSpPr>
      <dsp:spPr>
        <a:xfrm>
          <a:off x="2789932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consuming for users.</a:t>
          </a:r>
          <a:endParaRPr lang="en-US" sz="1600" kern="1200" dirty="0"/>
        </a:p>
      </dsp:txBody>
      <dsp:txXfrm>
        <a:off x="2789932" y="1144928"/>
        <a:ext cx="1354336" cy="1144928"/>
      </dsp:txXfrm>
    </dsp:sp>
    <dsp:sp modelId="{75CE4EFA-6F1E-4ACB-8A72-CB7EB83469A7}">
      <dsp:nvSpPr>
        <dsp:cNvPr id="0" name=""/>
        <dsp:cNvSpPr/>
      </dsp:nvSpPr>
      <dsp:spPr>
        <a:xfrm>
          <a:off x="2990523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5D34B-EB04-4E3D-BFE7-E30D645A1451}">
      <dsp:nvSpPr>
        <dsp:cNvPr id="0" name=""/>
        <dsp:cNvSpPr/>
      </dsp:nvSpPr>
      <dsp:spPr>
        <a:xfrm>
          <a:off x="4184898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Issue and Return book process is not better.</a:t>
          </a:r>
          <a:endParaRPr lang="en-US" sz="1600" kern="1200"/>
        </a:p>
      </dsp:txBody>
      <dsp:txXfrm>
        <a:off x="4184898" y="1144928"/>
        <a:ext cx="1354336" cy="1144928"/>
      </dsp:txXfrm>
    </dsp:sp>
    <dsp:sp modelId="{F323D0E2-0459-4762-B869-8EF18ADAF771}">
      <dsp:nvSpPr>
        <dsp:cNvPr id="0" name=""/>
        <dsp:cNvSpPr/>
      </dsp:nvSpPr>
      <dsp:spPr>
        <a:xfrm>
          <a:off x="4385490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D3EBB-87FE-4C76-90C7-64999C09A35D}">
      <dsp:nvSpPr>
        <dsp:cNvPr id="0" name=""/>
        <dsp:cNvSpPr/>
      </dsp:nvSpPr>
      <dsp:spPr>
        <a:xfrm>
          <a:off x="5579864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check books availability.</a:t>
          </a:r>
          <a:endParaRPr lang="en-US" sz="1600" kern="1200" dirty="0"/>
        </a:p>
      </dsp:txBody>
      <dsp:txXfrm>
        <a:off x="5579864" y="1144928"/>
        <a:ext cx="1354336" cy="1144928"/>
      </dsp:txXfrm>
    </dsp:sp>
    <dsp:sp modelId="{9CC47531-6A57-447E-9435-1B7FAFEB2B32}">
      <dsp:nvSpPr>
        <dsp:cNvPr id="0" name=""/>
        <dsp:cNvSpPr/>
      </dsp:nvSpPr>
      <dsp:spPr>
        <a:xfrm>
          <a:off x="5780456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D85122-4B6F-4A1F-AB59-A9C4D9F7079A}">
      <dsp:nvSpPr>
        <dsp:cNvPr id="0" name=""/>
        <dsp:cNvSpPr/>
      </dsp:nvSpPr>
      <dsp:spPr>
        <a:xfrm>
          <a:off x="277368" y="2289857"/>
          <a:ext cx="6379464" cy="429348"/>
        </a:xfrm>
        <a:prstGeom prst="leftRight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928187-B2B6-4B9E-8AA7-0FD1CFA230AD}">
      <dsp:nvSpPr>
        <dsp:cNvPr id="0" name=""/>
        <dsp:cNvSpPr/>
      </dsp:nvSpPr>
      <dsp:spPr>
        <a:xfrm>
          <a:off x="0" y="0"/>
          <a:ext cx="8610600" cy="148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08E3-8F62-4D5F-B60F-E2937213C85C}">
      <dsp:nvSpPr>
        <dsp:cNvPr id="0" name=""/>
        <dsp:cNvSpPr/>
      </dsp:nvSpPr>
      <dsp:spPr>
        <a:xfrm>
          <a:off x="265431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0E3C-9780-43DF-8610-6E153FEEA5AC}">
      <dsp:nvSpPr>
        <dsp:cNvPr id="0" name=""/>
        <dsp:cNvSpPr/>
      </dsp:nvSpPr>
      <dsp:spPr>
        <a:xfrm rot="10800000">
          <a:off x="265431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preview.</a:t>
          </a:r>
          <a:endParaRPr lang="en-US" sz="1200" kern="1200" dirty="0">
            <a:latin typeface="Georgia" pitchFamily="18" charset="0"/>
          </a:endParaRPr>
        </a:p>
      </dsp:txBody>
      <dsp:txXfrm rot="10800000">
        <a:off x="265431" y="1481944"/>
        <a:ext cx="1063123" cy="1811264"/>
      </dsp:txXfrm>
    </dsp:sp>
    <dsp:sp modelId="{918C1C6C-6E45-49C6-9D54-96E46F6B24F5}">
      <dsp:nvSpPr>
        <dsp:cNvPr id="0" name=""/>
        <dsp:cNvSpPr/>
      </dsp:nvSpPr>
      <dsp:spPr>
        <a:xfrm>
          <a:off x="1434867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BE3D-1280-41C3-B2B7-DED90BDBCF98}">
      <dsp:nvSpPr>
        <dsp:cNvPr id="0" name=""/>
        <dsp:cNvSpPr/>
      </dsp:nvSpPr>
      <dsp:spPr>
        <a:xfrm rot="10800000">
          <a:off x="1434867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Avail-ability Check.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1434867" y="1481944"/>
        <a:ext cx="1063123" cy="1811264"/>
      </dsp:txXfrm>
    </dsp:sp>
    <dsp:sp modelId="{ABD3F36B-B56D-40DD-8584-27F500749D7C}">
      <dsp:nvSpPr>
        <dsp:cNvPr id="0" name=""/>
        <dsp:cNvSpPr/>
      </dsp:nvSpPr>
      <dsp:spPr>
        <a:xfrm>
          <a:off x="2604302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C0CB-8F8A-4CB1-8EC3-5D42505BFC82}">
      <dsp:nvSpPr>
        <dsp:cNvPr id="0" name=""/>
        <dsp:cNvSpPr/>
      </dsp:nvSpPr>
      <dsp:spPr>
        <a:xfrm rot="10800000">
          <a:off x="2604302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Graphical Book Location.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2604302" y="1481944"/>
        <a:ext cx="1063123" cy="1811264"/>
      </dsp:txXfrm>
    </dsp:sp>
    <dsp:sp modelId="{775A8C67-4FD4-4AE9-B4C8-4A14FB0A4D7C}">
      <dsp:nvSpPr>
        <dsp:cNvPr id="0" name=""/>
        <dsp:cNvSpPr/>
      </dsp:nvSpPr>
      <dsp:spPr>
        <a:xfrm>
          <a:off x="3773738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0041-FE14-4A2E-BD5D-7519B5ADBE94}">
      <dsp:nvSpPr>
        <dsp:cNvPr id="0" name=""/>
        <dsp:cNvSpPr/>
      </dsp:nvSpPr>
      <dsp:spPr>
        <a:xfrm rot="10800000">
          <a:off x="3773738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Reservation.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3773738" y="1481944"/>
        <a:ext cx="1063123" cy="1811264"/>
      </dsp:txXfrm>
    </dsp:sp>
    <dsp:sp modelId="{9E59A2AD-4FF0-45A5-AC8D-7A8A27DF26FA}">
      <dsp:nvSpPr>
        <dsp:cNvPr id="0" name=""/>
        <dsp:cNvSpPr/>
      </dsp:nvSpPr>
      <dsp:spPr>
        <a:xfrm>
          <a:off x="4943173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AA6D-3E80-48E7-ACD0-45759563CC0B}">
      <dsp:nvSpPr>
        <dsp:cNvPr id="0" name=""/>
        <dsp:cNvSpPr/>
      </dsp:nvSpPr>
      <dsp:spPr>
        <a:xfrm rot="10800000">
          <a:off x="4943173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Borrowed book,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Return book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(notification) &amp;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Penalty status.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4943173" y="1481944"/>
        <a:ext cx="1063123" cy="1811264"/>
      </dsp:txXfrm>
    </dsp:sp>
    <dsp:sp modelId="{4740189A-BB3D-454E-AA3D-3990C9CBCCD2}">
      <dsp:nvSpPr>
        <dsp:cNvPr id="0" name=""/>
        <dsp:cNvSpPr/>
      </dsp:nvSpPr>
      <dsp:spPr>
        <a:xfrm>
          <a:off x="6112609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4EB9-FBFA-4340-8C34-73393CF34388}">
      <dsp:nvSpPr>
        <dsp:cNvPr id="0" name=""/>
        <dsp:cNvSpPr/>
      </dsp:nvSpPr>
      <dsp:spPr>
        <a:xfrm rot="10800000">
          <a:off x="6112609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Checking notice in Notice Board option.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6112609" y="1481944"/>
        <a:ext cx="1063123" cy="1811264"/>
      </dsp:txXfrm>
    </dsp:sp>
    <dsp:sp modelId="{B507EB6C-7F44-4BD5-B3DC-97DFADD79339}">
      <dsp:nvSpPr>
        <dsp:cNvPr id="0" name=""/>
        <dsp:cNvSpPr/>
      </dsp:nvSpPr>
      <dsp:spPr>
        <a:xfrm>
          <a:off x="7282044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4A12C-4987-4FCB-9433-F1FE0BDA90B9}">
      <dsp:nvSpPr>
        <dsp:cNvPr id="0" name=""/>
        <dsp:cNvSpPr/>
      </dsp:nvSpPr>
      <dsp:spPr>
        <a:xfrm rot="10800000">
          <a:off x="7282044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Yearly book generated reports.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7282044" y="1481944"/>
        <a:ext cx="1063123" cy="181126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A7A59E-7EB0-436F-8A9A-989C2CCE5809}">
      <dsp:nvSpPr>
        <dsp:cNvPr id="0" name=""/>
        <dsp:cNvSpPr/>
      </dsp:nvSpPr>
      <dsp:spPr>
        <a:xfrm>
          <a:off x="-3243692" y="-499074"/>
          <a:ext cx="3868348" cy="3868348"/>
        </a:xfrm>
        <a:prstGeom prst="blockArc">
          <a:avLst>
            <a:gd name="adj1" fmla="val 18900000"/>
            <a:gd name="adj2" fmla="val 2700000"/>
            <a:gd name="adj3" fmla="val 558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484A-AAA9-4914-9B9D-347C50107159}">
      <dsp:nvSpPr>
        <dsp:cNvPr id="0" name=""/>
        <dsp:cNvSpPr/>
      </dsp:nvSpPr>
      <dsp:spPr>
        <a:xfrm>
          <a:off x="234328" y="151144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234328" y="151144"/>
        <a:ext cx="3057596" cy="302174"/>
      </dsp:txXfrm>
    </dsp:sp>
    <dsp:sp modelId="{09D51FC7-4897-485F-BDF0-D03449054C2A}">
      <dsp:nvSpPr>
        <dsp:cNvPr id="0" name=""/>
        <dsp:cNvSpPr/>
      </dsp:nvSpPr>
      <dsp:spPr>
        <a:xfrm>
          <a:off x="58145" y="14788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DD94EC-0654-4DF2-8F2C-D236B2924FCD}">
      <dsp:nvSpPr>
        <dsp:cNvPr id="0" name=""/>
        <dsp:cNvSpPr/>
      </dsp:nvSpPr>
      <dsp:spPr>
        <a:xfrm>
          <a:off x="482887" y="604349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User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604349"/>
        <a:ext cx="2809036" cy="302174"/>
      </dsp:txXfrm>
    </dsp:sp>
    <dsp:sp modelId="{45A39234-0FEF-4B7F-A2A7-2143730E5F92}">
      <dsp:nvSpPr>
        <dsp:cNvPr id="0" name=""/>
        <dsp:cNvSpPr/>
      </dsp:nvSpPr>
      <dsp:spPr>
        <a:xfrm>
          <a:off x="306704" y="601091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38B7D64-E74F-4287-BAC5-ED4EA588C000}">
      <dsp:nvSpPr>
        <dsp:cNvPr id="0" name=""/>
        <dsp:cNvSpPr/>
      </dsp:nvSpPr>
      <dsp:spPr>
        <a:xfrm>
          <a:off x="596547" y="1057553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596547" y="1057553"/>
        <a:ext cx="2695376" cy="302174"/>
      </dsp:txXfrm>
    </dsp:sp>
    <dsp:sp modelId="{BB0A9F69-716F-4812-B570-47687F63AB07}">
      <dsp:nvSpPr>
        <dsp:cNvPr id="0" name=""/>
        <dsp:cNvSpPr/>
      </dsp:nvSpPr>
      <dsp:spPr>
        <a:xfrm>
          <a:off x="420364" y="105429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DC90F-C430-4EFD-A691-1E7C2C1C22D9}">
      <dsp:nvSpPr>
        <dsp:cNvPr id="0" name=""/>
        <dsp:cNvSpPr/>
      </dsp:nvSpPr>
      <dsp:spPr>
        <a:xfrm>
          <a:off x="596547" y="1510471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sz="1500" kern="1200" dirty="0">
            <a:latin typeface="Cambria" pitchFamily="18" charset="0"/>
            <a:ea typeface="Cambria" pitchFamily="18" charset="0"/>
          </a:endParaRPr>
        </a:p>
      </dsp:txBody>
      <dsp:txXfrm>
        <a:off x="596547" y="1510471"/>
        <a:ext cx="2695376" cy="302174"/>
      </dsp:txXfrm>
    </dsp:sp>
    <dsp:sp modelId="{A743C454-9EC2-429C-9DFA-9BC674A2CAA3}">
      <dsp:nvSpPr>
        <dsp:cNvPr id="0" name=""/>
        <dsp:cNvSpPr/>
      </dsp:nvSpPr>
      <dsp:spPr>
        <a:xfrm>
          <a:off x="407688" y="1472699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4F8317-D6B6-4495-9E3A-61D6B14CC1E6}">
      <dsp:nvSpPr>
        <dsp:cNvPr id="0" name=""/>
        <dsp:cNvSpPr/>
      </dsp:nvSpPr>
      <dsp:spPr>
        <a:xfrm>
          <a:off x="482887" y="1963676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Notice Board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1963676"/>
        <a:ext cx="2809036" cy="302174"/>
      </dsp:txXfrm>
    </dsp:sp>
    <dsp:sp modelId="{7F3D995C-A393-4843-9BE6-66B950F17FC7}">
      <dsp:nvSpPr>
        <dsp:cNvPr id="0" name=""/>
        <dsp:cNvSpPr/>
      </dsp:nvSpPr>
      <dsp:spPr>
        <a:xfrm>
          <a:off x="306704" y="1960418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6DDD4BA-75C2-4FE4-A919-9021C53B6349}">
      <dsp:nvSpPr>
        <dsp:cNvPr id="0" name=""/>
        <dsp:cNvSpPr/>
      </dsp:nvSpPr>
      <dsp:spPr>
        <a:xfrm>
          <a:off x="234328" y="2416880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sz="1500" kern="1200" dirty="0"/>
        </a:p>
      </dsp:txBody>
      <dsp:txXfrm>
        <a:off x="234328" y="2416880"/>
        <a:ext cx="3057596" cy="302174"/>
      </dsp:txXfrm>
    </dsp:sp>
    <dsp:sp modelId="{E9B7BC26-A049-4B39-88D9-BB596CA1C933}">
      <dsp:nvSpPr>
        <dsp:cNvPr id="0" name=""/>
        <dsp:cNvSpPr/>
      </dsp:nvSpPr>
      <dsp:spPr>
        <a:xfrm>
          <a:off x="45468" y="2379108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5474-608C-40FA-8053-05A7BC9F368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3B2A-1031-4447-BD34-8086E9597F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8826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95A8-F17B-4E57-9250-5C33B402FE3D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2C1F1-5AF8-4772-A61D-05A6B170A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88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3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66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14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06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06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6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14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3DE2-AF9B-42B3-BF49-8279DEE4BA49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0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8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79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F943DE2-AF9B-42B3-BF49-8279DEE4BA49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47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52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08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546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256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517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1859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98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0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250788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874370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5695655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69131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602660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478518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1884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83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6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73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56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8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41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47EE6-B0E6-4940-93CB-C79072A929E3}" type="datetime1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0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8" y="209550"/>
            <a:ext cx="8077202" cy="64531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Georgia" pitchFamily="18" charset="0"/>
              </a:rPr>
              <a:t>“</a:t>
            </a:r>
            <a:r>
              <a:rPr lang="en-US" sz="3600" b="1" dirty="0" smtClean="0">
                <a:latin typeface="Georgia" pitchFamily="18" charset="0"/>
              </a:rPr>
              <a:t>Library Book Tracker Android App”</a:t>
            </a:r>
            <a:endParaRPr lang="en-US" sz="3600" b="1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325" y="1253622"/>
            <a:ext cx="905349" cy="1013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7157" y="2212443"/>
            <a:ext cx="339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Cambria" pitchFamily="18" charset="0"/>
                <a:ea typeface="Cambria" pitchFamily="18" charset="0"/>
              </a:rPr>
              <a:t>Project Supervisor</a:t>
            </a:r>
          </a:p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Sabiha Sultana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Associate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Professor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Dept.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1200" dirty="0" smtClean="0">
                <a:latin typeface="Cambria" pitchFamily="18" charset="0"/>
                <a:ea typeface="Cambria" pitchFamily="18" charset="0"/>
              </a:rPr>
              <a:t>CSE, Dhaka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City College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3572" y="3321548"/>
            <a:ext cx="189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Manjurul Sabrin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14502000459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8184" y="3321548"/>
            <a:ext cx="190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Minhajul Islam Shawon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14502000432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6200" y="3409950"/>
            <a:ext cx="152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ambria" pitchFamily="18" charset="0"/>
                <a:ea typeface="Cambria" pitchFamily="18" charset="0"/>
              </a:rPr>
              <a:t>Presented </a:t>
            </a:r>
            <a:r>
              <a:rPr lang="en-US" sz="1400" b="1" dirty="0" smtClean="0">
                <a:latin typeface="Cambria" pitchFamily="18" charset="0"/>
                <a:ea typeface="Cambria" pitchFamily="18" charset="0"/>
              </a:rPr>
              <a:t>By</a:t>
            </a:r>
            <a:endParaRPr lang="en-US" sz="14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6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5"/>
          <p:cNvSpPr txBox="1"/>
          <p:nvPr/>
        </p:nvSpPr>
        <p:spPr>
          <a:xfrm>
            <a:off x="609600" y="112395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Designing the </a:t>
            </a:r>
            <a:r>
              <a:rPr lang="en-US" sz="1600" dirty="0">
                <a:latin typeface="Georgia" pitchFamily="18" charset="0"/>
              </a:rPr>
              <a:t>Android </a:t>
            </a:r>
            <a:r>
              <a:rPr lang="en-US" sz="1600" dirty="0" smtClean="0">
                <a:latin typeface="Georgia" pitchFamily="18" charset="0"/>
              </a:rPr>
              <a:t>App with XML.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Making a Location Map of the Library</a:t>
            </a:r>
            <a:r>
              <a:rPr lang="en-US" sz="1600" dirty="0" smtClean="0">
                <a:latin typeface="Georgi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Developing the App with Android Studio Software.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Creating Library </a:t>
            </a:r>
            <a:r>
              <a:rPr lang="en-US" sz="1600" dirty="0" smtClean="0">
                <a:latin typeface="Georgia" pitchFamily="18" charset="0"/>
              </a:rPr>
              <a:t>Server Account </a:t>
            </a:r>
            <a:r>
              <a:rPr lang="en-US" sz="1600" dirty="0">
                <a:latin typeface="Georgia" pitchFamily="18" charset="0"/>
              </a:rPr>
              <a:t>and </a:t>
            </a:r>
            <a:r>
              <a:rPr lang="en-US" sz="1600" dirty="0" smtClean="0">
                <a:latin typeface="Georgia" pitchFamily="18" charset="0"/>
              </a:rPr>
              <a:t>Database</a:t>
            </a:r>
            <a:r>
              <a:rPr lang="en-US" sz="1600" dirty="0">
                <a:latin typeface="Georgia" pitchFamily="18" charset="0"/>
              </a:rPr>
              <a:t>.</a:t>
            </a: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Connecting the App with Server.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Storing Information 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Maintaining Server and App.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marL="457200" indent="-457200"/>
            <a:r>
              <a:rPr lang="en-US" sz="3600" b="1" u="sng" dirty="0"/>
              <a:t>Methodology</a:t>
            </a: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81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Flow Chart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7159"/>
            <a:ext cx="2975225" cy="349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Book </a:t>
            </a:r>
            <a:r>
              <a:rPr lang="en-US" sz="1400" dirty="0"/>
              <a:t>Availability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1928"/>
            <a:ext cx="2815444" cy="35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27989" y="4384228"/>
            <a:ext cx="388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Book </a:t>
            </a:r>
            <a:r>
              <a:rPr lang="en-US" sz="1400" dirty="0" smtClean="0"/>
              <a:t>Location Finding Flow Chart</a:t>
            </a:r>
            <a:endParaRPr lang="en-US" sz="1400" dirty="0"/>
          </a:p>
        </p:txBody>
      </p:sp>
      <p:sp>
        <p:nvSpPr>
          <p:cNvPr id="10" name="Action Button: Home 9">
            <a:hlinkClick r:id="rId5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04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4707" y="285750"/>
            <a:ext cx="2049694" cy="4096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4664" y="285750"/>
            <a:ext cx="2017673" cy="403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85751"/>
            <a:ext cx="1953257" cy="3962400"/>
          </a:xfrm>
          <a:prstGeom prst="rect">
            <a:avLst/>
          </a:prstGeom>
        </p:spPr>
      </p:pic>
      <p:sp>
        <p:nvSpPr>
          <p:cNvPr id="7" name="Action Button: Home 6">
            <a:hlinkClick r:id="rId6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140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487" y="133350"/>
            <a:ext cx="3200400" cy="417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33350"/>
            <a:ext cx="3362319" cy="42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</a:t>
            </a:r>
            <a:r>
              <a:rPr lang="en-US" sz="1400" dirty="0" smtClean="0"/>
              <a:t>: </a:t>
            </a:r>
            <a:r>
              <a:rPr lang="en-US" sz="1400" dirty="0"/>
              <a:t>Book Reservation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7823" y="4391217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 : </a:t>
            </a:r>
            <a:r>
              <a:rPr lang="en-US" sz="1400" dirty="0"/>
              <a:t>Borrowed Book Details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8" name="Action Button: Home 7">
            <a:hlinkClick r:id="rId5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105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xmlns="" val="3159997381"/>
              </p:ext>
            </p:extLst>
          </p:nvPr>
        </p:nvGraphicFramePr>
        <p:xfrm>
          <a:off x="3605944" y="1123950"/>
          <a:ext cx="3328256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5744" y="1809750"/>
            <a:ext cx="1574800" cy="157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20334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b="1" u="sng" dirty="0"/>
              <a:t>Server Database Tables</a:t>
            </a:r>
          </a:p>
        </p:txBody>
      </p:sp>
      <p:sp>
        <p:nvSpPr>
          <p:cNvPr id="8" name="Action Button: Home 7">
            <a:hlinkClick r:id="rId9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311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E-R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60510"/>
            <a:ext cx="6629400" cy="37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41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Use-Case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5557" y="742950"/>
            <a:ext cx="375288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Home 6">
            <a:hlinkClick r:id="rId4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93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5189" y="1232922"/>
            <a:ext cx="71936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Georgia" pitchFamily="18" charset="0"/>
              </a:rPr>
              <a:t>So, at </a:t>
            </a:r>
            <a:r>
              <a:rPr lang="en-US" dirty="0" smtClean="0">
                <a:latin typeface="Georgia" pitchFamily="18" charset="0"/>
              </a:rPr>
              <a:t>the conclusion </a:t>
            </a:r>
            <a:r>
              <a:rPr lang="en-US" dirty="0">
                <a:latin typeface="Georgia" pitchFamily="18" charset="0"/>
              </a:rPr>
              <a:t>we can say </a:t>
            </a:r>
            <a:r>
              <a:rPr lang="en-US" dirty="0" smtClean="0">
                <a:latin typeface="Georgia" pitchFamily="18" charset="0"/>
              </a:rPr>
              <a:t>that “Hopefully </a:t>
            </a:r>
            <a:r>
              <a:rPr lang="en-US" dirty="0">
                <a:latin typeface="Georgia" pitchFamily="18" charset="0"/>
              </a:rPr>
              <a:t>the project </a:t>
            </a:r>
            <a:r>
              <a:rPr lang="en-US" dirty="0" smtClean="0">
                <a:latin typeface="Georgia" pitchFamily="18" charset="0"/>
              </a:rPr>
              <a:t>for </a:t>
            </a:r>
            <a:r>
              <a:rPr lang="en-US" dirty="0">
                <a:latin typeface="Georgia" pitchFamily="18" charset="0"/>
              </a:rPr>
              <a:t>“Library Book Tracker Android App” will help the library </a:t>
            </a:r>
            <a:r>
              <a:rPr lang="en-US" dirty="0" smtClean="0">
                <a:latin typeface="Georgia" pitchFamily="18" charset="0"/>
              </a:rPr>
              <a:t>members to </a:t>
            </a:r>
            <a:r>
              <a:rPr lang="en-US" dirty="0">
                <a:latin typeface="Georgia" pitchFamily="18" charset="0"/>
              </a:rPr>
              <a:t>get most of the library </a:t>
            </a:r>
            <a:r>
              <a:rPr lang="en-US" dirty="0" smtClean="0">
                <a:latin typeface="Georgia" pitchFamily="18" charset="0"/>
              </a:rPr>
              <a:t>facilities easily.”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65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50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dirty="0" smtClean="0"/>
              <a:t>Thank You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9325" y="1200150"/>
            <a:ext cx="905349" cy="1075851"/>
          </a:xfrm>
          <a:prstGeom prst="rect">
            <a:avLst/>
          </a:prstGeom>
        </p:spPr>
      </p:pic>
      <p:sp>
        <p:nvSpPr>
          <p:cNvPr id="6" name="Action Button: Home 5">
            <a:hlinkClick r:id="rId3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55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46" y="133350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Outlines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0642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2" action="ppaction://hlinksldjump"/>
              </a:rPr>
              <a:t>Objective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3" action="ppaction://hlinksldjump"/>
              </a:rPr>
              <a:t>Existing 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Drawbacks </a:t>
            </a:r>
            <a:r>
              <a:rPr lang="en-US" sz="1600" dirty="0">
                <a:latin typeface="Georgia" pitchFamily="18" charset="0"/>
                <a:hlinkClick r:id="rId4" action="ppaction://hlinksldjump"/>
              </a:rPr>
              <a:t>of Existing </a:t>
            </a: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5" action="ppaction://hlinksldjump"/>
              </a:rPr>
              <a:t>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6" action="ppaction://hlinksldjump"/>
              </a:rPr>
              <a:t>Features of 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7" action="ppaction://hlinksldjump"/>
              </a:rPr>
              <a:t>Requirements</a:t>
            </a:r>
            <a:endParaRPr lang="en-US" sz="1600" dirty="0" smtClean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14287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8" action="ppaction://hlinksldjump"/>
              </a:rPr>
              <a:t>Methodology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9" action="ppaction://hlinksldjump"/>
              </a:rPr>
              <a:t>Flow Chart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0" action="ppaction://hlinksldjump"/>
              </a:rPr>
              <a:t>Server Database </a:t>
            </a:r>
            <a:r>
              <a:rPr lang="en-US" sz="1600" dirty="0" smtClean="0">
                <a:latin typeface="Georgia" pitchFamily="18" charset="0"/>
                <a:hlinkClick r:id="rId10" action="ppaction://hlinksldjump"/>
              </a:rPr>
              <a:t>Tables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1" action="ppaction://hlinksldjump"/>
              </a:rPr>
              <a:t>E-R 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2" action="ppaction://hlinksldjump"/>
              </a:rPr>
              <a:t>Use Case </a:t>
            </a:r>
            <a:r>
              <a:rPr lang="en-US" sz="1600" dirty="0" smtClean="0">
                <a:latin typeface="Georgia" pitchFamily="18" charset="0"/>
                <a:hlinkClick r:id="rId12" action="ppaction://hlinksldjump"/>
              </a:rPr>
              <a:t>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3" action="ppaction://hlinksldjump"/>
              </a:rPr>
              <a:t>Conclusion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14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11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50" y="361951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Objective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863" y="1773576"/>
            <a:ext cx="7684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Providing a Server based Android App for the library members.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Improving the Library Management System Features.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Reducing the Access Time of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6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marL="457200" indent="-457200"/>
            <a:r>
              <a:rPr lang="en-US" b="1" u="sng" dirty="0"/>
              <a:t>Existing </a:t>
            </a:r>
            <a:r>
              <a:rPr lang="en-US" b="1" u="sng" dirty="0" smtClean="0"/>
              <a:t>Systems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2384113"/>
            <a:ext cx="44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Traditional Library System.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5494" y="1228413"/>
            <a:ext cx="3179588" cy="112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051621" y="4019275"/>
            <a:ext cx="506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Web Based Library </a:t>
            </a:r>
            <a:r>
              <a:rPr lang="en-US" sz="2000" dirty="0">
                <a:latin typeface="Georgia" pitchFamily="18" charset="0"/>
              </a:rPr>
              <a:t>Management System.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3300" y="2981860"/>
            <a:ext cx="4956848" cy="981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ction Button: Home 11">
            <a:hlinkClick r:id="rId4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19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Drawbacks </a:t>
            </a:r>
            <a:r>
              <a:rPr lang="en-US" sz="4000" b="1" u="sng" dirty="0" smtClean="0"/>
              <a:t>of Existing Systems</a:t>
            </a:r>
            <a:endParaRPr lang="en-US" sz="4000" b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280662785"/>
              </p:ext>
            </p:extLst>
          </p:nvPr>
        </p:nvGraphicFramePr>
        <p:xfrm>
          <a:off x="1104901" y="1323110"/>
          <a:ext cx="6934201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6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Proposed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1" y="1971585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-Server Based Android App-</a:t>
            </a:r>
          </a:p>
          <a:p>
            <a:pPr algn="ctr"/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b="1" dirty="0">
                <a:latin typeface="Georgia" pitchFamily="18" charset="0"/>
              </a:rPr>
              <a:t>Library Book </a:t>
            </a:r>
            <a:r>
              <a:rPr lang="en-US" sz="2400" b="1" dirty="0" smtClean="0">
                <a:latin typeface="Georgia" pitchFamily="18" charset="0"/>
              </a:rPr>
              <a:t>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167" y="3295177"/>
            <a:ext cx="1019175" cy="11053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954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Features of Proposed </a:t>
            </a:r>
            <a:r>
              <a:rPr lang="en-US" sz="4000" b="1" u="sng" dirty="0" smtClean="0"/>
              <a:t>System</a:t>
            </a:r>
            <a:endParaRPr lang="en-US" sz="4000" b="1" u="sng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xmlns="" val="3170767993"/>
              </p:ext>
            </p:extLst>
          </p:nvPr>
        </p:nvGraphicFramePr>
        <p:xfrm>
          <a:off x="266700" y="895350"/>
          <a:ext cx="8610600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383" y="434415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“Android App Features”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7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01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83" y="81915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Software Requirements</a:t>
            </a:r>
            <a:r>
              <a:rPr lang="en-US" sz="1400" dirty="0" smtClean="0">
                <a:latin typeface="Georgia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Operating System- Windows 7, </a:t>
            </a:r>
            <a:r>
              <a:rPr lang="en-US" sz="1400" dirty="0" smtClean="0">
                <a:latin typeface="Georgia" pitchFamily="18" charset="0"/>
              </a:rPr>
              <a:t>8, </a:t>
            </a:r>
            <a:r>
              <a:rPr lang="en-US" sz="1400" dirty="0">
                <a:latin typeface="Georgia" pitchFamily="18" charset="0"/>
              </a:rPr>
              <a:t>10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Linux Ubuntu 16.04.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Studio IDE (Integrated Development Environment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Android SDK (Software Development Kit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GB" sz="1400" dirty="0" smtClean="0">
                <a:latin typeface="Georgia" pitchFamily="18" charset="0"/>
              </a:rPr>
              <a:t>Emulator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Android Virtual Device (AVD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400" dirty="0" smtClean="0">
                <a:latin typeface="Georgia" pitchFamily="18" charset="0"/>
              </a:rPr>
              <a:t>JDK </a:t>
            </a:r>
            <a:r>
              <a:rPr lang="en-GB" sz="1400" dirty="0">
                <a:latin typeface="Georgia" pitchFamily="18" charset="0"/>
              </a:rPr>
              <a:t>(</a:t>
            </a:r>
            <a:r>
              <a:rPr lang="en-GB" sz="1400" dirty="0" smtClean="0">
                <a:latin typeface="Georgia" pitchFamily="18" charset="0"/>
              </a:rPr>
              <a:t>JAVA </a:t>
            </a:r>
            <a:r>
              <a:rPr lang="en-GB" sz="1400" dirty="0">
                <a:latin typeface="Georgia" pitchFamily="18" charset="0"/>
              </a:rPr>
              <a:t>Development Kit</a:t>
            </a:r>
            <a:r>
              <a:rPr lang="en-GB" sz="1400" dirty="0" smtClean="0">
                <a:latin typeface="Georgia" pitchFamily="18" charset="0"/>
              </a:rPr>
              <a:t>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83" y="2952750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Hardware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u="sng" dirty="0">
              <a:latin typeface="Georgi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Memory </a:t>
            </a:r>
            <a:r>
              <a:rPr lang="en-US" sz="1400" dirty="0">
                <a:latin typeface="Georgia" pitchFamily="18" charset="0"/>
              </a:rPr>
              <a:t>of 4 GB RAM or </a:t>
            </a:r>
            <a:r>
              <a:rPr lang="en-US" sz="1400" dirty="0" smtClean="0">
                <a:latin typeface="Georgia" pitchFamily="18" charset="0"/>
              </a:rPr>
              <a:t>more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Monitor </a:t>
            </a:r>
            <a:r>
              <a:rPr lang="en-US" sz="1400" dirty="0">
                <a:latin typeface="Georgia" pitchFamily="18" charset="0"/>
              </a:rPr>
              <a:t>resolution of 1024 x 768 or </a:t>
            </a:r>
            <a:r>
              <a:rPr lang="en-US" sz="1400" dirty="0" smtClean="0">
                <a:latin typeface="Georgia" pitchFamily="18" charset="0"/>
              </a:rPr>
              <a:t>higher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Intel </a:t>
            </a:r>
            <a:r>
              <a:rPr lang="en-US" sz="1400" dirty="0">
                <a:latin typeface="Georgia" pitchFamily="18" charset="0"/>
              </a:rPr>
              <a:t>Pentium 4th generation processor or </a:t>
            </a:r>
            <a:r>
              <a:rPr lang="en-US" sz="1400" dirty="0" smtClean="0">
                <a:latin typeface="Georgia" pitchFamily="18" charset="0"/>
              </a:rPr>
              <a:t>higher.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200GB </a:t>
            </a:r>
            <a:r>
              <a:rPr lang="en-US" sz="1400" dirty="0">
                <a:latin typeface="Georgia" pitchFamily="18" charset="0"/>
              </a:rPr>
              <a:t>(or more) available hard disk space.</a:t>
            </a:r>
            <a:endParaRPr lang="en-GB" sz="1400" dirty="0" smtClean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14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902832"/>
            <a:ext cx="792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Programming Language and other Requirements: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JAVA Programming </a:t>
            </a:r>
            <a:r>
              <a:rPr lang="en-US" sz="1400" dirty="0">
                <a:latin typeface="Georgia" pitchFamily="18" charset="0"/>
              </a:rPr>
              <a:t>Language.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XML for Software Design.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phpMyAdmin for server.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MySQL </a:t>
            </a:r>
            <a:r>
              <a:rPr lang="en-US" sz="1400" dirty="0">
                <a:latin typeface="Georgia" pitchFamily="18" charset="0"/>
              </a:rPr>
              <a:t>for Database.</a:t>
            </a:r>
            <a:endParaRPr lang="en-GB" sz="1400" dirty="0">
              <a:latin typeface="Georgi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72415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User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Smartphone </a:t>
            </a:r>
            <a:r>
              <a:rPr lang="en-US" sz="1400" dirty="0" smtClean="0">
                <a:latin typeface="Georgia" pitchFamily="18" charset="0"/>
              </a:rPr>
              <a:t>(Minimum Android Version: Kit </a:t>
            </a:r>
            <a:r>
              <a:rPr lang="en-US" sz="1400" dirty="0">
                <a:latin typeface="Georgia" pitchFamily="18" charset="0"/>
              </a:rPr>
              <a:t>Kat 4.4.2 or Higher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User Profile/Account.</a:t>
            </a:r>
            <a:endParaRPr lang="en-US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Internet or Wifi Connection.</a:t>
            </a:r>
            <a:endParaRPr lang="en-US" sz="1400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346469" y="4476750"/>
            <a:ext cx="264131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77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00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583</Words>
  <Application>Microsoft Office PowerPoint</Application>
  <PresentationFormat>On-screen Show (16:9)</PresentationFormat>
  <Paragraphs>150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Theme001</vt:lpstr>
      <vt:lpstr>“Library Book Tracker Android App”</vt:lpstr>
      <vt:lpstr>Outlines</vt:lpstr>
      <vt:lpstr>Objective</vt:lpstr>
      <vt:lpstr>Existing Systems</vt:lpstr>
      <vt:lpstr>Drawbacks of Existing Systems</vt:lpstr>
      <vt:lpstr>Proposed System</vt:lpstr>
      <vt:lpstr>Features of Proposed System</vt:lpstr>
      <vt:lpstr>Requirements</vt:lpstr>
      <vt:lpstr>Slide 9</vt:lpstr>
      <vt:lpstr>Methodology</vt:lpstr>
      <vt:lpstr>Flow Chart</vt:lpstr>
      <vt:lpstr>Slide 12</vt:lpstr>
      <vt:lpstr>Slide 13</vt:lpstr>
      <vt:lpstr>Server Database Tables</vt:lpstr>
      <vt:lpstr>E-R Diagram</vt:lpstr>
      <vt:lpstr>Use-Case Diagram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Manjurul_Sabrin</dc:creator>
  <cp:lastModifiedBy>sk.shawonkhan@gmail.com</cp:lastModifiedBy>
  <cp:revision>201</cp:revision>
  <dcterms:created xsi:type="dcterms:W3CDTF">2018-11-07T14:54:47Z</dcterms:created>
  <dcterms:modified xsi:type="dcterms:W3CDTF">2019-03-27T18:36:13Z</dcterms:modified>
</cp:coreProperties>
</file>