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C32C-EB30-4B1C-AF0D-3BA59D1A765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22ED-04EC-4C1F-AAB1-B8CD677D9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1" y="1904886"/>
            <a:ext cx="2248186" cy="224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521" y="2488027"/>
            <a:ext cx="5303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2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A.L.E.R.T.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022" y="4154936"/>
            <a:ext cx="354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i="1" dirty="0">
                <a:solidFill>
                  <a:srgbClr val="E74A4A"/>
                </a:solidFill>
                <a:latin typeface="Gill Sans MT" panose="020B0502020104020203" pitchFamily="34" charset="0"/>
              </a:rPr>
              <a:t>YOUR MOBILE </a:t>
            </a:r>
            <a:r>
              <a:rPr lang="en-PH" sz="2000" i="1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LIFELINE</a:t>
            </a:r>
            <a:endParaRPr lang="en-US" sz="2000" i="1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10435" y="3590735"/>
            <a:ext cx="770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3521" y="3691407"/>
            <a:ext cx="70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ACTIVE LOOKOUT EMERGENCY RESPONSE TOOL</a:t>
            </a:r>
            <a:endParaRPr lang="en-US" sz="24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8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29611" y="1185161"/>
            <a:ext cx="11520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5543" y="371427"/>
            <a:ext cx="726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WHAT IS A.L.E.R.T. ?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611" y="1785325"/>
            <a:ext cx="11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Active Lookout Emergency Response Tool is a mobile application that serves as a communication tool between the central command and emergency rescue teams.</a:t>
            </a:r>
          </a:p>
          <a:p>
            <a:endParaRPr lang="en-PH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It aims to improve disaster management by alerting the nearest rescue team in the area of the reported emergency for immediate resolution.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1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611" y="1785325"/>
            <a:ext cx="11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It is common to have a hard time deploying rescue teams when simultaneous emergencies occur.</a:t>
            </a:r>
          </a:p>
          <a:p>
            <a:endParaRPr lang="en-PH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A.L.E.R.T. will help the central command center to inform the nearest rescue team/s available of the emergency that they need to address.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9611" y="1185161"/>
            <a:ext cx="11520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543" y="371427"/>
            <a:ext cx="726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WHY A.L.E.R.T. ?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0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05" y="1781257"/>
            <a:ext cx="2099922" cy="2099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190" y="1868005"/>
            <a:ext cx="2099922" cy="2099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01" y="1868005"/>
            <a:ext cx="2099922" cy="20999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4619" y="4661000"/>
            <a:ext cx="271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Gill Sans MT" panose="020B0502020104020203" pitchFamily="34" charset="0"/>
              </a:rPr>
              <a:t>R</a:t>
            </a:r>
            <a:r>
              <a:rPr lang="en-PH" dirty="0" smtClean="0">
                <a:latin typeface="Gill Sans MT" panose="020B0502020104020203" pitchFamily="34" charset="0"/>
              </a:rPr>
              <a:t>esponders receive the alerts for immediate response / resolution of the emergency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030" y="4661000"/>
            <a:ext cx="271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latin typeface="Gill Sans MT" panose="020B0502020104020203" pitchFamily="34" charset="0"/>
              </a:rPr>
              <a:t>Use GPS-based maps to pinpoint the location of the emergency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1933" y="4661000"/>
            <a:ext cx="271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latin typeface="Gill Sans MT" panose="020B0502020104020203" pitchFamily="34" charset="0"/>
              </a:rPr>
              <a:t>Send alerts to the nearest rescue teams in the area</a:t>
            </a:r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9611" y="1185161"/>
            <a:ext cx="11520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543" y="371427"/>
            <a:ext cx="726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rgbClr val="E74A4A"/>
                </a:solidFill>
                <a:latin typeface="Gill Sans MT" panose="020B0502020104020203" pitchFamily="34" charset="0"/>
              </a:rPr>
              <a:t>HOW </a:t>
            </a:r>
            <a:r>
              <a:rPr lang="en-PH" sz="48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 A.L.E.R.T</a:t>
            </a:r>
            <a:r>
              <a:rPr lang="en-PH" sz="4800" dirty="0">
                <a:solidFill>
                  <a:srgbClr val="E74A4A"/>
                </a:solidFill>
                <a:latin typeface="Gill Sans MT" panose="020B0502020104020203" pitchFamily="34" charset="0"/>
              </a:rPr>
              <a:t>.  WORKS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29611" y="1185161"/>
            <a:ext cx="11520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543" y="371427"/>
            <a:ext cx="726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MARKETING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75" y="1785325"/>
            <a:ext cx="10786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Conduct disaster safety seminars to barangays and schools for more awareness on what to do during the occurrence of a disaster</a:t>
            </a:r>
          </a:p>
          <a:p>
            <a:endParaRPr lang="en-PH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Build and maintain a site that shows current news on the different disasters that the country faces, as well as information regarding safety in the Philippines</a:t>
            </a:r>
          </a:p>
          <a:p>
            <a:endParaRPr lang="en-PH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8" name="Picture 2" descr="Image result for PN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1" y="4482026"/>
            <a:ext cx="1014317" cy="14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drrm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04" y="4621610"/>
            <a:ext cx="2948584" cy="11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depe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74" y="4851345"/>
            <a:ext cx="1387603" cy="7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Image result for che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25" y="4476660"/>
            <a:ext cx="1400559" cy="140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01" y="4490943"/>
            <a:ext cx="1428482" cy="14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1" y="1904886"/>
            <a:ext cx="2248186" cy="224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521" y="2488027"/>
            <a:ext cx="5303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2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A.L.E.R.T.</a:t>
            </a:r>
            <a:endParaRPr lang="en-US" sz="48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022" y="4154936"/>
            <a:ext cx="354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i="1" dirty="0">
                <a:solidFill>
                  <a:srgbClr val="E74A4A"/>
                </a:solidFill>
                <a:latin typeface="Gill Sans MT" panose="020B0502020104020203" pitchFamily="34" charset="0"/>
              </a:rPr>
              <a:t>YOUR MOBILE </a:t>
            </a:r>
            <a:r>
              <a:rPr lang="en-PH" sz="2000" i="1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LIFELINE</a:t>
            </a:r>
            <a:endParaRPr lang="en-US" sz="2000" i="1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10435" y="3590735"/>
            <a:ext cx="770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6389" y="6478073"/>
            <a:ext cx="12192000" cy="379927"/>
          </a:xfrm>
          <a:prstGeom prst="rect">
            <a:avLst/>
          </a:prstGeom>
          <a:solidFill>
            <a:srgbClr val="E74A4A"/>
          </a:solidFill>
          <a:ln>
            <a:solidFill>
              <a:srgbClr val="E7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3521" y="3691407"/>
            <a:ext cx="70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rgbClr val="E74A4A"/>
                </a:solidFill>
                <a:latin typeface="Gill Sans MT" panose="020B0502020104020203" pitchFamily="34" charset="0"/>
              </a:rPr>
              <a:t>ACTIVE LOOKOUT EMERGENCY RESPONSE TOOL</a:t>
            </a:r>
            <a:endParaRPr lang="en-US" sz="2400" dirty="0">
              <a:solidFill>
                <a:srgbClr val="E74A4A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60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A.L.E.R.T.</dc:title>
  <dc:creator>Dane Michelle Canullas</dc:creator>
  <cp:lastModifiedBy>Dane Michelle Canullas</cp:lastModifiedBy>
  <cp:revision>25</cp:revision>
  <dcterms:created xsi:type="dcterms:W3CDTF">2018-11-15T03:53:36Z</dcterms:created>
  <dcterms:modified xsi:type="dcterms:W3CDTF">2018-11-16T04:14:14Z</dcterms:modified>
</cp:coreProperties>
</file>