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 id="2147483660" r:id="rId13"/>
  </p:sldMasterIdLst>
  <p:notesMasterIdLst>
    <p:notesMasterId r:id="rId60"/>
  </p:notesMasterIdLst>
  <p:sldIdLst>
    <p:sldId id="258" r:id="rId14"/>
    <p:sldId id="256" r:id="rId15"/>
    <p:sldId id="289" r:id="rId16"/>
    <p:sldId id="288" r:id="rId17"/>
    <p:sldId id="259" r:id="rId18"/>
    <p:sldId id="307" r:id="rId19"/>
    <p:sldId id="308" r:id="rId20"/>
    <p:sldId id="306" r:id="rId21"/>
    <p:sldId id="260" r:id="rId22"/>
    <p:sldId id="261" r:id="rId23"/>
    <p:sldId id="262" r:id="rId24"/>
    <p:sldId id="265" r:id="rId25"/>
    <p:sldId id="263" r:id="rId26"/>
    <p:sldId id="305" r:id="rId27"/>
    <p:sldId id="264" r:id="rId28"/>
    <p:sldId id="302" r:id="rId29"/>
    <p:sldId id="309" r:id="rId30"/>
    <p:sldId id="266" r:id="rId31"/>
    <p:sldId id="299" r:id="rId32"/>
    <p:sldId id="303" r:id="rId33"/>
    <p:sldId id="268" r:id="rId34"/>
    <p:sldId id="301" r:id="rId35"/>
    <p:sldId id="298" r:id="rId36"/>
    <p:sldId id="270" r:id="rId37"/>
    <p:sldId id="297" r:id="rId38"/>
    <p:sldId id="272" r:id="rId39"/>
    <p:sldId id="296" r:id="rId40"/>
    <p:sldId id="274" r:id="rId41"/>
    <p:sldId id="295" r:id="rId42"/>
    <p:sldId id="276" r:id="rId43"/>
    <p:sldId id="294" r:id="rId44"/>
    <p:sldId id="278" r:id="rId45"/>
    <p:sldId id="293" r:id="rId46"/>
    <p:sldId id="280" r:id="rId47"/>
    <p:sldId id="292" r:id="rId48"/>
    <p:sldId id="282" r:id="rId49"/>
    <p:sldId id="291" r:id="rId50"/>
    <p:sldId id="284" r:id="rId51"/>
    <p:sldId id="290" r:id="rId52"/>
    <p:sldId id="286" r:id="rId53"/>
    <p:sldId id="304" r:id="rId54"/>
    <p:sldId id="310" r:id="rId55"/>
    <p:sldId id="287" r:id="rId56"/>
    <p:sldId id="313" r:id="rId57"/>
    <p:sldId id="311" r:id="rId58"/>
    <p:sldId id="312" r:id="rId59"/>
  </p:sldIdLst>
  <p:sldSz cx="13004800" cy="9753600"/>
  <p:notesSz cx="6858000" cy="9144000"/>
  <p:defaultTextStyle>
    <a:defPPr>
      <a:defRPr lang="en-US"/>
    </a:defPPr>
    <a:lvl1pPr algn="ctr" rtl="0" fontAlgn="base">
      <a:spcBef>
        <a:spcPct val="0"/>
      </a:spcBef>
      <a:spcAft>
        <a:spcPct val="0"/>
      </a:spcAft>
      <a:defRPr sz="3000" kern="1200">
        <a:solidFill>
          <a:srgbClr val="292C1F"/>
        </a:solidFill>
        <a:latin typeface="Optima" charset="0"/>
        <a:ea typeface="ヒラギノ角ゴ ProN W3" charset="0"/>
        <a:cs typeface="ヒラギノ角ゴ ProN W3" charset="0"/>
        <a:sym typeface="Optima" charset="0"/>
      </a:defRPr>
    </a:lvl1pPr>
    <a:lvl2pPr marL="457200" algn="ctr" rtl="0" fontAlgn="base">
      <a:spcBef>
        <a:spcPct val="0"/>
      </a:spcBef>
      <a:spcAft>
        <a:spcPct val="0"/>
      </a:spcAft>
      <a:defRPr sz="3000" kern="1200">
        <a:solidFill>
          <a:srgbClr val="292C1F"/>
        </a:solidFill>
        <a:latin typeface="Optima" charset="0"/>
        <a:ea typeface="ヒラギノ角ゴ ProN W3" charset="0"/>
        <a:cs typeface="ヒラギノ角ゴ ProN W3" charset="0"/>
        <a:sym typeface="Optima" charset="0"/>
      </a:defRPr>
    </a:lvl2pPr>
    <a:lvl3pPr marL="914400" algn="ctr" rtl="0" fontAlgn="base">
      <a:spcBef>
        <a:spcPct val="0"/>
      </a:spcBef>
      <a:spcAft>
        <a:spcPct val="0"/>
      </a:spcAft>
      <a:defRPr sz="3000" kern="1200">
        <a:solidFill>
          <a:srgbClr val="292C1F"/>
        </a:solidFill>
        <a:latin typeface="Optima" charset="0"/>
        <a:ea typeface="ヒラギノ角ゴ ProN W3" charset="0"/>
        <a:cs typeface="ヒラギノ角ゴ ProN W3" charset="0"/>
        <a:sym typeface="Optima" charset="0"/>
      </a:defRPr>
    </a:lvl3pPr>
    <a:lvl4pPr marL="1371600" algn="ctr" rtl="0" fontAlgn="base">
      <a:spcBef>
        <a:spcPct val="0"/>
      </a:spcBef>
      <a:spcAft>
        <a:spcPct val="0"/>
      </a:spcAft>
      <a:defRPr sz="3000" kern="1200">
        <a:solidFill>
          <a:srgbClr val="292C1F"/>
        </a:solidFill>
        <a:latin typeface="Optima" charset="0"/>
        <a:ea typeface="ヒラギノ角ゴ ProN W3" charset="0"/>
        <a:cs typeface="ヒラギノ角ゴ ProN W3" charset="0"/>
        <a:sym typeface="Optima" charset="0"/>
      </a:defRPr>
    </a:lvl4pPr>
    <a:lvl5pPr marL="1828800" algn="ctr" rtl="0" fontAlgn="base">
      <a:spcBef>
        <a:spcPct val="0"/>
      </a:spcBef>
      <a:spcAft>
        <a:spcPct val="0"/>
      </a:spcAft>
      <a:defRPr sz="3000" kern="1200">
        <a:solidFill>
          <a:srgbClr val="292C1F"/>
        </a:solidFill>
        <a:latin typeface="Optima" charset="0"/>
        <a:ea typeface="ヒラギノ角ゴ ProN W3" charset="0"/>
        <a:cs typeface="ヒラギノ角ゴ ProN W3" charset="0"/>
        <a:sym typeface="Optima" charset="0"/>
      </a:defRPr>
    </a:lvl5pPr>
    <a:lvl6pPr marL="2286000" algn="l" defTabSz="457200" rtl="0" eaLnBrk="1" latinLnBrk="0" hangingPunct="1">
      <a:defRPr sz="3000" kern="1200">
        <a:solidFill>
          <a:srgbClr val="292C1F"/>
        </a:solidFill>
        <a:latin typeface="Optima" charset="0"/>
        <a:ea typeface="ヒラギノ角ゴ ProN W3" charset="0"/>
        <a:cs typeface="ヒラギノ角ゴ ProN W3" charset="0"/>
        <a:sym typeface="Optima" charset="0"/>
      </a:defRPr>
    </a:lvl6pPr>
    <a:lvl7pPr marL="2743200" algn="l" defTabSz="457200" rtl="0" eaLnBrk="1" latinLnBrk="0" hangingPunct="1">
      <a:defRPr sz="3000" kern="1200">
        <a:solidFill>
          <a:srgbClr val="292C1F"/>
        </a:solidFill>
        <a:latin typeface="Optima" charset="0"/>
        <a:ea typeface="ヒラギノ角ゴ ProN W3" charset="0"/>
        <a:cs typeface="ヒラギノ角ゴ ProN W3" charset="0"/>
        <a:sym typeface="Optima" charset="0"/>
      </a:defRPr>
    </a:lvl7pPr>
    <a:lvl8pPr marL="3200400" algn="l" defTabSz="457200" rtl="0" eaLnBrk="1" latinLnBrk="0" hangingPunct="1">
      <a:defRPr sz="3000" kern="1200">
        <a:solidFill>
          <a:srgbClr val="292C1F"/>
        </a:solidFill>
        <a:latin typeface="Optima" charset="0"/>
        <a:ea typeface="ヒラギノ角ゴ ProN W3" charset="0"/>
        <a:cs typeface="ヒラギノ角ゴ ProN W3" charset="0"/>
        <a:sym typeface="Optima" charset="0"/>
      </a:defRPr>
    </a:lvl8pPr>
    <a:lvl9pPr marL="3657600" algn="l" defTabSz="457200" rtl="0" eaLnBrk="1" latinLnBrk="0" hangingPunct="1">
      <a:defRPr sz="3000" kern="1200">
        <a:solidFill>
          <a:srgbClr val="292C1F"/>
        </a:solidFill>
        <a:latin typeface="Optima" charset="0"/>
        <a:ea typeface="ヒラギノ角ゴ ProN W3" charset="0"/>
        <a:cs typeface="ヒラギノ角ゴ ProN W3" charset="0"/>
        <a:sym typeface="Optima"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AA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85" autoAdjust="0"/>
    <p:restoredTop sz="73733" autoAdjust="0"/>
  </p:normalViewPr>
  <p:slideViewPr>
    <p:cSldViewPr showGuides="1">
      <p:cViewPr>
        <p:scale>
          <a:sx n="65" d="100"/>
          <a:sy n="65" d="100"/>
        </p:scale>
        <p:origin x="-2344" y="-80"/>
      </p:cViewPr>
      <p:guideLst>
        <p:guide orient="horz" pos="3072"/>
        <p:guide pos="404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37.xml"/><Relationship Id="rId51" Type="http://schemas.openxmlformats.org/officeDocument/2006/relationships/slide" Target="slides/slide38.xml"/><Relationship Id="rId52" Type="http://schemas.openxmlformats.org/officeDocument/2006/relationships/slide" Target="slides/slide39.xml"/><Relationship Id="rId53" Type="http://schemas.openxmlformats.org/officeDocument/2006/relationships/slide" Target="slides/slide40.xml"/><Relationship Id="rId54" Type="http://schemas.openxmlformats.org/officeDocument/2006/relationships/slide" Target="slides/slide41.xml"/><Relationship Id="rId55" Type="http://schemas.openxmlformats.org/officeDocument/2006/relationships/slide" Target="slides/slide42.xml"/><Relationship Id="rId56" Type="http://schemas.openxmlformats.org/officeDocument/2006/relationships/slide" Target="slides/slide43.xml"/><Relationship Id="rId57" Type="http://schemas.openxmlformats.org/officeDocument/2006/relationships/slide" Target="slides/slide44.xml"/><Relationship Id="rId58" Type="http://schemas.openxmlformats.org/officeDocument/2006/relationships/slide" Target="slides/slide45.xml"/><Relationship Id="rId59" Type="http://schemas.openxmlformats.org/officeDocument/2006/relationships/slide" Target="slides/slide46.xml"/><Relationship Id="rId40" Type="http://schemas.openxmlformats.org/officeDocument/2006/relationships/slide" Target="slides/slide27.xml"/><Relationship Id="rId41" Type="http://schemas.openxmlformats.org/officeDocument/2006/relationships/slide" Target="slides/slide28.xml"/><Relationship Id="rId42" Type="http://schemas.openxmlformats.org/officeDocument/2006/relationships/slide" Target="slides/slide29.xml"/><Relationship Id="rId43" Type="http://schemas.openxmlformats.org/officeDocument/2006/relationships/slide" Target="slides/slide30.xml"/><Relationship Id="rId44" Type="http://schemas.openxmlformats.org/officeDocument/2006/relationships/slide" Target="slides/slide31.xml"/><Relationship Id="rId45" Type="http://schemas.openxmlformats.org/officeDocument/2006/relationships/slide" Target="slides/slide32.xml"/><Relationship Id="rId46" Type="http://schemas.openxmlformats.org/officeDocument/2006/relationships/slide" Target="slides/slide33.xml"/><Relationship Id="rId47" Type="http://schemas.openxmlformats.org/officeDocument/2006/relationships/slide" Target="slides/slide34.xml"/><Relationship Id="rId48" Type="http://schemas.openxmlformats.org/officeDocument/2006/relationships/slide" Target="slides/slide35.xml"/><Relationship Id="rId49" Type="http://schemas.openxmlformats.org/officeDocument/2006/relationships/slide" Target="slides/slide3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slide" Target="slides/slide19.xml"/><Relationship Id="rId33" Type="http://schemas.openxmlformats.org/officeDocument/2006/relationships/slide" Target="slides/slide20.xml"/><Relationship Id="rId34" Type="http://schemas.openxmlformats.org/officeDocument/2006/relationships/slide" Target="slides/slide21.xml"/><Relationship Id="rId35" Type="http://schemas.openxmlformats.org/officeDocument/2006/relationships/slide" Target="slides/slide22.xml"/><Relationship Id="rId36" Type="http://schemas.openxmlformats.org/officeDocument/2006/relationships/slide" Target="slides/slide23.xml"/><Relationship Id="rId37" Type="http://schemas.openxmlformats.org/officeDocument/2006/relationships/slide" Target="slides/slide24.xml"/><Relationship Id="rId38" Type="http://schemas.openxmlformats.org/officeDocument/2006/relationships/slide" Target="slides/slide25.xml"/><Relationship Id="rId39" Type="http://schemas.openxmlformats.org/officeDocument/2006/relationships/slide" Target="slides/slide2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60" Type="http://schemas.openxmlformats.org/officeDocument/2006/relationships/notesMaster" Target="notesMasters/notesMaster1.xml"/><Relationship Id="rId61" Type="http://schemas.openxmlformats.org/officeDocument/2006/relationships/printerSettings" Target="printerSettings/printerSettings1.bin"/><Relationship Id="rId62" Type="http://schemas.openxmlformats.org/officeDocument/2006/relationships/presProps" Target="presProps.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Master" Target="slideMasters/slideMaster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29"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22530" name="Rectangle 2"/>
          <p:cNvSpPr>
            <a:spLocks noGrp="1" noChangeArrowheads="1"/>
          </p:cNvSpPr>
          <p:nvPr>
            <p:ph type="body" sz="quarter" idx="1"/>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5177696"/>
      </p:ext>
    </p:extLst>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Optima" charset="0"/>
        <a:ea typeface="ＭＳ Ｐゴシック" charset="0"/>
        <a:cs typeface="+mn-cs"/>
      </a:defRPr>
    </a:lvl1pPr>
    <a:lvl2pPr marL="457200" algn="l" rtl="0" fontAlgn="base">
      <a:spcBef>
        <a:spcPct val="0"/>
      </a:spcBef>
      <a:spcAft>
        <a:spcPct val="0"/>
      </a:spcAft>
      <a:defRPr sz="1200" kern="1200">
        <a:solidFill>
          <a:schemeClr val="tx1"/>
        </a:solidFill>
        <a:latin typeface="Optima" charset="0"/>
        <a:ea typeface="ＭＳ Ｐゴシック" charset="0"/>
        <a:cs typeface="+mn-cs"/>
      </a:defRPr>
    </a:lvl2pPr>
    <a:lvl3pPr marL="914400" algn="l" rtl="0" fontAlgn="base">
      <a:spcBef>
        <a:spcPct val="0"/>
      </a:spcBef>
      <a:spcAft>
        <a:spcPct val="0"/>
      </a:spcAft>
      <a:defRPr sz="1200" kern="1200">
        <a:solidFill>
          <a:schemeClr val="tx1"/>
        </a:solidFill>
        <a:latin typeface="Optima" charset="0"/>
        <a:ea typeface="ＭＳ Ｐゴシック" charset="0"/>
        <a:cs typeface="+mn-cs"/>
      </a:defRPr>
    </a:lvl3pPr>
    <a:lvl4pPr marL="1371600" algn="l" rtl="0" fontAlgn="base">
      <a:spcBef>
        <a:spcPct val="0"/>
      </a:spcBef>
      <a:spcAft>
        <a:spcPct val="0"/>
      </a:spcAft>
      <a:defRPr sz="1200" kern="1200">
        <a:solidFill>
          <a:schemeClr val="tx1"/>
        </a:solidFill>
        <a:latin typeface="Optima" charset="0"/>
        <a:ea typeface="ＭＳ Ｐゴシック" charset="0"/>
        <a:cs typeface="+mn-cs"/>
      </a:defRPr>
    </a:lvl4pPr>
    <a:lvl5pPr marL="1828800" algn="l" rtl="0" fontAlgn="base">
      <a:spcBef>
        <a:spcPct val="0"/>
      </a:spcBef>
      <a:spcAft>
        <a:spcPct val="0"/>
      </a:spcAft>
      <a:defRPr sz="1200" kern="1200">
        <a:solidFill>
          <a:schemeClr val="tx1"/>
        </a:solidFill>
        <a:latin typeface="Optima"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have questions,</a:t>
            </a:r>
            <a:r>
              <a:rPr lang="en-US" baseline="0" dirty="0" smtClean="0"/>
              <a:t> you may find more information about the game at http://</a:t>
            </a:r>
            <a:r>
              <a:rPr lang="en-US" baseline="0" dirty="0" err="1" smtClean="0"/>
              <a:t>lienbtran.com</a:t>
            </a:r>
            <a:r>
              <a:rPr lang="en-US" baseline="0" dirty="0" smtClean="0"/>
              <a:t>/games/magnitude or you may contact Lien Tran at </a:t>
            </a:r>
            <a:r>
              <a:rPr lang="en-US" baseline="0" dirty="0" err="1" smtClean="0"/>
              <a:t>lien@lienbtran.com</a:t>
            </a:r>
            <a:endParaRPr lang="en-US" dirty="0"/>
          </a:p>
        </p:txBody>
      </p:sp>
    </p:spTree>
    <p:extLst>
      <p:ext uri="{BB962C8B-B14F-4D97-AF65-F5344CB8AC3E}">
        <p14:creationId xmlns:p14="http://schemas.microsoft.com/office/powerpoint/2010/main" val="3085318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765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marL="39688"/>
            <a:r>
              <a:rPr lang="en-US" dirty="0" smtClean="0">
                <a:solidFill>
                  <a:srgbClr val="000000"/>
                </a:solidFill>
                <a:cs typeface="Optima" charset="0"/>
                <a:sym typeface="Optima" charset="0"/>
              </a:rPr>
              <a:t>So each</a:t>
            </a:r>
            <a:r>
              <a:rPr lang="en-US" baseline="0" dirty="0" smtClean="0">
                <a:solidFill>
                  <a:srgbClr val="000000"/>
                </a:solidFill>
                <a:cs typeface="Optima" charset="0"/>
                <a:sym typeface="Optima" charset="0"/>
              </a:rPr>
              <a:t> nation is susceptible to 2 natural hazards depending on their assigned nation profile. At the end of each round, we find out what type of disaster struck that year, and if it’s a disaster that you’re susceptible to, then you might lose some of your MDG progress. How many is determined by how many MDG cards you have achieved as well as the number of DRM you have invested. For this equation, the “Total MDGs at risk” will appear on the revealed disaster card for each year/round (based on the total number of MDGs you have achieved). Take this number and subtract the number of DRM you’ve invested in and you’ll get the “Total MDG loss” or how many MDG cards you must removed from the achieved area and move to the unachieved area. Note: if you have more DRM than “Total MDGs at risk” then you lose nothing.</a:t>
            </a:r>
            <a:endParaRPr lang="en-US" dirty="0">
              <a:solidFill>
                <a:srgbClr val="000000"/>
              </a:solidFill>
              <a:cs typeface="Optima" charset="0"/>
              <a:sym typeface="Optima"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1746"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marL="39688"/>
            <a:r>
              <a:rPr lang="en-US" dirty="0">
                <a:solidFill>
                  <a:srgbClr val="000000"/>
                </a:solidFill>
                <a:cs typeface="Optima" charset="0"/>
                <a:sym typeface="Optima" charset="0"/>
              </a:rPr>
              <a:t>Annual </a:t>
            </a:r>
            <a:r>
              <a:rPr lang="en-US" dirty="0" smtClean="0">
                <a:solidFill>
                  <a:srgbClr val="000000"/>
                </a:solidFill>
                <a:cs typeface="Optima" charset="0"/>
                <a:sym typeface="Optima" charset="0"/>
              </a:rPr>
              <a:t>Budget</a:t>
            </a:r>
            <a:endParaRPr lang="en-US" dirty="0">
              <a:solidFill>
                <a:srgbClr val="000000"/>
              </a:solidFill>
              <a:cs typeface="Optima" charset="0"/>
              <a:sym typeface="Optima" charset="0"/>
            </a:endParaRPr>
          </a:p>
          <a:p>
            <a:pPr marL="39688"/>
            <a:r>
              <a:rPr lang="en-US" dirty="0">
                <a:solidFill>
                  <a:srgbClr val="000000"/>
                </a:solidFill>
                <a:cs typeface="Optima" charset="0"/>
                <a:sym typeface="Optima" charset="0"/>
              </a:rPr>
              <a:t>All ministers receive 6 money </a:t>
            </a:r>
            <a:r>
              <a:rPr lang="en-US" dirty="0" smtClean="0">
                <a:solidFill>
                  <a:srgbClr val="000000"/>
                </a:solidFill>
                <a:cs typeface="Optima" charset="0"/>
                <a:sym typeface="Optima" charset="0"/>
              </a:rPr>
              <a:t>units</a:t>
            </a:r>
            <a:r>
              <a:rPr lang="en-US" baseline="0" dirty="0" smtClean="0">
                <a:solidFill>
                  <a:srgbClr val="000000"/>
                </a:solidFill>
                <a:cs typeface="Optima" charset="0"/>
                <a:sym typeface="Optima" charset="0"/>
              </a:rPr>
              <a:t> </a:t>
            </a:r>
            <a:r>
              <a:rPr lang="en-US" dirty="0" smtClean="0">
                <a:solidFill>
                  <a:srgbClr val="000000"/>
                </a:solidFill>
                <a:cs typeface="Optima" charset="0"/>
                <a:sym typeface="Optima" charset="0"/>
              </a:rPr>
              <a:t>as </a:t>
            </a:r>
            <a:r>
              <a:rPr lang="en-US" dirty="0">
                <a:solidFill>
                  <a:srgbClr val="000000"/>
                </a:solidFill>
                <a:cs typeface="Optima" charset="0"/>
                <a:sym typeface="Optima" charset="0"/>
              </a:rPr>
              <a:t>their first year budget</a:t>
            </a:r>
            <a:r>
              <a:rPr lang="en-US" dirty="0" smtClean="0">
                <a:solidFill>
                  <a:srgbClr val="000000"/>
                </a:solidFill>
                <a:cs typeface="Optima" charset="0"/>
                <a:sym typeface="Optima" charset="0"/>
              </a:rPr>
              <a:t>. Budgets will vary each subsequent year.  </a:t>
            </a:r>
            <a:r>
              <a:rPr lang="en-US" dirty="0">
                <a:solidFill>
                  <a:srgbClr val="000000"/>
                </a:solidFill>
                <a:cs typeface="Optima" charset="0"/>
                <a:sym typeface="Optima" charset="0"/>
              </a:rPr>
              <a:t>See </a:t>
            </a:r>
            <a:r>
              <a:rPr lang="ja-JP" altLang="en-US" dirty="0">
                <a:solidFill>
                  <a:srgbClr val="000000"/>
                </a:solidFill>
                <a:latin typeface="Arial"/>
                <a:cs typeface="Optima" charset="0"/>
                <a:sym typeface="Optima" charset="0"/>
              </a:rPr>
              <a:t>“</a:t>
            </a:r>
            <a:r>
              <a:rPr lang="en-US" dirty="0">
                <a:solidFill>
                  <a:srgbClr val="000000"/>
                </a:solidFill>
                <a:cs typeface="Optima" charset="0"/>
                <a:sym typeface="Optima" charset="0"/>
              </a:rPr>
              <a:t>Collect Annual Ministry Budget</a:t>
            </a:r>
            <a:r>
              <a:rPr lang="ja-JP" altLang="en-US" dirty="0">
                <a:solidFill>
                  <a:srgbClr val="000000"/>
                </a:solidFill>
                <a:latin typeface="Arial"/>
                <a:cs typeface="Optima" charset="0"/>
                <a:sym typeface="Optima" charset="0"/>
              </a:rPr>
              <a:t>”</a:t>
            </a:r>
            <a:r>
              <a:rPr lang="en-US" dirty="0">
                <a:solidFill>
                  <a:srgbClr val="000000"/>
                </a:solidFill>
                <a:cs typeface="Optima" charset="0"/>
                <a:sym typeface="Optima" charset="0"/>
              </a:rPr>
              <a:t> under </a:t>
            </a:r>
            <a:r>
              <a:rPr lang="ja-JP" altLang="en-US" dirty="0">
                <a:solidFill>
                  <a:srgbClr val="000000"/>
                </a:solidFill>
                <a:latin typeface="Arial"/>
                <a:cs typeface="Optima" charset="0"/>
                <a:sym typeface="Optima" charset="0"/>
              </a:rPr>
              <a:t>“</a:t>
            </a:r>
            <a:r>
              <a:rPr lang="en-US" dirty="0">
                <a:solidFill>
                  <a:srgbClr val="000000"/>
                </a:solidFill>
                <a:cs typeface="Optima" charset="0"/>
                <a:sym typeface="Optima" charset="0"/>
              </a:rPr>
              <a:t>How to Play</a:t>
            </a:r>
            <a:r>
              <a:rPr lang="ja-JP" altLang="en-US" dirty="0">
                <a:solidFill>
                  <a:srgbClr val="000000"/>
                </a:solidFill>
                <a:latin typeface="Arial"/>
                <a:cs typeface="Optima" charset="0"/>
                <a:sym typeface="Optima" charset="0"/>
              </a:rPr>
              <a:t>”</a:t>
            </a:r>
            <a:r>
              <a:rPr lang="en-US" dirty="0">
                <a:solidFill>
                  <a:srgbClr val="000000"/>
                </a:solidFill>
                <a:cs typeface="Optima" charset="0"/>
                <a:sym typeface="Optima" charset="0"/>
              </a:rPr>
              <a:t> to learn more about future annual budgets.</a:t>
            </a:r>
          </a:p>
          <a:p>
            <a:pPr marL="39688"/>
            <a:endParaRPr lang="en-US" dirty="0">
              <a:solidFill>
                <a:srgbClr val="000000"/>
              </a:solidFill>
              <a:cs typeface="Optima" charset="0"/>
              <a:sym typeface="Optima" charset="0"/>
            </a:endParaRPr>
          </a:p>
          <a:p>
            <a:pPr marL="39688" algn="just"/>
            <a:r>
              <a:rPr lang="en-US" dirty="0" smtClean="0">
                <a:solidFill>
                  <a:srgbClr val="808080"/>
                </a:solidFill>
                <a:latin typeface="Garamond Premr Pro" charset="0"/>
                <a:cs typeface="Garamond Premr Pro" charset="0"/>
                <a:sym typeface="Garamond Premr Pro" charset="0"/>
              </a:rPr>
              <a:t>The Bank</a:t>
            </a:r>
          </a:p>
          <a:p>
            <a:pPr marL="39688" algn="just"/>
            <a:r>
              <a:rPr lang="en-US" dirty="0" smtClean="0">
                <a:solidFill>
                  <a:srgbClr val="808080"/>
                </a:solidFill>
                <a:latin typeface="Garamond Premr Pro" charset="0"/>
                <a:cs typeface="Garamond Premr Pro" charset="0"/>
                <a:sym typeface="Garamond Premr Pro" charset="0"/>
              </a:rPr>
              <a:t>Stack the money pieces in the designated </a:t>
            </a:r>
            <a:r>
              <a:rPr lang="ja-JP" altLang="en-US" dirty="0" smtClean="0">
                <a:solidFill>
                  <a:srgbClr val="808080"/>
                </a:solidFill>
                <a:latin typeface="Arial"/>
                <a:cs typeface="Garamond Premr Pro" charset="0"/>
                <a:sym typeface="Garamond Premr Pro" charset="0"/>
              </a:rPr>
              <a:t>“</a:t>
            </a:r>
            <a:r>
              <a:rPr lang="en-US" dirty="0" smtClean="0">
                <a:solidFill>
                  <a:srgbClr val="808080"/>
                </a:solidFill>
                <a:latin typeface="Garamond Premr Pro" charset="0"/>
                <a:cs typeface="Garamond Premr Pro" charset="0"/>
                <a:sym typeface="Garamond Premr Pro" charset="0"/>
              </a:rPr>
              <a:t>Bank $</a:t>
            </a:r>
            <a:r>
              <a:rPr lang="ja-JP" altLang="en-US" dirty="0" smtClean="0">
                <a:solidFill>
                  <a:srgbClr val="808080"/>
                </a:solidFill>
                <a:latin typeface="Arial"/>
                <a:cs typeface="Garamond Premr Pro" charset="0"/>
                <a:sym typeface="Garamond Premr Pro" charset="0"/>
              </a:rPr>
              <a:t>”</a:t>
            </a:r>
            <a:r>
              <a:rPr lang="en-US" dirty="0" smtClean="0">
                <a:solidFill>
                  <a:srgbClr val="808080"/>
                </a:solidFill>
                <a:latin typeface="Garamond Premr Pro" charset="0"/>
                <a:cs typeface="Garamond Premr Pro" charset="0"/>
                <a:sym typeface="Garamond Premr Pro" charset="0"/>
              </a:rPr>
              <a:t> area on the board. When </a:t>
            </a:r>
            <a:r>
              <a:rPr lang="en-US" baseline="0" dirty="0" smtClean="0">
                <a:solidFill>
                  <a:srgbClr val="808080"/>
                </a:solidFill>
                <a:latin typeface="Garamond Premr Pro" charset="0"/>
                <a:cs typeface="Garamond Premr Pro" charset="0"/>
                <a:sym typeface="Garamond Premr Pro" charset="0"/>
              </a:rPr>
              <a:t>making investments players put the spent money back in the Bank.</a:t>
            </a:r>
            <a:endParaRPr lang="en-US" dirty="0">
              <a:solidFill>
                <a:srgbClr val="808080"/>
              </a:solidFill>
              <a:latin typeface="Garamond Premr Pro" charset="0"/>
              <a:cs typeface="Garamond Premr Pro" charset="0"/>
              <a:sym typeface="Garamond Premr Pro"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latin typeface="Garamond" charset="0"/>
                <a:ea typeface="ヒラギノ角ゴ ProN W3" charset="0"/>
                <a:cs typeface="ヒラギノ角ゴ ProN W3" charset="0"/>
                <a:sym typeface="Garamond" charset="0"/>
              </a:rPr>
              <a:t>The game starts in 2006 and each round represents a calendar year. There are 10 rounds ending with the year 2015.  The game is over the round after the last disaster slide is revealed.</a:t>
            </a:r>
          </a:p>
          <a:p>
            <a:pPr marL="0" marR="0" indent="0" algn="l" defTabSz="914400" rtl="0" eaLnBrk="1" fontAlgn="base" latinLnBrk="0" hangingPunct="1">
              <a:lnSpc>
                <a:spcPct val="100000"/>
              </a:lnSpc>
              <a:spcBef>
                <a:spcPct val="0"/>
              </a:spcBef>
              <a:spcAft>
                <a:spcPct val="0"/>
              </a:spcAft>
              <a:buClrTx/>
              <a:buSzTx/>
              <a:buFontTx/>
              <a:buNone/>
              <a:tabLst/>
              <a:defRPr/>
            </a:pPr>
            <a:r>
              <a:rPr lang="en-US" sz="1200" dirty="0" smtClean="0">
                <a:solidFill>
                  <a:srgbClr val="808080"/>
                </a:solidFill>
                <a:latin typeface="Garamond"/>
                <a:ea typeface="ＭＳ Ｐゴシック" charset="0"/>
                <a:cs typeface="Garamond"/>
                <a:sym typeface="Garamond Premr Pro" charset="0"/>
              </a:rPr>
              <a:t>These are the phases that should be completed in this order for each round (also called year)</a:t>
            </a:r>
          </a:p>
          <a:p>
            <a:pPr>
              <a:defRPr/>
            </a:pPr>
            <a:endParaRPr lang="en-US" dirty="0" smtClean="0">
              <a:latin typeface="Garamond" charset="0"/>
              <a:ea typeface="ヒラギノ角ゴ ProN W3" charset="0"/>
              <a:cs typeface="ヒラギノ角ゴ ProN W3" charset="0"/>
              <a:sym typeface="Garamond" charset="0"/>
            </a:endParaRPr>
          </a:p>
          <a:p>
            <a:pPr>
              <a:defRPr/>
            </a:pPr>
            <a:r>
              <a:rPr lang="en-US" dirty="0" smtClean="0">
                <a:latin typeface="Garamond" charset="0"/>
                <a:ea typeface="ヒラギノ角ゴ ProN W3" charset="0"/>
                <a:cs typeface="ヒラギノ角ゴ ProN W3" charset="0"/>
                <a:sym typeface="Garamond" charset="0"/>
              </a:rPr>
              <a:t>NOTE: Players</a:t>
            </a:r>
            <a:r>
              <a:rPr lang="en-US" baseline="0" dirty="0" smtClean="0">
                <a:latin typeface="Garamond" charset="0"/>
                <a:ea typeface="ヒラギノ角ゴ ProN W3" charset="0"/>
                <a:cs typeface="ヒラギノ角ゴ ProN W3" charset="0"/>
                <a:sym typeface="Garamond" charset="0"/>
              </a:rPr>
              <a:t> can buy more than 1 item on their turn but they cannot share money between each other.</a:t>
            </a:r>
            <a:endParaRPr lang="en-US" dirty="0" smtClean="0">
              <a:latin typeface="Garamond" charset="0"/>
              <a:ea typeface="ヒラギノ角ゴ ProN W3" charset="0"/>
              <a:cs typeface="ヒラギノ角ゴ ProN W3" charset="0"/>
              <a:sym typeface="Garamond" charset="0"/>
            </a:endParaRPr>
          </a:p>
          <a:p>
            <a:pPr>
              <a:defRPr/>
            </a:pPr>
            <a:endParaRPr lang="en-US" dirty="0" smtClean="0">
              <a:latin typeface="Garamond" charset="0"/>
              <a:ea typeface="ヒラギノ角ゴ ProN W3" charset="0"/>
              <a:cs typeface="ヒラギノ角ゴ ProN W3" charset="0"/>
              <a:sym typeface="Garamond" charset="0"/>
            </a:endParaRPr>
          </a:p>
          <a:p>
            <a:pPr>
              <a:defRPr/>
            </a:pPr>
            <a:endParaRPr lang="en-US" dirty="0" smtClean="0">
              <a:latin typeface="Garamond" charset="0"/>
              <a:ea typeface="ヒラギノ角ゴ ProN W3" charset="0"/>
              <a:cs typeface="ヒラギノ角ゴ ProN W3" charset="0"/>
              <a:sym typeface="Garamond" charset="0"/>
            </a:endParaRPr>
          </a:p>
          <a:p>
            <a:pPr>
              <a:defRPr/>
            </a:pPr>
            <a:r>
              <a:rPr lang="en-US" dirty="0" smtClean="0">
                <a:latin typeface="Garamond Premr Pro" charset="0"/>
                <a:ea typeface="ヒラギノ角ゴ ProN W3" charset="0"/>
                <a:cs typeface="ヒラギノ角ゴ ProN W3" charset="0"/>
                <a:sym typeface="Garamond Premr Pro" charset="0"/>
              </a:rPr>
              <a:t>For additional explanation, please refer to Magnitude Game Rule Set document.</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latin typeface="Garamond" charset="0"/>
                <a:ea typeface="ヒラギノ角ゴ ProN W3" charset="0"/>
                <a:cs typeface="ヒラギノ角ゴ ProN W3" charset="0"/>
                <a:sym typeface="Garamond" charset="0"/>
              </a:rPr>
              <a:t>First round,</a:t>
            </a:r>
            <a:r>
              <a:rPr lang="en-US" baseline="0" dirty="0" smtClean="0">
                <a:latin typeface="Garamond" charset="0"/>
                <a:ea typeface="ヒラギノ角ゴ ProN W3" charset="0"/>
                <a:cs typeface="ヒラギノ角ゴ ProN W3" charset="0"/>
                <a:sym typeface="Garamond" charset="0"/>
              </a:rPr>
              <a:t> players start with 6 (don’t collect additional annual budget). </a:t>
            </a:r>
            <a:r>
              <a:rPr lang="en-US" dirty="0" smtClean="0">
                <a:latin typeface="Garamond" charset="0"/>
                <a:ea typeface="ヒラギノ角ゴ ProN W3" charset="0"/>
                <a:cs typeface="ヒラギノ角ゴ ProN W3" charset="0"/>
                <a:sym typeface="Garamond" charset="0"/>
              </a:rPr>
              <a:t>NOTE: Players</a:t>
            </a:r>
            <a:r>
              <a:rPr lang="en-US" baseline="0" dirty="0" smtClean="0">
                <a:latin typeface="Garamond" charset="0"/>
                <a:ea typeface="ヒラギノ角ゴ ProN W3" charset="0"/>
                <a:cs typeface="ヒラギノ角ゴ ProN W3" charset="0"/>
                <a:sym typeface="Garamond" charset="0"/>
              </a:rPr>
              <a:t> can buy more than 1 item on their turn but they cannot share money between each other.</a:t>
            </a:r>
            <a:endParaRPr lang="en-US" dirty="0" smtClean="0">
              <a:latin typeface="Garamond" charset="0"/>
              <a:ea typeface="ヒラギノ角ゴ ProN W3" charset="0"/>
              <a:cs typeface="ヒラギノ角ゴ ProN W3" charset="0"/>
              <a:sym typeface="Garamond" charset="0"/>
            </a:endParaRPr>
          </a:p>
          <a:p>
            <a:pPr>
              <a:defRPr/>
            </a:pPr>
            <a:endParaRPr lang="en-US" dirty="0" smtClean="0"/>
          </a:p>
          <a:p>
            <a:pPr>
              <a:defRPr/>
            </a:pPr>
            <a:r>
              <a:rPr lang="en-US" dirty="0" smtClean="0"/>
              <a:t>INVESTING IN MDG</a:t>
            </a:r>
          </a:p>
          <a:p>
            <a:pPr marL="211138" indent="-171450">
              <a:buFont typeface="Arial"/>
              <a:buChar char="•"/>
            </a:pPr>
            <a:r>
              <a:rPr lang="en-US" dirty="0" smtClean="0">
                <a:solidFill>
                  <a:srgbClr val="808080"/>
                </a:solidFill>
                <a:latin typeface="Garamond Premr Pro" charset="0"/>
                <a:cs typeface="Garamond Premr Pro" charset="0"/>
                <a:sym typeface="Garamond Premr Pro" charset="0"/>
              </a:rPr>
              <a:t>Any minister can buy any MDG</a:t>
            </a:r>
            <a:r>
              <a:rPr lang="en-US" baseline="0" dirty="0" smtClean="0">
                <a:solidFill>
                  <a:srgbClr val="808080"/>
                </a:solidFill>
                <a:latin typeface="Garamond Premr Pro" charset="0"/>
                <a:cs typeface="Garamond Premr Pro" charset="0"/>
                <a:sym typeface="Garamond Premr Pro" charset="0"/>
              </a:rPr>
              <a:t> (they are not limited to buying the ones on their Minister Profile card.) </a:t>
            </a:r>
          </a:p>
          <a:p>
            <a:pPr marL="211138" indent="-171450">
              <a:buFont typeface="Arial"/>
              <a:buChar char="•"/>
            </a:pPr>
            <a:r>
              <a:rPr lang="en-US" dirty="0" smtClean="0">
                <a:solidFill>
                  <a:srgbClr val="808080"/>
                </a:solidFill>
                <a:latin typeface="Garamond Premr Pro" charset="0"/>
                <a:cs typeface="Garamond Premr Pro" charset="0"/>
                <a:sym typeface="Garamond Premr Pro" charset="0"/>
              </a:rPr>
              <a:t>The</a:t>
            </a:r>
            <a:r>
              <a:rPr lang="en-US" baseline="0" dirty="0" smtClean="0">
                <a:solidFill>
                  <a:srgbClr val="808080"/>
                </a:solidFill>
                <a:latin typeface="Garamond Premr Pro" charset="0"/>
                <a:cs typeface="Garamond Premr Pro" charset="0"/>
                <a:sym typeface="Garamond Premr Pro" charset="0"/>
              </a:rPr>
              <a:t> price to purchase MDGs is on the right side of each card (Level 1 costs 6, Level 2 costs 4, Level 3 costs 5). </a:t>
            </a:r>
          </a:p>
          <a:p>
            <a:pPr marL="211138" indent="-171450">
              <a:buFont typeface="Arial"/>
              <a:buChar char="•"/>
            </a:pPr>
            <a:r>
              <a:rPr lang="en-US" baseline="0" dirty="0" smtClean="0">
                <a:solidFill>
                  <a:srgbClr val="808080"/>
                </a:solidFill>
                <a:latin typeface="Garamond Premr Pro" charset="0"/>
                <a:cs typeface="Garamond Premr Pro" charset="0"/>
                <a:sym typeface="Garamond Premr Pro" charset="0"/>
              </a:rPr>
              <a:t>You must purchase L1 before L2 and L2 before L3. </a:t>
            </a:r>
          </a:p>
          <a:p>
            <a:pPr marL="211138" indent="-171450">
              <a:buFont typeface="Arial"/>
              <a:buChar char="•"/>
            </a:pPr>
            <a:r>
              <a:rPr lang="en-US" baseline="0" dirty="0" smtClean="0">
                <a:solidFill>
                  <a:srgbClr val="808080"/>
                </a:solidFill>
                <a:latin typeface="Garamond Premr Pro" charset="0"/>
                <a:cs typeface="Garamond Premr Pro" charset="0"/>
                <a:sym typeface="Garamond Premr Pro" charset="0"/>
              </a:rPr>
              <a:t>When you purchase an MDG card you flip it over and place it inside the octagon in its corresponding MDG space. This means it is now achieved.</a:t>
            </a:r>
            <a:endParaRPr lang="en-US" dirty="0" smtClean="0">
              <a:solidFill>
                <a:srgbClr val="808080"/>
              </a:solidFill>
              <a:latin typeface="Garamond Premr Pro" charset="0"/>
              <a:cs typeface="Garamond Premr Pro" charset="0"/>
              <a:sym typeface="Garamond Premr Pro" charset="0"/>
            </a:endParaRPr>
          </a:p>
          <a:p>
            <a:pPr>
              <a:defRPr/>
            </a:pPr>
            <a:endParaRPr lang="en-US" dirty="0" smtClean="0"/>
          </a:p>
          <a:p>
            <a:pPr>
              <a:defRPr/>
            </a:pPr>
            <a:r>
              <a:rPr lang="en-US" dirty="0" smtClean="0"/>
              <a:t>INVESTING</a:t>
            </a:r>
            <a:r>
              <a:rPr lang="en-US" baseline="0" dirty="0" smtClean="0"/>
              <a:t> IN DRM</a:t>
            </a:r>
            <a:endParaRPr lang="en-US" dirty="0" smtClean="0"/>
          </a:p>
          <a:p>
            <a:pPr marL="211138" indent="-171450">
              <a:buClr>
                <a:srgbClr val="000000"/>
              </a:buClr>
              <a:buFont typeface="Arial"/>
              <a:buChar char="•"/>
            </a:pPr>
            <a:r>
              <a:rPr lang="en-US" dirty="0" smtClean="0">
                <a:solidFill>
                  <a:srgbClr val="000000"/>
                </a:solidFill>
                <a:cs typeface="Optima" charset="0"/>
                <a:sym typeface="Optima" charset="0"/>
              </a:rPr>
              <a:t>The</a:t>
            </a:r>
            <a:r>
              <a:rPr lang="en-US" baseline="0" dirty="0" smtClean="0">
                <a:solidFill>
                  <a:srgbClr val="000000"/>
                </a:solidFill>
                <a:cs typeface="Optima" charset="0"/>
                <a:sym typeface="Optima" charset="0"/>
              </a:rPr>
              <a:t> price to buy a unit of DRM depends on the number of “achieved MDGs” at the beginning of each year. (Use “MDG Marker” on Scoreboard to determine the price.)</a:t>
            </a:r>
          </a:p>
          <a:p>
            <a:pPr marL="211138" indent="-171450">
              <a:buClr>
                <a:srgbClr val="000000"/>
              </a:buClr>
              <a:buFont typeface="Arial"/>
              <a:buChar char="•"/>
            </a:pPr>
            <a:r>
              <a:rPr lang="en-US" b="1" baseline="0" dirty="0" smtClean="0">
                <a:solidFill>
                  <a:srgbClr val="000000"/>
                </a:solidFill>
                <a:cs typeface="Optima" charset="0"/>
                <a:sym typeface="Optima" charset="0"/>
              </a:rPr>
              <a:t>When a minister buys a unit of DRM they can place it in front of them. </a:t>
            </a:r>
            <a:r>
              <a:rPr lang="en-US" baseline="0" dirty="0" smtClean="0">
                <a:solidFill>
                  <a:srgbClr val="000000"/>
                </a:solidFill>
                <a:cs typeface="Optima" charset="0"/>
                <a:sym typeface="Optima" charset="0"/>
              </a:rPr>
              <a:t>(Note to facilitator: This helps later in the game to acknowledge which ministers invested in particular DRM.)</a:t>
            </a:r>
            <a:endParaRPr lang="en-US" dirty="0" smtClean="0">
              <a:solidFill>
                <a:srgbClr val="000000"/>
              </a:solidFill>
              <a:cs typeface="Optima" charset="0"/>
              <a:sym typeface="Optima" charset="0"/>
            </a:endParaRPr>
          </a:p>
          <a:p>
            <a:pPr>
              <a:defRPr/>
            </a:pP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baseline="0" dirty="0" smtClean="0"/>
              <a:t>Facilitator reads the text out loud to the group.</a:t>
            </a:r>
          </a:p>
          <a:p>
            <a:pPr marL="228600" marR="0" indent="-228600" algn="l" defTabSz="914400" rtl="0" eaLnBrk="1" fontAlgn="base" latinLnBrk="0" hangingPunct="1">
              <a:lnSpc>
                <a:spcPct val="100000"/>
              </a:lnSpc>
              <a:spcBef>
                <a:spcPct val="0"/>
              </a:spcBef>
              <a:spcAft>
                <a:spcPct val="0"/>
              </a:spcAft>
              <a:buClrTx/>
              <a:buSzTx/>
              <a:buFont typeface="+mj-lt"/>
              <a:buAutoNum type="arabicPeriod"/>
              <a:tabLst/>
              <a:defRPr/>
            </a:pPr>
            <a:r>
              <a:rPr lang="en-US" dirty="0" smtClean="0"/>
              <a:t>Nations check</a:t>
            </a:r>
            <a:r>
              <a:rPr lang="en-US" baseline="0" dirty="0" smtClean="0"/>
              <a:t> their nation profile card. If they have an icon matching this disaster on their nation card then they are affected by this disaster slide. (If they do not have a matching icon, then they are not affected at all.)</a:t>
            </a:r>
          </a:p>
          <a:p>
            <a:pPr marL="228600" indent="-228600">
              <a:buFont typeface="+mj-lt"/>
              <a:buAutoNum type="arabicPeriod"/>
            </a:pPr>
            <a:r>
              <a:rPr lang="en-US" baseline="0" dirty="0" smtClean="0"/>
              <a:t>Affected nations without the specified DRM (mentioned just below the disaster type) lose 1 achieved MDG. They must take one MDG card from the center octagon, flip it, and put it back where it started.</a:t>
            </a:r>
          </a:p>
          <a:p>
            <a:pPr marL="228600" indent="-228600">
              <a:buFont typeface="+mj-lt"/>
              <a:buAutoNum type="arabicPeriod"/>
            </a:pPr>
            <a:r>
              <a:rPr lang="en-US" baseline="0" dirty="0" smtClean="0"/>
              <a:t>Affected nations should now find the number of MDGs they currently have achieved in the “MDG cards purchased” column. Then they should look to the right of that column and find the corresponding number of “MDGs at risk.” </a:t>
            </a:r>
          </a:p>
          <a:p>
            <a:pPr marL="228600" marR="0" indent="-228600" algn="l" defTabSz="914400" rtl="0" eaLnBrk="1" fontAlgn="base" latinLnBrk="0" hangingPunct="1">
              <a:lnSpc>
                <a:spcPct val="100000"/>
              </a:lnSpc>
              <a:spcBef>
                <a:spcPct val="0"/>
              </a:spcBef>
              <a:spcAft>
                <a:spcPct val="0"/>
              </a:spcAft>
              <a:buClrTx/>
              <a:buSzTx/>
              <a:buFont typeface="+mj-lt"/>
              <a:buAutoNum type="arabicPeriod"/>
              <a:tabLst/>
              <a:defRPr/>
            </a:pPr>
            <a:r>
              <a:rPr lang="en-US" baseline="0" dirty="0" smtClean="0"/>
              <a:t>Take this “MDGs at risk” number and subtract any purchased DRM. If this is a positive number, the nation must move this many achieved MDG cards from the center octagon, flip them over, and put back where each card started. </a:t>
            </a:r>
          </a:p>
          <a:p>
            <a:pPr marL="685800" lvl="1" indent="-228600">
              <a:buFont typeface="Arial"/>
              <a:buChar char="•"/>
            </a:pPr>
            <a:r>
              <a:rPr lang="en-US" baseline="0" dirty="0" smtClean="0"/>
              <a:t>Example: If a nation has purchased 1 DRM card and currently has 4 achieved MDGs (cards inside octagon) so far in the game and it is not “Show political will”, then the nation must remove 1 MDG from the center octagon and return to it’s original position. </a:t>
            </a:r>
          </a:p>
        </p:txBody>
      </p:sp>
    </p:spTree>
    <p:extLst>
      <p:ext uri="{BB962C8B-B14F-4D97-AF65-F5344CB8AC3E}">
        <p14:creationId xmlns:p14="http://schemas.microsoft.com/office/powerpoint/2010/main" val="35152741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9698"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marL="39688" algn="just"/>
            <a:r>
              <a:rPr lang="en-US" dirty="0" smtClean="0">
                <a:solidFill>
                  <a:srgbClr val="808080"/>
                </a:solidFill>
                <a:latin typeface="Garamond Premr Pro" charset="0"/>
                <a:cs typeface="Garamond Premr Pro" charset="0"/>
                <a:sym typeface="Garamond Premr Pro" charset="0"/>
              </a:rPr>
              <a:t>After</a:t>
            </a:r>
            <a:r>
              <a:rPr lang="en-US" baseline="0" dirty="0" smtClean="0">
                <a:solidFill>
                  <a:srgbClr val="808080"/>
                </a:solidFill>
                <a:latin typeface="Garamond Premr Pro" charset="0"/>
                <a:cs typeface="Garamond Premr Pro" charset="0"/>
                <a:sym typeface="Garamond Premr Pro" charset="0"/>
              </a:rPr>
              <a:t> the first year, e</a:t>
            </a:r>
            <a:r>
              <a:rPr lang="en-US" dirty="0" smtClean="0">
                <a:solidFill>
                  <a:srgbClr val="808080"/>
                </a:solidFill>
                <a:latin typeface="Garamond Premr Pro" charset="0"/>
                <a:cs typeface="Garamond Premr Pro" charset="0"/>
                <a:sym typeface="Garamond Premr Pro" charset="0"/>
              </a:rPr>
              <a:t>ach player should use their Budget Calculator</a:t>
            </a:r>
            <a:r>
              <a:rPr lang="en-US" baseline="0" dirty="0" smtClean="0">
                <a:solidFill>
                  <a:srgbClr val="808080"/>
                </a:solidFill>
                <a:latin typeface="Garamond Premr Pro" charset="0"/>
                <a:cs typeface="Garamond Premr Pro" charset="0"/>
                <a:sym typeface="Garamond Premr Pro" charset="0"/>
              </a:rPr>
              <a:t> to determine how much money they receive at the beginning of each year.</a:t>
            </a:r>
          </a:p>
          <a:p>
            <a:pPr marL="39688" algn="just"/>
            <a:endParaRPr lang="en-US" baseline="0" dirty="0" smtClean="0">
              <a:solidFill>
                <a:srgbClr val="808080"/>
              </a:solidFill>
              <a:latin typeface="Garamond Premr Pro" charset="0"/>
              <a:cs typeface="Garamond Premr Pro" charset="0"/>
              <a:sym typeface="Garamond Premr Pro" charset="0"/>
            </a:endParaRPr>
          </a:p>
          <a:p>
            <a:pPr marL="211138" indent="-171450" algn="just">
              <a:buFont typeface="Arial"/>
              <a:buChar char="•"/>
            </a:pPr>
            <a:r>
              <a:rPr lang="en-US" baseline="0" dirty="0" smtClean="0">
                <a:solidFill>
                  <a:srgbClr val="808080"/>
                </a:solidFill>
                <a:latin typeface="Garamond Premr Pro" charset="0"/>
                <a:cs typeface="Garamond Premr Pro" charset="0"/>
                <a:sym typeface="Garamond Premr Pro" charset="0"/>
              </a:rPr>
              <a:t>Base Annual Budget – is based on number of MDGs achieved as marked on “Scoreboard”</a:t>
            </a:r>
          </a:p>
          <a:p>
            <a:pPr marL="211138" indent="-171450" algn="just">
              <a:buFont typeface="Arial"/>
              <a:buChar char="•"/>
            </a:pPr>
            <a:r>
              <a:rPr lang="en-US" baseline="0" dirty="0" smtClean="0">
                <a:solidFill>
                  <a:srgbClr val="808080"/>
                </a:solidFill>
                <a:latin typeface="Garamond Premr Pro" charset="0"/>
                <a:cs typeface="Garamond Premr Pro" charset="0"/>
                <a:sym typeface="Garamond Premr Pro" charset="0"/>
              </a:rPr>
              <a:t>Minister MDG Priorities – each minister has 2 MDG priorities (marked on back of Budget Calculator). For </a:t>
            </a:r>
            <a:r>
              <a:rPr lang="en-US" b="1" baseline="0" dirty="0" smtClean="0">
                <a:solidFill>
                  <a:srgbClr val="808080"/>
                </a:solidFill>
                <a:latin typeface="Garamond Premr Pro" charset="0"/>
                <a:cs typeface="Garamond Premr Pro" charset="0"/>
                <a:sym typeface="Garamond Premr Pro" charset="0"/>
              </a:rPr>
              <a:t>each</a:t>
            </a:r>
            <a:r>
              <a:rPr lang="en-US" baseline="0" dirty="0" smtClean="0">
                <a:solidFill>
                  <a:srgbClr val="808080"/>
                </a:solidFill>
                <a:latin typeface="Garamond Premr Pro" charset="0"/>
                <a:cs typeface="Garamond Premr Pro" charset="0"/>
                <a:sym typeface="Garamond Premr Pro" charset="0"/>
              </a:rPr>
              <a:t> of these which is achieved to Level 3, that minister receives $1 bonus</a:t>
            </a:r>
          </a:p>
          <a:p>
            <a:pPr marL="211138" indent="-171450" algn="just">
              <a:buFont typeface="Arial"/>
              <a:buChar char="•"/>
            </a:pPr>
            <a:r>
              <a:rPr lang="en-US" baseline="0" dirty="0" smtClean="0">
                <a:solidFill>
                  <a:srgbClr val="808080"/>
                </a:solidFill>
                <a:latin typeface="Garamond Premr Pro" charset="0"/>
                <a:cs typeface="Garamond Premr Pro" charset="0"/>
                <a:sym typeface="Garamond Premr Pro" charset="0"/>
              </a:rPr>
              <a:t>Global Initiative bonus – There are none for this version of the game.</a:t>
            </a:r>
          </a:p>
          <a:p>
            <a:pPr marL="211138" indent="-171450" algn="just">
              <a:buFont typeface="Arial"/>
              <a:buChar char="•"/>
            </a:pPr>
            <a:endParaRPr lang="en-US" dirty="0">
              <a:solidFill>
                <a:srgbClr val="808080"/>
              </a:solidFill>
              <a:latin typeface="Garamond Premr Pro" charset="0"/>
              <a:cs typeface="Garamond Premr Pro" charset="0"/>
              <a:sym typeface="Garamond Premr Pro"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latin typeface="Garamond" charset="0"/>
                <a:ea typeface="ヒラギノ角ゴ ProN W3" charset="0"/>
                <a:cs typeface="ヒラギノ角ゴ ProN W3" charset="0"/>
                <a:sym typeface="Garamond" charset="0"/>
              </a:rPr>
              <a:t>NOTE: Players</a:t>
            </a:r>
            <a:r>
              <a:rPr lang="en-US" baseline="0" dirty="0" smtClean="0">
                <a:latin typeface="Garamond" charset="0"/>
                <a:ea typeface="ヒラギノ角ゴ ProN W3" charset="0"/>
                <a:cs typeface="ヒラギノ角ゴ ProN W3" charset="0"/>
                <a:sym typeface="Garamond" charset="0"/>
              </a:rPr>
              <a:t> can buy more than 1 item on their turn but they cannot share money between each other.</a:t>
            </a:r>
            <a:endParaRPr lang="en-US" dirty="0" smtClean="0">
              <a:latin typeface="Garamond" charset="0"/>
              <a:ea typeface="ヒラギノ角ゴ ProN W3" charset="0"/>
              <a:cs typeface="ヒラギノ角ゴ ProN W3" charset="0"/>
              <a:sym typeface="Garamond" charset="0"/>
            </a:endParaRPr>
          </a:p>
          <a:p>
            <a:pPr>
              <a:defRPr/>
            </a:pPr>
            <a:endParaRPr lang="en-US" dirty="0" smtClean="0"/>
          </a:p>
          <a:p>
            <a:pPr>
              <a:defRPr/>
            </a:pPr>
            <a:r>
              <a:rPr lang="en-US" dirty="0" smtClean="0"/>
              <a:t>INVESTING IN MDG</a:t>
            </a:r>
          </a:p>
          <a:p>
            <a:pPr marL="211138" indent="-171450">
              <a:buFont typeface="Arial"/>
              <a:buChar char="•"/>
            </a:pPr>
            <a:r>
              <a:rPr lang="en-US" dirty="0" smtClean="0">
                <a:solidFill>
                  <a:srgbClr val="808080"/>
                </a:solidFill>
                <a:latin typeface="Garamond Premr Pro" charset="0"/>
                <a:cs typeface="Garamond Premr Pro" charset="0"/>
                <a:sym typeface="Garamond Premr Pro" charset="0"/>
              </a:rPr>
              <a:t>Any minister can buy any MDG</a:t>
            </a:r>
            <a:r>
              <a:rPr lang="en-US" baseline="0" dirty="0" smtClean="0">
                <a:solidFill>
                  <a:srgbClr val="808080"/>
                </a:solidFill>
                <a:latin typeface="Garamond Premr Pro" charset="0"/>
                <a:cs typeface="Garamond Premr Pro" charset="0"/>
                <a:sym typeface="Garamond Premr Pro" charset="0"/>
              </a:rPr>
              <a:t> (they are not limited to buying the ones on their Minister Profile card.) </a:t>
            </a:r>
          </a:p>
          <a:p>
            <a:pPr marL="211138" indent="-171450">
              <a:buFont typeface="Arial"/>
              <a:buChar char="•"/>
            </a:pPr>
            <a:r>
              <a:rPr lang="en-US" dirty="0" smtClean="0">
                <a:solidFill>
                  <a:srgbClr val="808080"/>
                </a:solidFill>
                <a:latin typeface="Garamond Premr Pro" charset="0"/>
                <a:cs typeface="Garamond Premr Pro" charset="0"/>
                <a:sym typeface="Garamond Premr Pro" charset="0"/>
              </a:rPr>
              <a:t>The</a:t>
            </a:r>
            <a:r>
              <a:rPr lang="en-US" baseline="0" dirty="0" smtClean="0">
                <a:solidFill>
                  <a:srgbClr val="808080"/>
                </a:solidFill>
                <a:latin typeface="Garamond Premr Pro" charset="0"/>
                <a:cs typeface="Garamond Premr Pro" charset="0"/>
                <a:sym typeface="Garamond Premr Pro" charset="0"/>
              </a:rPr>
              <a:t> price to purchase MDGs is on the right side of each card (Level 1 costs 6, Level 2 costs 4, Level 3 costs 5). </a:t>
            </a:r>
          </a:p>
          <a:p>
            <a:pPr marL="211138" indent="-171450">
              <a:buFont typeface="Arial"/>
              <a:buChar char="•"/>
            </a:pPr>
            <a:r>
              <a:rPr lang="en-US" baseline="0" dirty="0" smtClean="0">
                <a:solidFill>
                  <a:srgbClr val="808080"/>
                </a:solidFill>
                <a:latin typeface="Garamond Premr Pro" charset="0"/>
                <a:cs typeface="Garamond Premr Pro" charset="0"/>
                <a:sym typeface="Garamond Premr Pro" charset="0"/>
              </a:rPr>
              <a:t>You must purchase L1 before L2 and L2 before L3. </a:t>
            </a:r>
          </a:p>
          <a:p>
            <a:pPr marL="211138" indent="-171450">
              <a:buFont typeface="Arial"/>
              <a:buChar char="•"/>
            </a:pPr>
            <a:r>
              <a:rPr lang="en-US" baseline="0" dirty="0" smtClean="0">
                <a:solidFill>
                  <a:srgbClr val="808080"/>
                </a:solidFill>
                <a:latin typeface="Garamond Premr Pro" charset="0"/>
                <a:cs typeface="Garamond Premr Pro" charset="0"/>
                <a:sym typeface="Garamond Premr Pro" charset="0"/>
              </a:rPr>
              <a:t>When you purchase an MDG card you flip it over and place it inside the octagon in its corresponding MDG space. This means it is now achieved.</a:t>
            </a:r>
            <a:endParaRPr lang="en-US" dirty="0" smtClean="0">
              <a:solidFill>
                <a:srgbClr val="808080"/>
              </a:solidFill>
              <a:latin typeface="Garamond Premr Pro" charset="0"/>
              <a:cs typeface="Garamond Premr Pro" charset="0"/>
              <a:sym typeface="Garamond Premr Pro" charset="0"/>
            </a:endParaRPr>
          </a:p>
          <a:p>
            <a:pPr>
              <a:defRPr/>
            </a:pPr>
            <a:endParaRPr lang="en-US" dirty="0" smtClean="0"/>
          </a:p>
          <a:p>
            <a:pPr>
              <a:defRPr/>
            </a:pPr>
            <a:r>
              <a:rPr lang="en-US" dirty="0" smtClean="0"/>
              <a:t>INVESTING</a:t>
            </a:r>
            <a:r>
              <a:rPr lang="en-US" baseline="0" dirty="0" smtClean="0"/>
              <a:t> IN DRM</a:t>
            </a:r>
            <a:endParaRPr lang="en-US" dirty="0" smtClean="0"/>
          </a:p>
          <a:p>
            <a:pPr marL="211138" indent="-171450">
              <a:buClr>
                <a:srgbClr val="000000"/>
              </a:buClr>
              <a:buFont typeface="Arial"/>
              <a:buChar char="•"/>
            </a:pPr>
            <a:r>
              <a:rPr lang="en-US" dirty="0" smtClean="0">
                <a:solidFill>
                  <a:srgbClr val="000000"/>
                </a:solidFill>
                <a:cs typeface="Optima" charset="0"/>
                <a:sym typeface="Optima" charset="0"/>
              </a:rPr>
              <a:t>The</a:t>
            </a:r>
            <a:r>
              <a:rPr lang="en-US" baseline="0" dirty="0" smtClean="0">
                <a:solidFill>
                  <a:srgbClr val="000000"/>
                </a:solidFill>
                <a:cs typeface="Optima" charset="0"/>
                <a:sym typeface="Optima" charset="0"/>
              </a:rPr>
              <a:t> price to buy a unit of DRM depends on the number of “achieved MDGs” at the beginning of each year. (Use “MDG Marker” on Scoreboard to determine the price.)</a:t>
            </a:r>
          </a:p>
          <a:p>
            <a:pPr marL="211138" indent="-171450">
              <a:buClr>
                <a:srgbClr val="000000"/>
              </a:buClr>
              <a:buFont typeface="Arial"/>
              <a:buChar char="•"/>
            </a:pPr>
            <a:r>
              <a:rPr lang="en-US" baseline="0" dirty="0" smtClean="0">
                <a:solidFill>
                  <a:srgbClr val="000000"/>
                </a:solidFill>
                <a:cs typeface="Optima" charset="0"/>
                <a:sym typeface="Optima" charset="0"/>
              </a:rPr>
              <a:t>When a minister buys a unit of DRM they can place it in front of them. (Note to facilitator: This helps later in the game to acknowledge which ministers invested in particular DRM.)</a:t>
            </a:r>
            <a:endParaRPr lang="en-US" dirty="0" smtClean="0">
              <a:solidFill>
                <a:srgbClr val="000000"/>
              </a:solidFill>
              <a:cs typeface="Optima" charset="0"/>
              <a:sym typeface="Optima" charset="0"/>
            </a:endParaRPr>
          </a:p>
          <a:p>
            <a:pPr>
              <a:defRPr/>
            </a:pP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Nations check</a:t>
            </a:r>
            <a:r>
              <a:rPr lang="en-US" baseline="0" dirty="0" smtClean="0"/>
              <a:t> their nation profile card. If they have an icon matching this disaster on their nation card then they are affected by this disaster slide. (If they do not have a matching icon, then they are not affected at all.)</a:t>
            </a:r>
          </a:p>
          <a:p>
            <a:pPr marL="228600" indent="-228600">
              <a:buFont typeface="+mj-lt"/>
              <a:buAutoNum type="arabicPeriod"/>
            </a:pPr>
            <a:r>
              <a:rPr lang="en-US" baseline="0" dirty="0" smtClean="0"/>
              <a:t>Facilitator reads the text out loud to the group.</a:t>
            </a:r>
          </a:p>
          <a:p>
            <a:pPr marL="228600" indent="-228600">
              <a:buFont typeface="+mj-lt"/>
              <a:buAutoNum type="arabicPeriod"/>
            </a:pPr>
            <a:r>
              <a:rPr lang="en-US" baseline="0" dirty="0" smtClean="0"/>
              <a:t>Affected nations without the specified DRM (mentioned just below the disaster type) lose 1 achieved MDG. They must take one MDG card from the center octagon, flip it, and put it back where it started.</a:t>
            </a:r>
          </a:p>
          <a:p>
            <a:pPr marL="228600" indent="-228600">
              <a:buFont typeface="+mj-lt"/>
              <a:buAutoNum type="arabicPeriod"/>
            </a:pPr>
            <a:r>
              <a:rPr lang="en-US" baseline="0" dirty="0" smtClean="0"/>
              <a:t>Affected nations should now find the number of MDGs they currently have achieved in the “MDG cards purchased” column. Then they should look to the right of that column and find the corresponding number of “MDGs at risk.” </a:t>
            </a:r>
          </a:p>
          <a:p>
            <a:pPr marL="228600" indent="-228600">
              <a:buFont typeface="+mj-lt"/>
              <a:buAutoNum type="arabicPeriod"/>
            </a:pPr>
            <a:r>
              <a:rPr lang="en-US" baseline="0" dirty="0" smtClean="0"/>
              <a:t>Take this number and subtract any purchased DRM. If this is a positive number, the nation must move this many achieved MDG cards from the center octagon, flip over, and put back where each card started. </a:t>
            </a:r>
          </a:p>
          <a:p>
            <a:pPr marL="685800" lvl="1" indent="-228600">
              <a:buFont typeface="Arial"/>
              <a:buChar char="•"/>
            </a:pPr>
            <a:r>
              <a:rPr lang="en-US" baseline="0" dirty="0" smtClean="0"/>
              <a:t>Example: If a nation has purchased 1 DRM card so far in the game and it is not “Show political will”, then the nation must remove 1 MDG from the center octagon and return to it’s original position. </a:t>
            </a:r>
          </a:p>
          <a:p>
            <a:endParaRPr lang="en-US" dirty="0"/>
          </a:p>
        </p:txBody>
      </p:sp>
    </p:spTree>
    <p:extLst>
      <p:ext uri="{BB962C8B-B14F-4D97-AF65-F5344CB8AC3E}">
        <p14:creationId xmlns:p14="http://schemas.microsoft.com/office/powerpoint/2010/main" val="17137695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latin typeface="Garamond" charset="0"/>
                <a:ea typeface="ヒラギノ角ゴ ProN W3" charset="0"/>
                <a:cs typeface="ヒラギノ角ゴ ProN W3" charset="0"/>
                <a:sym typeface="Garamond" charset="0"/>
              </a:rPr>
              <a:t>NOTE: Players</a:t>
            </a:r>
            <a:r>
              <a:rPr lang="en-US" baseline="0" dirty="0" smtClean="0">
                <a:latin typeface="Garamond" charset="0"/>
                <a:ea typeface="ヒラギノ角ゴ ProN W3" charset="0"/>
                <a:cs typeface="ヒラギノ角ゴ ProN W3" charset="0"/>
                <a:sym typeface="Garamond" charset="0"/>
              </a:rPr>
              <a:t> can buy more than 1 item on their turn but they cannot share money between each other.</a:t>
            </a:r>
            <a:endParaRPr lang="en-US" dirty="0" smtClean="0">
              <a:latin typeface="Garamond" charset="0"/>
              <a:ea typeface="ヒラギノ角ゴ ProN W3" charset="0"/>
              <a:cs typeface="ヒラギノ角ゴ ProN W3" charset="0"/>
              <a:sym typeface="Garamond" charset="0"/>
            </a:endParaRPr>
          </a:p>
          <a:p>
            <a:pPr>
              <a:defRPr/>
            </a:pPr>
            <a:endParaRPr lang="en-US" dirty="0" smtClean="0"/>
          </a:p>
          <a:p>
            <a:pPr>
              <a:defRPr/>
            </a:pPr>
            <a:r>
              <a:rPr lang="en-US" dirty="0" smtClean="0"/>
              <a:t>INVESTING IN MDG</a:t>
            </a:r>
          </a:p>
          <a:p>
            <a:pPr marL="211138" indent="-171450">
              <a:buFont typeface="Arial"/>
              <a:buChar char="•"/>
            </a:pPr>
            <a:r>
              <a:rPr lang="en-US" dirty="0" smtClean="0">
                <a:solidFill>
                  <a:srgbClr val="808080"/>
                </a:solidFill>
                <a:latin typeface="Garamond Premr Pro" charset="0"/>
                <a:cs typeface="Garamond Premr Pro" charset="0"/>
                <a:sym typeface="Garamond Premr Pro" charset="0"/>
              </a:rPr>
              <a:t>Any minister can buy any MDG</a:t>
            </a:r>
            <a:r>
              <a:rPr lang="en-US" baseline="0" dirty="0" smtClean="0">
                <a:solidFill>
                  <a:srgbClr val="808080"/>
                </a:solidFill>
                <a:latin typeface="Garamond Premr Pro" charset="0"/>
                <a:cs typeface="Garamond Premr Pro" charset="0"/>
                <a:sym typeface="Garamond Premr Pro" charset="0"/>
              </a:rPr>
              <a:t> (they are not limited to buying the ones on their Minister Profile card.) </a:t>
            </a:r>
          </a:p>
          <a:p>
            <a:pPr marL="211138" indent="-171450">
              <a:buFont typeface="Arial"/>
              <a:buChar char="•"/>
            </a:pPr>
            <a:r>
              <a:rPr lang="en-US" dirty="0" smtClean="0">
                <a:solidFill>
                  <a:srgbClr val="808080"/>
                </a:solidFill>
                <a:latin typeface="Garamond Premr Pro" charset="0"/>
                <a:cs typeface="Garamond Premr Pro" charset="0"/>
                <a:sym typeface="Garamond Premr Pro" charset="0"/>
              </a:rPr>
              <a:t>The</a:t>
            </a:r>
            <a:r>
              <a:rPr lang="en-US" baseline="0" dirty="0" smtClean="0">
                <a:solidFill>
                  <a:srgbClr val="808080"/>
                </a:solidFill>
                <a:latin typeface="Garamond Premr Pro" charset="0"/>
                <a:cs typeface="Garamond Premr Pro" charset="0"/>
                <a:sym typeface="Garamond Premr Pro" charset="0"/>
              </a:rPr>
              <a:t> price to purchase MDGs is on the right side of each card (Level 1 costs 6, Level 2 costs 4, Level 3 costs 5). </a:t>
            </a:r>
          </a:p>
          <a:p>
            <a:pPr marL="211138" indent="-171450">
              <a:buFont typeface="Arial"/>
              <a:buChar char="•"/>
            </a:pPr>
            <a:r>
              <a:rPr lang="en-US" baseline="0" dirty="0" smtClean="0">
                <a:solidFill>
                  <a:srgbClr val="808080"/>
                </a:solidFill>
                <a:latin typeface="Garamond Premr Pro" charset="0"/>
                <a:cs typeface="Garamond Premr Pro" charset="0"/>
                <a:sym typeface="Garamond Premr Pro" charset="0"/>
              </a:rPr>
              <a:t>You must purchase L1 before L2 and L2 before L3. </a:t>
            </a:r>
          </a:p>
          <a:p>
            <a:pPr marL="211138" indent="-171450">
              <a:buFont typeface="Arial"/>
              <a:buChar char="•"/>
            </a:pPr>
            <a:r>
              <a:rPr lang="en-US" baseline="0" dirty="0" smtClean="0">
                <a:solidFill>
                  <a:srgbClr val="808080"/>
                </a:solidFill>
                <a:latin typeface="Garamond Premr Pro" charset="0"/>
                <a:cs typeface="Garamond Premr Pro" charset="0"/>
                <a:sym typeface="Garamond Premr Pro" charset="0"/>
              </a:rPr>
              <a:t>When you purchase an MDG card you flip it over and place it inside the octagon in its corresponding MDG space. This means it is now achieved.</a:t>
            </a:r>
            <a:endParaRPr lang="en-US" dirty="0" smtClean="0">
              <a:solidFill>
                <a:srgbClr val="808080"/>
              </a:solidFill>
              <a:latin typeface="Garamond Premr Pro" charset="0"/>
              <a:cs typeface="Garamond Premr Pro" charset="0"/>
              <a:sym typeface="Garamond Premr Pro" charset="0"/>
            </a:endParaRPr>
          </a:p>
          <a:p>
            <a:pPr>
              <a:defRPr/>
            </a:pPr>
            <a:endParaRPr lang="en-US" dirty="0" smtClean="0"/>
          </a:p>
          <a:p>
            <a:pPr>
              <a:defRPr/>
            </a:pPr>
            <a:r>
              <a:rPr lang="en-US" dirty="0" smtClean="0"/>
              <a:t>INVESTING</a:t>
            </a:r>
            <a:r>
              <a:rPr lang="en-US" baseline="0" dirty="0" smtClean="0"/>
              <a:t> IN DRM</a:t>
            </a:r>
            <a:endParaRPr lang="en-US" dirty="0" smtClean="0"/>
          </a:p>
          <a:p>
            <a:pPr marL="211138" indent="-171450">
              <a:buClr>
                <a:srgbClr val="000000"/>
              </a:buClr>
              <a:buFont typeface="Arial"/>
              <a:buChar char="•"/>
            </a:pPr>
            <a:r>
              <a:rPr lang="en-US" dirty="0" smtClean="0">
                <a:solidFill>
                  <a:srgbClr val="000000"/>
                </a:solidFill>
                <a:cs typeface="Optima" charset="0"/>
                <a:sym typeface="Optima" charset="0"/>
              </a:rPr>
              <a:t>The</a:t>
            </a:r>
            <a:r>
              <a:rPr lang="en-US" baseline="0" dirty="0" smtClean="0">
                <a:solidFill>
                  <a:srgbClr val="000000"/>
                </a:solidFill>
                <a:cs typeface="Optima" charset="0"/>
                <a:sym typeface="Optima" charset="0"/>
              </a:rPr>
              <a:t> price to buy a unit of DRM depends on the number of “achieved MDGs” at the beginning of each year. (Use “MDG Marker” on Scoreboard to determine the price.)</a:t>
            </a:r>
          </a:p>
          <a:p>
            <a:pPr marL="211138" indent="-171450">
              <a:buClr>
                <a:srgbClr val="000000"/>
              </a:buClr>
              <a:buFont typeface="Arial"/>
              <a:buChar char="•"/>
            </a:pPr>
            <a:r>
              <a:rPr lang="en-US" baseline="0" dirty="0" smtClean="0">
                <a:solidFill>
                  <a:srgbClr val="000000"/>
                </a:solidFill>
                <a:cs typeface="Optima" charset="0"/>
                <a:sym typeface="Optima" charset="0"/>
              </a:rPr>
              <a:t>When a minister buys a unit of DRM they can place it in front of them. (Note to facilitator: This helps later in the game to acknowledge which ministers invested in particular DRM.)</a:t>
            </a:r>
            <a:endParaRPr lang="en-US" dirty="0" smtClean="0">
              <a:solidFill>
                <a:srgbClr val="000000"/>
              </a:solidFill>
              <a:cs typeface="Optima" charset="0"/>
              <a:sym typeface="Optima" charset="0"/>
            </a:endParaRPr>
          </a:p>
          <a:p>
            <a:pPr>
              <a:defRPr/>
            </a:pP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Nations check</a:t>
            </a:r>
            <a:r>
              <a:rPr lang="en-US" baseline="0" dirty="0" smtClean="0"/>
              <a:t> their nation profile card. If they have an icon matching this disaster on their nation card then they are affected by this disaster slide. (If they do not have a matching icon, then they are not affected at all.)</a:t>
            </a:r>
          </a:p>
          <a:p>
            <a:pPr marL="228600" indent="-228600">
              <a:buFont typeface="+mj-lt"/>
              <a:buAutoNum type="arabicPeriod"/>
            </a:pPr>
            <a:r>
              <a:rPr lang="en-US" baseline="0" dirty="0" smtClean="0"/>
              <a:t>Facilitator reads the text out loud to the group.</a:t>
            </a:r>
          </a:p>
          <a:p>
            <a:pPr marL="228600" indent="-228600">
              <a:buFont typeface="+mj-lt"/>
              <a:buAutoNum type="arabicPeriod"/>
            </a:pPr>
            <a:r>
              <a:rPr lang="en-US" baseline="0" dirty="0" smtClean="0"/>
              <a:t>Affected nations without the specified DRM (mentioned just below the disaster type) lose 1 achieved MDG. They must take one MDG card from the center octagon, flip it, and put it back where it started.</a:t>
            </a:r>
          </a:p>
          <a:p>
            <a:pPr marL="228600" indent="-228600">
              <a:buFont typeface="+mj-lt"/>
              <a:buAutoNum type="arabicPeriod"/>
            </a:pPr>
            <a:r>
              <a:rPr lang="en-US" baseline="0" dirty="0" smtClean="0"/>
              <a:t>Affected nations should now find the number of MDGs they currently have achieved in the “MDG cards purchased” column. Then they should look to the right of that column and find the corresponding number of “MDGs at risk.” </a:t>
            </a:r>
          </a:p>
          <a:p>
            <a:pPr marL="228600" indent="-228600">
              <a:buFont typeface="+mj-lt"/>
              <a:buAutoNum type="arabicPeriod"/>
            </a:pPr>
            <a:r>
              <a:rPr lang="en-US" baseline="0" dirty="0" smtClean="0"/>
              <a:t>Take this number and subtract any purchased DRM. If this is a positive number, the nation must move this many achieved MDG cards from the center octagon, flip over, and put back where each card started. </a:t>
            </a:r>
          </a:p>
          <a:p>
            <a:pPr marL="685800" lvl="1" indent="-228600">
              <a:buFont typeface="Arial"/>
              <a:buChar char="•"/>
            </a:pPr>
            <a:r>
              <a:rPr lang="en-US" baseline="0" dirty="0" smtClean="0"/>
              <a:t>Example: If a nation has purchased 1 DRM card so far in the game and it is not “Show political will”, then the nation must remove 1 MDG from the center octagon and return to it’s original position. </a:t>
            </a:r>
          </a:p>
          <a:p>
            <a:endParaRPr lang="en-US" dirty="0"/>
          </a:p>
        </p:txBody>
      </p:sp>
    </p:spTree>
    <p:extLst>
      <p:ext uri="{BB962C8B-B14F-4D97-AF65-F5344CB8AC3E}">
        <p14:creationId xmlns:p14="http://schemas.microsoft.com/office/powerpoint/2010/main" val="3616107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Designed</a:t>
            </a:r>
            <a:r>
              <a:rPr lang="en-US" baseline="0" dirty="0" smtClean="0"/>
              <a:t> in 2010 to be launched with the 2011 GAR report</a:t>
            </a:r>
            <a:endParaRPr lang="en-US" dirty="0"/>
          </a:p>
        </p:txBody>
      </p:sp>
    </p:spTree>
    <p:extLst>
      <p:ext uri="{BB962C8B-B14F-4D97-AF65-F5344CB8AC3E}">
        <p14:creationId xmlns:p14="http://schemas.microsoft.com/office/powerpoint/2010/main" val="13049055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latin typeface="Garamond" charset="0"/>
                <a:ea typeface="ヒラギノ角ゴ ProN W3" charset="0"/>
                <a:cs typeface="ヒラギノ角ゴ ProN W3" charset="0"/>
                <a:sym typeface="Garamond" charset="0"/>
              </a:rPr>
              <a:t>NOTE: Players</a:t>
            </a:r>
            <a:r>
              <a:rPr lang="en-US" baseline="0" dirty="0" smtClean="0">
                <a:latin typeface="Garamond" charset="0"/>
                <a:ea typeface="ヒラギノ角ゴ ProN W3" charset="0"/>
                <a:cs typeface="ヒラギノ角ゴ ProN W3" charset="0"/>
                <a:sym typeface="Garamond" charset="0"/>
              </a:rPr>
              <a:t> can buy more than 1 item on their turn but they cannot share money between each other.</a:t>
            </a:r>
            <a:endParaRPr lang="en-US" dirty="0" smtClean="0">
              <a:latin typeface="Garamond" charset="0"/>
              <a:ea typeface="ヒラギノ角ゴ ProN W3" charset="0"/>
              <a:cs typeface="ヒラギノ角ゴ ProN W3" charset="0"/>
              <a:sym typeface="Garamond" charset="0"/>
            </a:endParaRPr>
          </a:p>
          <a:p>
            <a:pPr>
              <a:defRPr/>
            </a:pPr>
            <a:endParaRPr lang="en-US" dirty="0" smtClean="0"/>
          </a:p>
          <a:p>
            <a:pPr>
              <a:defRPr/>
            </a:pPr>
            <a:r>
              <a:rPr lang="en-US" dirty="0" smtClean="0"/>
              <a:t>INVESTING IN MDG</a:t>
            </a:r>
          </a:p>
          <a:p>
            <a:pPr marL="211138" indent="-171450">
              <a:buFont typeface="Arial"/>
              <a:buChar char="•"/>
            </a:pPr>
            <a:r>
              <a:rPr lang="en-US" dirty="0" smtClean="0">
                <a:solidFill>
                  <a:srgbClr val="808080"/>
                </a:solidFill>
                <a:latin typeface="Garamond Premr Pro" charset="0"/>
                <a:cs typeface="Garamond Premr Pro" charset="0"/>
                <a:sym typeface="Garamond Premr Pro" charset="0"/>
              </a:rPr>
              <a:t>Any minister can buy any MDG</a:t>
            </a:r>
            <a:r>
              <a:rPr lang="en-US" baseline="0" dirty="0" smtClean="0">
                <a:solidFill>
                  <a:srgbClr val="808080"/>
                </a:solidFill>
                <a:latin typeface="Garamond Premr Pro" charset="0"/>
                <a:cs typeface="Garamond Premr Pro" charset="0"/>
                <a:sym typeface="Garamond Premr Pro" charset="0"/>
              </a:rPr>
              <a:t> (they are not limited to buying the ones on their Minister Profile card.) </a:t>
            </a:r>
          </a:p>
          <a:p>
            <a:pPr marL="211138" indent="-171450">
              <a:buFont typeface="Arial"/>
              <a:buChar char="•"/>
            </a:pPr>
            <a:r>
              <a:rPr lang="en-US" dirty="0" smtClean="0">
                <a:solidFill>
                  <a:srgbClr val="808080"/>
                </a:solidFill>
                <a:latin typeface="Garamond Premr Pro" charset="0"/>
                <a:cs typeface="Garamond Premr Pro" charset="0"/>
                <a:sym typeface="Garamond Premr Pro" charset="0"/>
              </a:rPr>
              <a:t>The</a:t>
            </a:r>
            <a:r>
              <a:rPr lang="en-US" baseline="0" dirty="0" smtClean="0">
                <a:solidFill>
                  <a:srgbClr val="808080"/>
                </a:solidFill>
                <a:latin typeface="Garamond Premr Pro" charset="0"/>
                <a:cs typeface="Garamond Premr Pro" charset="0"/>
                <a:sym typeface="Garamond Premr Pro" charset="0"/>
              </a:rPr>
              <a:t> price to purchase MDGs is on the right side of each card (Level 1 costs 6, Level 2 costs 4, Level 3 costs 5). </a:t>
            </a:r>
          </a:p>
          <a:p>
            <a:pPr marL="211138" indent="-171450">
              <a:buFont typeface="Arial"/>
              <a:buChar char="•"/>
            </a:pPr>
            <a:r>
              <a:rPr lang="en-US" baseline="0" dirty="0" smtClean="0">
                <a:solidFill>
                  <a:srgbClr val="808080"/>
                </a:solidFill>
                <a:latin typeface="Garamond Premr Pro" charset="0"/>
                <a:cs typeface="Garamond Premr Pro" charset="0"/>
                <a:sym typeface="Garamond Premr Pro" charset="0"/>
              </a:rPr>
              <a:t>You must purchase L1 before L2 and L2 before L3. </a:t>
            </a:r>
          </a:p>
          <a:p>
            <a:pPr marL="211138" indent="-171450">
              <a:buFont typeface="Arial"/>
              <a:buChar char="•"/>
            </a:pPr>
            <a:r>
              <a:rPr lang="en-US" baseline="0" dirty="0" smtClean="0">
                <a:solidFill>
                  <a:srgbClr val="808080"/>
                </a:solidFill>
                <a:latin typeface="Garamond Premr Pro" charset="0"/>
                <a:cs typeface="Garamond Premr Pro" charset="0"/>
                <a:sym typeface="Garamond Premr Pro" charset="0"/>
              </a:rPr>
              <a:t>When you purchase an MDG card you flip it over and place it inside the octagon in its corresponding MDG space. This means it is now achieved.</a:t>
            </a:r>
            <a:endParaRPr lang="en-US" dirty="0" smtClean="0">
              <a:solidFill>
                <a:srgbClr val="808080"/>
              </a:solidFill>
              <a:latin typeface="Garamond Premr Pro" charset="0"/>
              <a:cs typeface="Garamond Premr Pro" charset="0"/>
              <a:sym typeface="Garamond Premr Pro" charset="0"/>
            </a:endParaRPr>
          </a:p>
          <a:p>
            <a:pPr>
              <a:defRPr/>
            </a:pPr>
            <a:endParaRPr lang="en-US" dirty="0" smtClean="0"/>
          </a:p>
          <a:p>
            <a:pPr>
              <a:defRPr/>
            </a:pPr>
            <a:r>
              <a:rPr lang="en-US" dirty="0" smtClean="0"/>
              <a:t>INVESTING</a:t>
            </a:r>
            <a:r>
              <a:rPr lang="en-US" baseline="0" dirty="0" smtClean="0"/>
              <a:t> IN DRM</a:t>
            </a:r>
            <a:endParaRPr lang="en-US" dirty="0" smtClean="0"/>
          </a:p>
          <a:p>
            <a:pPr marL="211138" indent="-171450">
              <a:buClr>
                <a:srgbClr val="000000"/>
              </a:buClr>
              <a:buFont typeface="Arial"/>
              <a:buChar char="•"/>
            </a:pPr>
            <a:r>
              <a:rPr lang="en-US" dirty="0" smtClean="0">
                <a:solidFill>
                  <a:srgbClr val="000000"/>
                </a:solidFill>
                <a:cs typeface="Optima" charset="0"/>
                <a:sym typeface="Optima" charset="0"/>
              </a:rPr>
              <a:t>The</a:t>
            </a:r>
            <a:r>
              <a:rPr lang="en-US" baseline="0" dirty="0" smtClean="0">
                <a:solidFill>
                  <a:srgbClr val="000000"/>
                </a:solidFill>
                <a:cs typeface="Optima" charset="0"/>
                <a:sym typeface="Optima" charset="0"/>
              </a:rPr>
              <a:t> price to buy a unit of DRM depends on the number of “achieved MDGs” at the beginning of each year. (Use “MDG Marker” on Scoreboard to determine the price.)</a:t>
            </a:r>
          </a:p>
          <a:p>
            <a:pPr marL="211138" indent="-171450">
              <a:buClr>
                <a:srgbClr val="000000"/>
              </a:buClr>
              <a:buFont typeface="Arial"/>
              <a:buChar char="•"/>
            </a:pPr>
            <a:r>
              <a:rPr lang="en-US" baseline="0" dirty="0" smtClean="0">
                <a:solidFill>
                  <a:srgbClr val="000000"/>
                </a:solidFill>
                <a:cs typeface="Optima" charset="0"/>
                <a:sym typeface="Optima" charset="0"/>
              </a:rPr>
              <a:t>When a minister buys a unit of DRM they can place it in front of them. (Note to facilitator: This helps later in the game to acknowledge which ministers invested in particular DRM.)</a:t>
            </a:r>
            <a:endParaRPr lang="en-US" dirty="0" smtClean="0">
              <a:solidFill>
                <a:srgbClr val="000000"/>
              </a:solidFill>
              <a:cs typeface="Optima" charset="0"/>
              <a:sym typeface="Optima" charset="0"/>
            </a:endParaRPr>
          </a:p>
          <a:p>
            <a:pPr>
              <a:defRPr/>
            </a:pP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Nations check</a:t>
            </a:r>
            <a:r>
              <a:rPr lang="en-US" baseline="0" dirty="0" smtClean="0"/>
              <a:t> their nation profile card. If they have an icon matching this disaster on their nation card then they are affected by this disaster slide. (If they do not have a matching icon, then they are not affected at all.)</a:t>
            </a:r>
          </a:p>
          <a:p>
            <a:pPr marL="228600" indent="-228600">
              <a:buFont typeface="+mj-lt"/>
              <a:buAutoNum type="arabicPeriod"/>
            </a:pPr>
            <a:r>
              <a:rPr lang="en-US" baseline="0" dirty="0" smtClean="0"/>
              <a:t>Facilitator reads the text out loud to the group.</a:t>
            </a:r>
          </a:p>
          <a:p>
            <a:pPr marL="228600" indent="-228600">
              <a:buFont typeface="+mj-lt"/>
              <a:buAutoNum type="arabicPeriod"/>
            </a:pPr>
            <a:r>
              <a:rPr lang="en-US" baseline="0" dirty="0" smtClean="0"/>
              <a:t>Affected nations without the specified DRM (mentioned just below the disaster type) lose 1 achieved MDG. They must take one MDG card from the center octagon, flip it, and put it back where it started.</a:t>
            </a:r>
          </a:p>
          <a:p>
            <a:pPr marL="228600" indent="-228600">
              <a:buFont typeface="+mj-lt"/>
              <a:buAutoNum type="arabicPeriod"/>
            </a:pPr>
            <a:r>
              <a:rPr lang="en-US" baseline="0" dirty="0" smtClean="0"/>
              <a:t>Affected nations should now find the number of MDGs they currently have achieved in the “MDG cards purchased” column. Then they should look to the right of that column and find the corresponding number of “MDGs at risk.” </a:t>
            </a:r>
          </a:p>
          <a:p>
            <a:pPr marL="228600" indent="-228600">
              <a:buFont typeface="+mj-lt"/>
              <a:buAutoNum type="arabicPeriod"/>
            </a:pPr>
            <a:r>
              <a:rPr lang="en-US" baseline="0" dirty="0" smtClean="0"/>
              <a:t>Take this number and subtract any purchased DRM. If this is a positive number, the nation must move this many achieved MDG cards from the center octagon, flip over, and put back where each card started. </a:t>
            </a:r>
          </a:p>
          <a:p>
            <a:pPr marL="685800" lvl="1" indent="-228600">
              <a:buFont typeface="Arial"/>
              <a:buChar char="•"/>
            </a:pPr>
            <a:r>
              <a:rPr lang="en-US" baseline="0" dirty="0" smtClean="0"/>
              <a:t>Example: If a nation has purchased 1 DRM card so far in the game and it is not “Show political will”, then the nation must remove 1 MDG from the center octagon and return to it’s original position. </a:t>
            </a:r>
          </a:p>
          <a:p>
            <a:endParaRPr lang="en-US" dirty="0"/>
          </a:p>
        </p:txBody>
      </p:sp>
    </p:spTree>
    <p:extLst>
      <p:ext uri="{BB962C8B-B14F-4D97-AF65-F5344CB8AC3E}">
        <p14:creationId xmlns:p14="http://schemas.microsoft.com/office/powerpoint/2010/main" val="33363276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latin typeface="Garamond" charset="0"/>
                <a:ea typeface="ヒラギノ角ゴ ProN W3" charset="0"/>
                <a:cs typeface="ヒラギノ角ゴ ProN W3" charset="0"/>
                <a:sym typeface="Garamond" charset="0"/>
              </a:rPr>
              <a:t>NOTE: Players</a:t>
            </a:r>
            <a:r>
              <a:rPr lang="en-US" baseline="0" dirty="0" smtClean="0">
                <a:latin typeface="Garamond" charset="0"/>
                <a:ea typeface="ヒラギノ角ゴ ProN W3" charset="0"/>
                <a:cs typeface="ヒラギノ角ゴ ProN W3" charset="0"/>
                <a:sym typeface="Garamond" charset="0"/>
              </a:rPr>
              <a:t> can buy more than 1 item on their turn but they cannot share money between each other.</a:t>
            </a:r>
            <a:endParaRPr lang="en-US" dirty="0" smtClean="0">
              <a:latin typeface="Garamond" charset="0"/>
              <a:ea typeface="ヒラギノ角ゴ ProN W3" charset="0"/>
              <a:cs typeface="ヒラギノ角ゴ ProN W3" charset="0"/>
              <a:sym typeface="Garamond" charset="0"/>
            </a:endParaRPr>
          </a:p>
          <a:p>
            <a:pPr>
              <a:defRPr/>
            </a:pPr>
            <a:endParaRPr lang="en-US" dirty="0" smtClean="0"/>
          </a:p>
          <a:p>
            <a:pPr>
              <a:defRPr/>
            </a:pPr>
            <a:r>
              <a:rPr lang="en-US" dirty="0" smtClean="0"/>
              <a:t>INVESTING IN MDG</a:t>
            </a:r>
          </a:p>
          <a:p>
            <a:pPr marL="211138" indent="-171450">
              <a:buFont typeface="Arial"/>
              <a:buChar char="•"/>
            </a:pPr>
            <a:r>
              <a:rPr lang="en-US" dirty="0" smtClean="0">
                <a:solidFill>
                  <a:srgbClr val="808080"/>
                </a:solidFill>
                <a:latin typeface="Garamond Premr Pro" charset="0"/>
                <a:cs typeface="Garamond Premr Pro" charset="0"/>
                <a:sym typeface="Garamond Premr Pro" charset="0"/>
              </a:rPr>
              <a:t>Any minister can buy any MDG</a:t>
            </a:r>
            <a:r>
              <a:rPr lang="en-US" baseline="0" dirty="0" smtClean="0">
                <a:solidFill>
                  <a:srgbClr val="808080"/>
                </a:solidFill>
                <a:latin typeface="Garamond Premr Pro" charset="0"/>
                <a:cs typeface="Garamond Premr Pro" charset="0"/>
                <a:sym typeface="Garamond Premr Pro" charset="0"/>
              </a:rPr>
              <a:t> (they are not limited to buying the ones on their Minister Profile card.) </a:t>
            </a:r>
          </a:p>
          <a:p>
            <a:pPr marL="211138" indent="-171450">
              <a:buFont typeface="Arial"/>
              <a:buChar char="•"/>
            </a:pPr>
            <a:r>
              <a:rPr lang="en-US" dirty="0" smtClean="0">
                <a:solidFill>
                  <a:srgbClr val="808080"/>
                </a:solidFill>
                <a:latin typeface="Garamond Premr Pro" charset="0"/>
                <a:cs typeface="Garamond Premr Pro" charset="0"/>
                <a:sym typeface="Garamond Premr Pro" charset="0"/>
              </a:rPr>
              <a:t>The</a:t>
            </a:r>
            <a:r>
              <a:rPr lang="en-US" baseline="0" dirty="0" smtClean="0">
                <a:solidFill>
                  <a:srgbClr val="808080"/>
                </a:solidFill>
                <a:latin typeface="Garamond Premr Pro" charset="0"/>
                <a:cs typeface="Garamond Premr Pro" charset="0"/>
                <a:sym typeface="Garamond Premr Pro" charset="0"/>
              </a:rPr>
              <a:t> price to purchase MDGs is on the right side of each card (Level 1 costs 6, Level 2 costs 4, Level 3 costs 5). </a:t>
            </a:r>
          </a:p>
          <a:p>
            <a:pPr marL="211138" indent="-171450">
              <a:buFont typeface="Arial"/>
              <a:buChar char="•"/>
            </a:pPr>
            <a:r>
              <a:rPr lang="en-US" baseline="0" dirty="0" smtClean="0">
                <a:solidFill>
                  <a:srgbClr val="808080"/>
                </a:solidFill>
                <a:latin typeface="Garamond Premr Pro" charset="0"/>
                <a:cs typeface="Garamond Premr Pro" charset="0"/>
                <a:sym typeface="Garamond Premr Pro" charset="0"/>
              </a:rPr>
              <a:t>You must purchase L1 before L2 and L2 before L3. </a:t>
            </a:r>
          </a:p>
          <a:p>
            <a:pPr marL="211138" indent="-171450">
              <a:buFont typeface="Arial"/>
              <a:buChar char="•"/>
            </a:pPr>
            <a:r>
              <a:rPr lang="en-US" baseline="0" dirty="0" smtClean="0">
                <a:solidFill>
                  <a:srgbClr val="808080"/>
                </a:solidFill>
                <a:latin typeface="Garamond Premr Pro" charset="0"/>
                <a:cs typeface="Garamond Premr Pro" charset="0"/>
                <a:sym typeface="Garamond Premr Pro" charset="0"/>
              </a:rPr>
              <a:t>When you purchase an MDG card you flip it over and place it inside the octagon in its corresponding MDG space. This means it is now achieved.</a:t>
            </a:r>
            <a:endParaRPr lang="en-US" dirty="0" smtClean="0">
              <a:solidFill>
                <a:srgbClr val="808080"/>
              </a:solidFill>
              <a:latin typeface="Garamond Premr Pro" charset="0"/>
              <a:cs typeface="Garamond Premr Pro" charset="0"/>
              <a:sym typeface="Garamond Premr Pro" charset="0"/>
            </a:endParaRPr>
          </a:p>
          <a:p>
            <a:pPr>
              <a:defRPr/>
            </a:pPr>
            <a:endParaRPr lang="en-US" dirty="0" smtClean="0"/>
          </a:p>
          <a:p>
            <a:pPr>
              <a:defRPr/>
            </a:pPr>
            <a:r>
              <a:rPr lang="en-US" dirty="0" smtClean="0"/>
              <a:t>INVESTING</a:t>
            </a:r>
            <a:r>
              <a:rPr lang="en-US" baseline="0" dirty="0" smtClean="0"/>
              <a:t> IN DRM</a:t>
            </a:r>
            <a:endParaRPr lang="en-US" dirty="0" smtClean="0"/>
          </a:p>
          <a:p>
            <a:pPr marL="211138" indent="-171450">
              <a:buClr>
                <a:srgbClr val="000000"/>
              </a:buClr>
              <a:buFont typeface="Arial"/>
              <a:buChar char="•"/>
            </a:pPr>
            <a:r>
              <a:rPr lang="en-US" dirty="0" smtClean="0">
                <a:solidFill>
                  <a:srgbClr val="000000"/>
                </a:solidFill>
                <a:cs typeface="Optima" charset="0"/>
                <a:sym typeface="Optima" charset="0"/>
              </a:rPr>
              <a:t>The</a:t>
            </a:r>
            <a:r>
              <a:rPr lang="en-US" baseline="0" dirty="0" smtClean="0">
                <a:solidFill>
                  <a:srgbClr val="000000"/>
                </a:solidFill>
                <a:cs typeface="Optima" charset="0"/>
                <a:sym typeface="Optima" charset="0"/>
              </a:rPr>
              <a:t> price to buy a unit of DRM depends on the number of “achieved MDGs” at the beginning of each year. (Use “MDG Marker” on Scoreboard to determine the price.)</a:t>
            </a:r>
          </a:p>
          <a:p>
            <a:pPr marL="211138" indent="-171450">
              <a:buClr>
                <a:srgbClr val="000000"/>
              </a:buClr>
              <a:buFont typeface="Arial"/>
              <a:buChar char="•"/>
            </a:pPr>
            <a:r>
              <a:rPr lang="en-US" baseline="0" dirty="0" smtClean="0">
                <a:solidFill>
                  <a:srgbClr val="000000"/>
                </a:solidFill>
                <a:cs typeface="Optima" charset="0"/>
                <a:sym typeface="Optima" charset="0"/>
              </a:rPr>
              <a:t>When a minister buys a unit of DRM they can place it in front of them. (Note to facilitator: This helps later in the game to acknowledge which ministers invested in particular DRM.)</a:t>
            </a:r>
            <a:endParaRPr lang="en-US" dirty="0" smtClean="0">
              <a:solidFill>
                <a:srgbClr val="000000"/>
              </a:solidFill>
              <a:cs typeface="Optima" charset="0"/>
              <a:sym typeface="Optima" charset="0"/>
            </a:endParaRPr>
          </a:p>
          <a:p>
            <a:pPr>
              <a:defRPr/>
            </a:pP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latin typeface="Garamond" charset="0"/>
                <a:ea typeface="ヒラギノ角ゴ ProN W3" charset="0"/>
                <a:cs typeface="ヒラギノ角ゴ ProN W3" charset="0"/>
                <a:sym typeface="Garamond" charset="0"/>
              </a:rPr>
              <a:t>NOTE: Players</a:t>
            </a:r>
            <a:r>
              <a:rPr lang="en-US" baseline="0" dirty="0" smtClean="0">
                <a:latin typeface="Garamond" charset="0"/>
                <a:ea typeface="ヒラギノ角ゴ ProN W3" charset="0"/>
                <a:cs typeface="ヒラギノ角ゴ ProN W3" charset="0"/>
                <a:sym typeface="Garamond" charset="0"/>
              </a:rPr>
              <a:t> can buy more than 1 item on their turn but they cannot share money between each other.</a:t>
            </a:r>
            <a:endParaRPr lang="en-US" dirty="0" smtClean="0">
              <a:latin typeface="Garamond" charset="0"/>
              <a:ea typeface="ヒラギノ角ゴ ProN W3" charset="0"/>
              <a:cs typeface="ヒラギノ角ゴ ProN W3" charset="0"/>
              <a:sym typeface="Garamond" charset="0"/>
            </a:endParaRPr>
          </a:p>
          <a:p>
            <a:pPr>
              <a:defRPr/>
            </a:pPr>
            <a:endParaRPr lang="en-US" dirty="0" smtClean="0"/>
          </a:p>
          <a:p>
            <a:pPr>
              <a:defRPr/>
            </a:pPr>
            <a:r>
              <a:rPr lang="en-US" dirty="0" smtClean="0"/>
              <a:t>INVESTING IN MDG</a:t>
            </a:r>
          </a:p>
          <a:p>
            <a:pPr marL="211138" indent="-171450">
              <a:buFont typeface="Arial"/>
              <a:buChar char="•"/>
            </a:pPr>
            <a:r>
              <a:rPr lang="en-US" dirty="0" smtClean="0">
                <a:solidFill>
                  <a:srgbClr val="808080"/>
                </a:solidFill>
                <a:latin typeface="Garamond Premr Pro" charset="0"/>
                <a:cs typeface="Garamond Premr Pro" charset="0"/>
                <a:sym typeface="Garamond Premr Pro" charset="0"/>
              </a:rPr>
              <a:t>Any minister can buy any MDG</a:t>
            </a:r>
            <a:r>
              <a:rPr lang="en-US" baseline="0" dirty="0" smtClean="0">
                <a:solidFill>
                  <a:srgbClr val="808080"/>
                </a:solidFill>
                <a:latin typeface="Garamond Premr Pro" charset="0"/>
                <a:cs typeface="Garamond Premr Pro" charset="0"/>
                <a:sym typeface="Garamond Premr Pro" charset="0"/>
              </a:rPr>
              <a:t> (they are not limited to buying the ones on their Minister Profile card.) </a:t>
            </a:r>
          </a:p>
          <a:p>
            <a:pPr marL="211138" indent="-171450">
              <a:buFont typeface="Arial"/>
              <a:buChar char="•"/>
            </a:pPr>
            <a:r>
              <a:rPr lang="en-US" dirty="0" smtClean="0">
                <a:solidFill>
                  <a:srgbClr val="808080"/>
                </a:solidFill>
                <a:latin typeface="Garamond Premr Pro" charset="0"/>
                <a:cs typeface="Garamond Premr Pro" charset="0"/>
                <a:sym typeface="Garamond Premr Pro" charset="0"/>
              </a:rPr>
              <a:t>The</a:t>
            </a:r>
            <a:r>
              <a:rPr lang="en-US" baseline="0" dirty="0" smtClean="0">
                <a:solidFill>
                  <a:srgbClr val="808080"/>
                </a:solidFill>
                <a:latin typeface="Garamond Premr Pro" charset="0"/>
                <a:cs typeface="Garamond Premr Pro" charset="0"/>
                <a:sym typeface="Garamond Premr Pro" charset="0"/>
              </a:rPr>
              <a:t> price to purchase MDGs is on the right side of each card (Level 1 costs 6, Level 2 costs 4, Level 3 costs 5). </a:t>
            </a:r>
          </a:p>
          <a:p>
            <a:pPr marL="211138" indent="-171450">
              <a:buFont typeface="Arial"/>
              <a:buChar char="•"/>
            </a:pPr>
            <a:r>
              <a:rPr lang="en-US" baseline="0" dirty="0" smtClean="0">
                <a:solidFill>
                  <a:srgbClr val="808080"/>
                </a:solidFill>
                <a:latin typeface="Garamond Premr Pro" charset="0"/>
                <a:cs typeface="Garamond Premr Pro" charset="0"/>
                <a:sym typeface="Garamond Premr Pro" charset="0"/>
              </a:rPr>
              <a:t>You must purchase L1 before L2 and L2 before L3. </a:t>
            </a:r>
          </a:p>
          <a:p>
            <a:pPr marL="211138" indent="-171450">
              <a:buFont typeface="Arial"/>
              <a:buChar char="•"/>
            </a:pPr>
            <a:r>
              <a:rPr lang="en-US" baseline="0" dirty="0" smtClean="0">
                <a:solidFill>
                  <a:srgbClr val="808080"/>
                </a:solidFill>
                <a:latin typeface="Garamond Premr Pro" charset="0"/>
                <a:cs typeface="Garamond Premr Pro" charset="0"/>
                <a:sym typeface="Garamond Premr Pro" charset="0"/>
              </a:rPr>
              <a:t>When you purchase an MDG card you flip it over and place it inside the octagon in its corresponding MDG space. This means it is now achieved.</a:t>
            </a:r>
            <a:endParaRPr lang="en-US" dirty="0" smtClean="0">
              <a:solidFill>
                <a:srgbClr val="808080"/>
              </a:solidFill>
              <a:latin typeface="Garamond Premr Pro" charset="0"/>
              <a:cs typeface="Garamond Premr Pro" charset="0"/>
              <a:sym typeface="Garamond Premr Pro" charset="0"/>
            </a:endParaRPr>
          </a:p>
          <a:p>
            <a:pPr>
              <a:defRPr/>
            </a:pPr>
            <a:endParaRPr lang="en-US" dirty="0" smtClean="0"/>
          </a:p>
          <a:p>
            <a:pPr>
              <a:defRPr/>
            </a:pPr>
            <a:r>
              <a:rPr lang="en-US" dirty="0" smtClean="0"/>
              <a:t>INVESTING</a:t>
            </a:r>
            <a:r>
              <a:rPr lang="en-US" baseline="0" dirty="0" smtClean="0"/>
              <a:t> IN DRM</a:t>
            </a:r>
            <a:endParaRPr lang="en-US" dirty="0" smtClean="0"/>
          </a:p>
          <a:p>
            <a:pPr marL="211138" indent="-171450">
              <a:buClr>
                <a:srgbClr val="000000"/>
              </a:buClr>
              <a:buFont typeface="Arial"/>
              <a:buChar char="•"/>
            </a:pPr>
            <a:r>
              <a:rPr lang="en-US" dirty="0" smtClean="0">
                <a:solidFill>
                  <a:srgbClr val="000000"/>
                </a:solidFill>
                <a:cs typeface="Optima" charset="0"/>
                <a:sym typeface="Optima" charset="0"/>
              </a:rPr>
              <a:t>The</a:t>
            </a:r>
            <a:r>
              <a:rPr lang="en-US" baseline="0" dirty="0" smtClean="0">
                <a:solidFill>
                  <a:srgbClr val="000000"/>
                </a:solidFill>
                <a:cs typeface="Optima" charset="0"/>
                <a:sym typeface="Optima" charset="0"/>
              </a:rPr>
              <a:t> price to buy a unit of DRM depends on the number of “achieved MDGs” at the beginning of each year. (Use “MDG Marker” on Scoreboard to determine the price.)</a:t>
            </a:r>
          </a:p>
          <a:p>
            <a:pPr marL="211138" indent="-171450">
              <a:buClr>
                <a:srgbClr val="000000"/>
              </a:buClr>
              <a:buFont typeface="Arial"/>
              <a:buChar char="•"/>
            </a:pPr>
            <a:r>
              <a:rPr lang="en-US" baseline="0" dirty="0" smtClean="0">
                <a:solidFill>
                  <a:srgbClr val="000000"/>
                </a:solidFill>
                <a:cs typeface="Optima" charset="0"/>
                <a:sym typeface="Optima" charset="0"/>
              </a:rPr>
              <a:t>When a minister buys a unit of DRM they can place it in front of them. (Note to facilitator: This helps later in the game to acknowledge which ministers invested in particular DRM.)</a:t>
            </a:r>
            <a:endParaRPr lang="en-US" dirty="0" smtClean="0">
              <a:solidFill>
                <a:srgbClr val="000000"/>
              </a:solidFill>
              <a:cs typeface="Optima" charset="0"/>
              <a:sym typeface="Optima" charset="0"/>
            </a:endParaRPr>
          </a:p>
          <a:p>
            <a:pPr>
              <a:defRPr/>
            </a:pP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Nations check</a:t>
            </a:r>
            <a:r>
              <a:rPr lang="en-US" baseline="0" dirty="0" smtClean="0"/>
              <a:t> their nation profile card. If they have an icon matching this disaster on their nation card then they are affected by this disaster slide. (If they do not have a matching icon, then they are not affected at all.)</a:t>
            </a:r>
          </a:p>
          <a:p>
            <a:pPr marL="228600" indent="-228600">
              <a:buFont typeface="+mj-lt"/>
              <a:buAutoNum type="arabicPeriod"/>
            </a:pPr>
            <a:r>
              <a:rPr lang="en-US" baseline="0" dirty="0" smtClean="0"/>
              <a:t>Facilitator reads the text out loud to the group.</a:t>
            </a:r>
          </a:p>
          <a:p>
            <a:pPr marL="228600" indent="-228600">
              <a:buFont typeface="+mj-lt"/>
              <a:buAutoNum type="arabicPeriod"/>
            </a:pPr>
            <a:r>
              <a:rPr lang="en-US" baseline="0" dirty="0" smtClean="0"/>
              <a:t>Affected nations without the specified DRM (mentioned just below the disaster type) lose 1 achieved MDG. They must take one MDG card from the center octagon, flip it, and put it back where it started.</a:t>
            </a:r>
          </a:p>
          <a:p>
            <a:pPr marL="228600" indent="-228600">
              <a:buFont typeface="+mj-lt"/>
              <a:buAutoNum type="arabicPeriod"/>
            </a:pPr>
            <a:r>
              <a:rPr lang="en-US" baseline="0" dirty="0" smtClean="0"/>
              <a:t>Affected nations should now find the number of MDGs they currently have achieved in the “MDG cards purchased” column. Then they should look to the right of that column and find the corresponding number of “MDGs at risk.” </a:t>
            </a:r>
          </a:p>
          <a:p>
            <a:pPr marL="228600" indent="-228600">
              <a:buFont typeface="+mj-lt"/>
              <a:buAutoNum type="arabicPeriod"/>
            </a:pPr>
            <a:r>
              <a:rPr lang="en-US" baseline="0" dirty="0" smtClean="0"/>
              <a:t>Take this number and subtract any purchased DRM. If this is a positive number, the nation must move this many achieved MDG cards from the center octagon, flip over, and put back where each card started. </a:t>
            </a:r>
          </a:p>
          <a:p>
            <a:pPr marL="685800" lvl="1" indent="-228600">
              <a:buFont typeface="Arial"/>
              <a:buChar char="•"/>
            </a:pPr>
            <a:r>
              <a:rPr lang="en-US" baseline="0" dirty="0" smtClean="0"/>
              <a:t>Example: If a nation has purchased 1 DRM card so far in the game and it is not “Show political will”, then the nation must remove 1 MDG from the center octagon and return to it’s original position. </a:t>
            </a:r>
          </a:p>
          <a:p>
            <a:endParaRPr lang="en-US" dirty="0"/>
          </a:p>
        </p:txBody>
      </p:sp>
    </p:spTree>
    <p:extLst>
      <p:ext uri="{BB962C8B-B14F-4D97-AF65-F5344CB8AC3E}">
        <p14:creationId xmlns:p14="http://schemas.microsoft.com/office/powerpoint/2010/main" val="29059657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latin typeface="Garamond" charset="0"/>
                <a:ea typeface="ヒラギノ角ゴ ProN W3" charset="0"/>
                <a:cs typeface="ヒラギノ角ゴ ProN W3" charset="0"/>
                <a:sym typeface="Garamond" charset="0"/>
              </a:rPr>
              <a:t>NOTE: Players</a:t>
            </a:r>
            <a:r>
              <a:rPr lang="en-US" baseline="0" dirty="0" smtClean="0">
                <a:latin typeface="Garamond" charset="0"/>
                <a:ea typeface="ヒラギノ角ゴ ProN W3" charset="0"/>
                <a:cs typeface="ヒラギノ角ゴ ProN W3" charset="0"/>
                <a:sym typeface="Garamond" charset="0"/>
              </a:rPr>
              <a:t> can buy more than 1 item on their turn but they cannot share money between each other.</a:t>
            </a:r>
            <a:endParaRPr lang="en-US" dirty="0" smtClean="0">
              <a:latin typeface="Garamond" charset="0"/>
              <a:ea typeface="ヒラギノ角ゴ ProN W3" charset="0"/>
              <a:cs typeface="ヒラギノ角ゴ ProN W3" charset="0"/>
              <a:sym typeface="Garamond" charset="0"/>
            </a:endParaRPr>
          </a:p>
          <a:p>
            <a:pPr>
              <a:defRPr/>
            </a:pPr>
            <a:endParaRPr lang="en-US" dirty="0" smtClean="0"/>
          </a:p>
          <a:p>
            <a:pPr>
              <a:defRPr/>
            </a:pPr>
            <a:r>
              <a:rPr lang="en-US" dirty="0" smtClean="0"/>
              <a:t>INVESTING IN MDG</a:t>
            </a:r>
          </a:p>
          <a:p>
            <a:pPr marL="211138" indent="-171450">
              <a:buFont typeface="Arial"/>
              <a:buChar char="•"/>
            </a:pPr>
            <a:r>
              <a:rPr lang="en-US" dirty="0" smtClean="0">
                <a:solidFill>
                  <a:srgbClr val="808080"/>
                </a:solidFill>
                <a:latin typeface="Garamond Premr Pro" charset="0"/>
                <a:cs typeface="Garamond Premr Pro" charset="0"/>
                <a:sym typeface="Garamond Premr Pro" charset="0"/>
              </a:rPr>
              <a:t>Any minister can buy any MDG</a:t>
            </a:r>
            <a:r>
              <a:rPr lang="en-US" baseline="0" dirty="0" smtClean="0">
                <a:solidFill>
                  <a:srgbClr val="808080"/>
                </a:solidFill>
                <a:latin typeface="Garamond Premr Pro" charset="0"/>
                <a:cs typeface="Garamond Premr Pro" charset="0"/>
                <a:sym typeface="Garamond Premr Pro" charset="0"/>
              </a:rPr>
              <a:t> (they are not limited to buying the ones on their Minister Profile card.) </a:t>
            </a:r>
          </a:p>
          <a:p>
            <a:pPr marL="211138" indent="-171450">
              <a:buFont typeface="Arial"/>
              <a:buChar char="•"/>
            </a:pPr>
            <a:r>
              <a:rPr lang="en-US" dirty="0" smtClean="0">
                <a:solidFill>
                  <a:srgbClr val="808080"/>
                </a:solidFill>
                <a:latin typeface="Garamond Premr Pro" charset="0"/>
                <a:cs typeface="Garamond Premr Pro" charset="0"/>
                <a:sym typeface="Garamond Premr Pro" charset="0"/>
              </a:rPr>
              <a:t>The</a:t>
            </a:r>
            <a:r>
              <a:rPr lang="en-US" baseline="0" dirty="0" smtClean="0">
                <a:solidFill>
                  <a:srgbClr val="808080"/>
                </a:solidFill>
                <a:latin typeface="Garamond Premr Pro" charset="0"/>
                <a:cs typeface="Garamond Premr Pro" charset="0"/>
                <a:sym typeface="Garamond Premr Pro" charset="0"/>
              </a:rPr>
              <a:t> price to purchase MDGs is on the right side of each card (Level 1 costs 6, Level 2 costs 4, Level 3 costs 5). </a:t>
            </a:r>
          </a:p>
          <a:p>
            <a:pPr marL="211138" indent="-171450">
              <a:buFont typeface="Arial"/>
              <a:buChar char="•"/>
            </a:pPr>
            <a:r>
              <a:rPr lang="en-US" baseline="0" dirty="0" smtClean="0">
                <a:solidFill>
                  <a:srgbClr val="808080"/>
                </a:solidFill>
                <a:latin typeface="Garamond Premr Pro" charset="0"/>
                <a:cs typeface="Garamond Premr Pro" charset="0"/>
                <a:sym typeface="Garamond Premr Pro" charset="0"/>
              </a:rPr>
              <a:t>You must purchase L1 before L2 and L2 before L3. </a:t>
            </a:r>
          </a:p>
          <a:p>
            <a:pPr marL="211138" indent="-171450">
              <a:buFont typeface="Arial"/>
              <a:buChar char="•"/>
            </a:pPr>
            <a:r>
              <a:rPr lang="en-US" baseline="0" dirty="0" smtClean="0">
                <a:solidFill>
                  <a:srgbClr val="808080"/>
                </a:solidFill>
                <a:latin typeface="Garamond Premr Pro" charset="0"/>
                <a:cs typeface="Garamond Premr Pro" charset="0"/>
                <a:sym typeface="Garamond Premr Pro" charset="0"/>
              </a:rPr>
              <a:t>When you purchase an MDG card you flip it over and place it inside the octagon in its corresponding MDG space. This means it is now achieved.</a:t>
            </a:r>
            <a:endParaRPr lang="en-US" dirty="0" smtClean="0">
              <a:solidFill>
                <a:srgbClr val="808080"/>
              </a:solidFill>
              <a:latin typeface="Garamond Premr Pro" charset="0"/>
              <a:cs typeface="Garamond Premr Pro" charset="0"/>
              <a:sym typeface="Garamond Premr Pro" charset="0"/>
            </a:endParaRPr>
          </a:p>
          <a:p>
            <a:pPr>
              <a:defRPr/>
            </a:pPr>
            <a:endParaRPr lang="en-US" dirty="0" smtClean="0"/>
          </a:p>
          <a:p>
            <a:pPr>
              <a:defRPr/>
            </a:pPr>
            <a:r>
              <a:rPr lang="en-US" dirty="0" smtClean="0"/>
              <a:t>INVESTING</a:t>
            </a:r>
            <a:r>
              <a:rPr lang="en-US" baseline="0" dirty="0" smtClean="0"/>
              <a:t> IN DRM</a:t>
            </a:r>
            <a:endParaRPr lang="en-US" dirty="0" smtClean="0"/>
          </a:p>
          <a:p>
            <a:pPr marL="211138" indent="-171450">
              <a:buClr>
                <a:srgbClr val="000000"/>
              </a:buClr>
              <a:buFont typeface="Arial"/>
              <a:buChar char="•"/>
            </a:pPr>
            <a:r>
              <a:rPr lang="en-US" dirty="0" smtClean="0">
                <a:solidFill>
                  <a:srgbClr val="000000"/>
                </a:solidFill>
                <a:cs typeface="Optima" charset="0"/>
                <a:sym typeface="Optima" charset="0"/>
              </a:rPr>
              <a:t>The</a:t>
            </a:r>
            <a:r>
              <a:rPr lang="en-US" baseline="0" dirty="0" smtClean="0">
                <a:solidFill>
                  <a:srgbClr val="000000"/>
                </a:solidFill>
                <a:cs typeface="Optima" charset="0"/>
                <a:sym typeface="Optima" charset="0"/>
              </a:rPr>
              <a:t> price to buy a unit of DRM depends on the number of “achieved MDGs” at the beginning of each year. (Use “MDG Marker” on Scoreboard to determine the price.)</a:t>
            </a:r>
          </a:p>
          <a:p>
            <a:pPr marL="211138" indent="-171450">
              <a:buClr>
                <a:srgbClr val="000000"/>
              </a:buClr>
              <a:buFont typeface="Arial"/>
              <a:buChar char="•"/>
            </a:pPr>
            <a:r>
              <a:rPr lang="en-US" baseline="0" dirty="0" smtClean="0">
                <a:solidFill>
                  <a:srgbClr val="000000"/>
                </a:solidFill>
                <a:cs typeface="Optima" charset="0"/>
                <a:sym typeface="Optima" charset="0"/>
              </a:rPr>
              <a:t>When a minister buys a unit of DRM they can place it in front of them. (Note to facilitator: This helps later in the game to acknowledge which ministers invested in particular DRM.)</a:t>
            </a:r>
            <a:endParaRPr lang="en-US" dirty="0" smtClean="0">
              <a:solidFill>
                <a:srgbClr val="000000"/>
              </a:solidFill>
              <a:cs typeface="Optima" charset="0"/>
              <a:sym typeface="Optima" charset="0"/>
            </a:endParaRPr>
          </a:p>
          <a:p>
            <a:pPr>
              <a:defRPr/>
            </a:pP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Nations check</a:t>
            </a:r>
            <a:r>
              <a:rPr lang="en-US" baseline="0" dirty="0" smtClean="0"/>
              <a:t> their nation profile card. If they have an icon matching this disaster on their nation card then they are affected by this disaster slide. (If they do not have a matching icon, then they are not affected at all.)</a:t>
            </a:r>
          </a:p>
          <a:p>
            <a:pPr marL="228600" indent="-228600">
              <a:buFont typeface="+mj-lt"/>
              <a:buAutoNum type="arabicPeriod"/>
            </a:pPr>
            <a:r>
              <a:rPr lang="en-US" baseline="0" dirty="0" smtClean="0"/>
              <a:t>Facilitator reads the text out loud to the group.</a:t>
            </a:r>
          </a:p>
          <a:p>
            <a:pPr marL="228600" indent="-228600">
              <a:buFont typeface="+mj-lt"/>
              <a:buAutoNum type="arabicPeriod"/>
            </a:pPr>
            <a:r>
              <a:rPr lang="en-US" baseline="0" dirty="0" smtClean="0"/>
              <a:t>Affected nations without the specified DRM (mentioned just below the disaster type) lose 1 achieved MDG. They must take one MDG card from the center octagon, flip it, and put it back where it started.</a:t>
            </a:r>
          </a:p>
          <a:p>
            <a:pPr marL="228600" indent="-228600">
              <a:buFont typeface="+mj-lt"/>
              <a:buAutoNum type="arabicPeriod"/>
            </a:pPr>
            <a:r>
              <a:rPr lang="en-US" baseline="0" dirty="0" smtClean="0"/>
              <a:t>Affected nations should now find the number of MDGs they currently have achieved in the “MDG cards purchased” column. Then they should look to the right of that column and find the corresponding number of “MDGs at risk.” </a:t>
            </a:r>
          </a:p>
          <a:p>
            <a:pPr marL="228600" indent="-228600">
              <a:buFont typeface="+mj-lt"/>
              <a:buAutoNum type="arabicPeriod"/>
            </a:pPr>
            <a:r>
              <a:rPr lang="en-US" baseline="0" dirty="0" smtClean="0"/>
              <a:t>Take this number and subtract any purchased DRM. If this is a positive number, the nation must move this many achieved MDG cards from the center octagon, flip over, and put back where each card started. </a:t>
            </a:r>
          </a:p>
          <a:p>
            <a:pPr marL="685800" lvl="1" indent="-228600">
              <a:buFont typeface="Arial"/>
              <a:buChar char="•"/>
            </a:pPr>
            <a:r>
              <a:rPr lang="en-US" baseline="0" dirty="0" smtClean="0"/>
              <a:t>Example: If a nation has purchased 1 DRM card so far in the game and it is not “Show political will”, then the nation must remove 1 MDG from the center octagon and return to it’s original position. </a:t>
            </a:r>
          </a:p>
          <a:p>
            <a:endParaRPr lang="en-US" dirty="0"/>
          </a:p>
        </p:txBody>
      </p:sp>
    </p:spTree>
    <p:extLst>
      <p:ext uri="{BB962C8B-B14F-4D97-AF65-F5344CB8AC3E}">
        <p14:creationId xmlns:p14="http://schemas.microsoft.com/office/powerpoint/2010/main" val="3042183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latin typeface="Garamond" charset="0"/>
                <a:ea typeface="ヒラギノ角ゴ ProN W3" charset="0"/>
                <a:cs typeface="ヒラギノ角ゴ ProN W3" charset="0"/>
                <a:sym typeface="Garamond" charset="0"/>
              </a:rPr>
              <a:t>NOTE: Players</a:t>
            </a:r>
            <a:r>
              <a:rPr lang="en-US" baseline="0" dirty="0" smtClean="0">
                <a:latin typeface="Garamond" charset="0"/>
                <a:ea typeface="ヒラギノ角ゴ ProN W3" charset="0"/>
                <a:cs typeface="ヒラギノ角ゴ ProN W3" charset="0"/>
                <a:sym typeface="Garamond" charset="0"/>
              </a:rPr>
              <a:t> can buy more than 1 item on their turn but they cannot share money between each other.</a:t>
            </a:r>
            <a:endParaRPr lang="en-US" dirty="0" smtClean="0">
              <a:latin typeface="Garamond" charset="0"/>
              <a:ea typeface="ヒラギノ角ゴ ProN W3" charset="0"/>
              <a:cs typeface="ヒラギノ角ゴ ProN W3" charset="0"/>
              <a:sym typeface="Garamond" charset="0"/>
            </a:endParaRPr>
          </a:p>
          <a:p>
            <a:pPr>
              <a:defRPr/>
            </a:pPr>
            <a:endParaRPr lang="en-US" dirty="0" smtClean="0"/>
          </a:p>
          <a:p>
            <a:pPr>
              <a:defRPr/>
            </a:pPr>
            <a:r>
              <a:rPr lang="en-US" dirty="0" smtClean="0"/>
              <a:t>INVESTING IN MDG</a:t>
            </a:r>
          </a:p>
          <a:p>
            <a:pPr marL="211138" indent="-171450">
              <a:buFont typeface="Arial"/>
              <a:buChar char="•"/>
            </a:pPr>
            <a:r>
              <a:rPr lang="en-US" dirty="0" smtClean="0">
                <a:solidFill>
                  <a:srgbClr val="808080"/>
                </a:solidFill>
                <a:latin typeface="Garamond Premr Pro" charset="0"/>
                <a:cs typeface="Garamond Premr Pro" charset="0"/>
                <a:sym typeface="Garamond Premr Pro" charset="0"/>
              </a:rPr>
              <a:t>Any minister can buy any MDG</a:t>
            </a:r>
            <a:r>
              <a:rPr lang="en-US" baseline="0" dirty="0" smtClean="0">
                <a:solidFill>
                  <a:srgbClr val="808080"/>
                </a:solidFill>
                <a:latin typeface="Garamond Premr Pro" charset="0"/>
                <a:cs typeface="Garamond Premr Pro" charset="0"/>
                <a:sym typeface="Garamond Premr Pro" charset="0"/>
              </a:rPr>
              <a:t> (they are not limited to buying the ones on their Minister Profile card.) </a:t>
            </a:r>
          </a:p>
          <a:p>
            <a:pPr marL="211138" indent="-171450">
              <a:buFont typeface="Arial"/>
              <a:buChar char="•"/>
            </a:pPr>
            <a:r>
              <a:rPr lang="en-US" dirty="0" smtClean="0">
                <a:solidFill>
                  <a:srgbClr val="808080"/>
                </a:solidFill>
                <a:latin typeface="Garamond Premr Pro" charset="0"/>
                <a:cs typeface="Garamond Premr Pro" charset="0"/>
                <a:sym typeface="Garamond Premr Pro" charset="0"/>
              </a:rPr>
              <a:t>The</a:t>
            </a:r>
            <a:r>
              <a:rPr lang="en-US" baseline="0" dirty="0" smtClean="0">
                <a:solidFill>
                  <a:srgbClr val="808080"/>
                </a:solidFill>
                <a:latin typeface="Garamond Premr Pro" charset="0"/>
                <a:cs typeface="Garamond Premr Pro" charset="0"/>
                <a:sym typeface="Garamond Premr Pro" charset="0"/>
              </a:rPr>
              <a:t> price to purchase MDGs is on the right side of each card (Level 1 costs 6, Level 2 costs 4, Level 3 costs 5). </a:t>
            </a:r>
          </a:p>
          <a:p>
            <a:pPr marL="211138" indent="-171450">
              <a:buFont typeface="Arial"/>
              <a:buChar char="•"/>
            </a:pPr>
            <a:r>
              <a:rPr lang="en-US" baseline="0" dirty="0" smtClean="0">
                <a:solidFill>
                  <a:srgbClr val="808080"/>
                </a:solidFill>
                <a:latin typeface="Garamond Premr Pro" charset="0"/>
                <a:cs typeface="Garamond Premr Pro" charset="0"/>
                <a:sym typeface="Garamond Premr Pro" charset="0"/>
              </a:rPr>
              <a:t>You must purchase L1 before L2 and L2 before L3. </a:t>
            </a:r>
          </a:p>
          <a:p>
            <a:pPr marL="211138" indent="-171450">
              <a:buFont typeface="Arial"/>
              <a:buChar char="•"/>
            </a:pPr>
            <a:r>
              <a:rPr lang="en-US" baseline="0" dirty="0" smtClean="0">
                <a:solidFill>
                  <a:srgbClr val="808080"/>
                </a:solidFill>
                <a:latin typeface="Garamond Premr Pro" charset="0"/>
                <a:cs typeface="Garamond Premr Pro" charset="0"/>
                <a:sym typeface="Garamond Premr Pro" charset="0"/>
              </a:rPr>
              <a:t>When you purchase an MDG card you flip it over and place it inside the octagon in its corresponding MDG space. This means it is now achieved.</a:t>
            </a:r>
            <a:endParaRPr lang="en-US" dirty="0" smtClean="0">
              <a:solidFill>
                <a:srgbClr val="808080"/>
              </a:solidFill>
              <a:latin typeface="Garamond Premr Pro" charset="0"/>
              <a:cs typeface="Garamond Premr Pro" charset="0"/>
              <a:sym typeface="Garamond Premr Pro" charset="0"/>
            </a:endParaRPr>
          </a:p>
          <a:p>
            <a:pPr>
              <a:defRPr/>
            </a:pPr>
            <a:endParaRPr lang="en-US" dirty="0" smtClean="0"/>
          </a:p>
          <a:p>
            <a:pPr>
              <a:defRPr/>
            </a:pPr>
            <a:r>
              <a:rPr lang="en-US" dirty="0" smtClean="0"/>
              <a:t>INVESTING</a:t>
            </a:r>
            <a:r>
              <a:rPr lang="en-US" baseline="0" dirty="0" smtClean="0"/>
              <a:t> IN DRM</a:t>
            </a:r>
            <a:endParaRPr lang="en-US" dirty="0" smtClean="0"/>
          </a:p>
          <a:p>
            <a:pPr marL="211138" indent="-171450">
              <a:buClr>
                <a:srgbClr val="000000"/>
              </a:buClr>
              <a:buFont typeface="Arial"/>
              <a:buChar char="•"/>
            </a:pPr>
            <a:r>
              <a:rPr lang="en-US" dirty="0" smtClean="0">
                <a:solidFill>
                  <a:srgbClr val="000000"/>
                </a:solidFill>
                <a:cs typeface="Optima" charset="0"/>
                <a:sym typeface="Optima" charset="0"/>
              </a:rPr>
              <a:t>The</a:t>
            </a:r>
            <a:r>
              <a:rPr lang="en-US" baseline="0" dirty="0" smtClean="0">
                <a:solidFill>
                  <a:srgbClr val="000000"/>
                </a:solidFill>
                <a:cs typeface="Optima" charset="0"/>
                <a:sym typeface="Optima" charset="0"/>
              </a:rPr>
              <a:t> price to buy a unit of DRM depends on the number of “achieved MDGs” at the beginning of each year. (Use “MDG Marker” on Scoreboard to determine the price.)</a:t>
            </a:r>
          </a:p>
          <a:p>
            <a:pPr marL="211138" indent="-171450">
              <a:buClr>
                <a:srgbClr val="000000"/>
              </a:buClr>
              <a:buFont typeface="Arial"/>
              <a:buChar char="•"/>
            </a:pPr>
            <a:r>
              <a:rPr lang="en-US" baseline="0" dirty="0" smtClean="0">
                <a:solidFill>
                  <a:srgbClr val="000000"/>
                </a:solidFill>
                <a:cs typeface="Optima" charset="0"/>
                <a:sym typeface="Optima" charset="0"/>
              </a:rPr>
              <a:t>When a minister buys a unit of DRM they can place it in front of them. (Note to facilitator: This helps later in the game to acknowledge which ministers invested in particular DRM.)</a:t>
            </a:r>
            <a:endParaRPr lang="en-US" dirty="0" smtClean="0">
              <a:solidFill>
                <a:srgbClr val="000000"/>
              </a:solidFill>
              <a:cs typeface="Optima" charset="0"/>
              <a:sym typeface="Optima" charset="0"/>
            </a:endParaRPr>
          </a:p>
          <a:p>
            <a:pPr>
              <a:defRPr/>
            </a:pP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Nations check</a:t>
            </a:r>
            <a:r>
              <a:rPr lang="en-US" baseline="0" dirty="0" smtClean="0"/>
              <a:t> their nation profile card. If they have an icon matching this disaster on their nation card then they are affected by this disaster slide. (If they do not have a matching icon, then they are not affected at all.)</a:t>
            </a:r>
          </a:p>
          <a:p>
            <a:pPr marL="228600" indent="-228600">
              <a:buFont typeface="+mj-lt"/>
              <a:buAutoNum type="arabicPeriod"/>
            </a:pPr>
            <a:r>
              <a:rPr lang="en-US" baseline="0" dirty="0" smtClean="0"/>
              <a:t>Facilitator reads the text out loud to the group.</a:t>
            </a:r>
          </a:p>
          <a:p>
            <a:pPr marL="228600" indent="-228600">
              <a:buFont typeface="+mj-lt"/>
              <a:buAutoNum type="arabicPeriod"/>
            </a:pPr>
            <a:r>
              <a:rPr lang="en-US" baseline="0" dirty="0" smtClean="0"/>
              <a:t>Affected nations without the specified DRM (mentioned just below the disaster type) lose 1 achieved MDG. They must take one MDG card from the center octagon, flip it, and put it back where it started.</a:t>
            </a:r>
          </a:p>
          <a:p>
            <a:pPr marL="228600" indent="-228600">
              <a:buFont typeface="+mj-lt"/>
              <a:buAutoNum type="arabicPeriod"/>
            </a:pPr>
            <a:r>
              <a:rPr lang="en-US" baseline="0" dirty="0" smtClean="0"/>
              <a:t>Affected nations should now find the number of MDGs they currently have achieved in the “MDG cards purchased” column. Then they should look to the right of that column and find the corresponding number of “MDGs at risk.” </a:t>
            </a:r>
          </a:p>
          <a:p>
            <a:pPr marL="228600" indent="-228600">
              <a:buFont typeface="+mj-lt"/>
              <a:buAutoNum type="arabicPeriod"/>
            </a:pPr>
            <a:r>
              <a:rPr lang="en-US" baseline="0" dirty="0" smtClean="0"/>
              <a:t>Take this number and subtract any purchased DRM. If this is a positive number, the nation must move this many achieved MDG cards from the center octagon, flip over, and put back where each card started. </a:t>
            </a:r>
          </a:p>
          <a:p>
            <a:pPr marL="685800" lvl="1" indent="-228600">
              <a:buFont typeface="Arial"/>
              <a:buChar char="•"/>
            </a:pPr>
            <a:r>
              <a:rPr lang="en-US" baseline="0" dirty="0" smtClean="0"/>
              <a:t>Example: If a nation has purchased 1 DRM card so far in the game and it is not “Show political will”, then the nation must remove 1 MDG from the center octagon and return to it’s original position. </a:t>
            </a:r>
          </a:p>
          <a:p>
            <a:endParaRPr lang="en-US" dirty="0"/>
          </a:p>
        </p:txBody>
      </p:sp>
    </p:spTree>
    <p:extLst>
      <p:ext uri="{BB962C8B-B14F-4D97-AF65-F5344CB8AC3E}">
        <p14:creationId xmlns:p14="http://schemas.microsoft.com/office/powerpoint/2010/main" val="42144184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latin typeface="Garamond" charset="0"/>
                <a:ea typeface="ヒラギノ角ゴ ProN W3" charset="0"/>
                <a:cs typeface="ヒラギノ角ゴ ProN W3" charset="0"/>
                <a:sym typeface="Garamond" charset="0"/>
              </a:rPr>
              <a:t>NOTE: Players</a:t>
            </a:r>
            <a:r>
              <a:rPr lang="en-US" baseline="0" dirty="0" smtClean="0">
                <a:latin typeface="Garamond" charset="0"/>
                <a:ea typeface="ヒラギノ角ゴ ProN W3" charset="0"/>
                <a:cs typeface="ヒラギノ角ゴ ProN W3" charset="0"/>
                <a:sym typeface="Garamond" charset="0"/>
              </a:rPr>
              <a:t> can buy more than 1 item on their turn but they cannot share money between each other.</a:t>
            </a:r>
            <a:endParaRPr lang="en-US" dirty="0" smtClean="0">
              <a:latin typeface="Garamond" charset="0"/>
              <a:ea typeface="ヒラギノ角ゴ ProN W3" charset="0"/>
              <a:cs typeface="ヒラギノ角ゴ ProN W3" charset="0"/>
              <a:sym typeface="Garamond" charset="0"/>
            </a:endParaRPr>
          </a:p>
          <a:p>
            <a:pPr>
              <a:defRPr/>
            </a:pPr>
            <a:endParaRPr lang="en-US" dirty="0" smtClean="0"/>
          </a:p>
          <a:p>
            <a:pPr>
              <a:defRPr/>
            </a:pPr>
            <a:r>
              <a:rPr lang="en-US" dirty="0" smtClean="0"/>
              <a:t>INVESTING IN MDG</a:t>
            </a:r>
          </a:p>
          <a:p>
            <a:pPr marL="211138" indent="-171450">
              <a:buFont typeface="Arial"/>
              <a:buChar char="•"/>
            </a:pPr>
            <a:r>
              <a:rPr lang="en-US" dirty="0" smtClean="0">
                <a:solidFill>
                  <a:srgbClr val="808080"/>
                </a:solidFill>
                <a:latin typeface="Garamond Premr Pro" charset="0"/>
                <a:cs typeface="Garamond Premr Pro" charset="0"/>
                <a:sym typeface="Garamond Premr Pro" charset="0"/>
              </a:rPr>
              <a:t>Any minister can buy any MDG</a:t>
            </a:r>
            <a:r>
              <a:rPr lang="en-US" baseline="0" dirty="0" smtClean="0">
                <a:solidFill>
                  <a:srgbClr val="808080"/>
                </a:solidFill>
                <a:latin typeface="Garamond Premr Pro" charset="0"/>
                <a:cs typeface="Garamond Premr Pro" charset="0"/>
                <a:sym typeface="Garamond Premr Pro" charset="0"/>
              </a:rPr>
              <a:t> (they are not limited to buying the ones on their Minister Profile card.) </a:t>
            </a:r>
          </a:p>
          <a:p>
            <a:pPr marL="211138" indent="-171450">
              <a:buFont typeface="Arial"/>
              <a:buChar char="•"/>
            </a:pPr>
            <a:r>
              <a:rPr lang="en-US" dirty="0" smtClean="0">
                <a:solidFill>
                  <a:srgbClr val="808080"/>
                </a:solidFill>
                <a:latin typeface="Garamond Premr Pro" charset="0"/>
                <a:cs typeface="Garamond Premr Pro" charset="0"/>
                <a:sym typeface="Garamond Premr Pro" charset="0"/>
              </a:rPr>
              <a:t>The</a:t>
            </a:r>
            <a:r>
              <a:rPr lang="en-US" baseline="0" dirty="0" smtClean="0">
                <a:solidFill>
                  <a:srgbClr val="808080"/>
                </a:solidFill>
                <a:latin typeface="Garamond Premr Pro" charset="0"/>
                <a:cs typeface="Garamond Premr Pro" charset="0"/>
                <a:sym typeface="Garamond Premr Pro" charset="0"/>
              </a:rPr>
              <a:t> price to purchase MDGs is on the right side of each card (Level 1 costs 6, Level 2 costs 4, Level 3 costs 5). </a:t>
            </a:r>
          </a:p>
          <a:p>
            <a:pPr marL="211138" indent="-171450">
              <a:buFont typeface="Arial"/>
              <a:buChar char="•"/>
            </a:pPr>
            <a:r>
              <a:rPr lang="en-US" baseline="0" dirty="0" smtClean="0">
                <a:solidFill>
                  <a:srgbClr val="808080"/>
                </a:solidFill>
                <a:latin typeface="Garamond Premr Pro" charset="0"/>
                <a:cs typeface="Garamond Premr Pro" charset="0"/>
                <a:sym typeface="Garamond Premr Pro" charset="0"/>
              </a:rPr>
              <a:t>You must purchase L1 before L2 and L2 before L3. </a:t>
            </a:r>
          </a:p>
          <a:p>
            <a:pPr marL="211138" indent="-171450">
              <a:buFont typeface="Arial"/>
              <a:buChar char="•"/>
            </a:pPr>
            <a:r>
              <a:rPr lang="en-US" baseline="0" dirty="0" smtClean="0">
                <a:solidFill>
                  <a:srgbClr val="808080"/>
                </a:solidFill>
                <a:latin typeface="Garamond Premr Pro" charset="0"/>
                <a:cs typeface="Garamond Premr Pro" charset="0"/>
                <a:sym typeface="Garamond Premr Pro" charset="0"/>
              </a:rPr>
              <a:t>When you purchase an MDG card you flip it over and place it inside the octagon in its corresponding MDG space. This means it is now achieved.</a:t>
            </a:r>
            <a:endParaRPr lang="en-US" dirty="0" smtClean="0">
              <a:solidFill>
                <a:srgbClr val="808080"/>
              </a:solidFill>
              <a:latin typeface="Garamond Premr Pro" charset="0"/>
              <a:cs typeface="Garamond Premr Pro" charset="0"/>
              <a:sym typeface="Garamond Premr Pro" charset="0"/>
            </a:endParaRPr>
          </a:p>
          <a:p>
            <a:pPr>
              <a:defRPr/>
            </a:pPr>
            <a:endParaRPr lang="en-US" dirty="0" smtClean="0"/>
          </a:p>
          <a:p>
            <a:pPr>
              <a:defRPr/>
            </a:pPr>
            <a:r>
              <a:rPr lang="en-US" dirty="0" smtClean="0"/>
              <a:t>INVESTING</a:t>
            </a:r>
            <a:r>
              <a:rPr lang="en-US" baseline="0" dirty="0" smtClean="0"/>
              <a:t> IN DRM</a:t>
            </a:r>
            <a:endParaRPr lang="en-US" dirty="0" smtClean="0"/>
          </a:p>
          <a:p>
            <a:pPr marL="211138" indent="-171450">
              <a:buClr>
                <a:srgbClr val="000000"/>
              </a:buClr>
              <a:buFont typeface="Arial"/>
              <a:buChar char="•"/>
            </a:pPr>
            <a:r>
              <a:rPr lang="en-US" dirty="0" smtClean="0">
                <a:solidFill>
                  <a:srgbClr val="000000"/>
                </a:solidFill>
                <a:cs typeface="Optima" charset="0"/>
                <a:sym typeface="Optima" charset="0"/>
              </a:rPr>
              <a:t>The</a:t>
            </a:r>
            <a:r>
              <a:rPr lang="en-US" baseline="0" dirty="0" smtClean="0">
                <a:solidFill>
                  <a:srgbClr val="000000"/>
                </a:solidFill>
                <a:cs typeface="Optima" charset="0"/>
                <a:sym typeface="Optima" charset="0"/>
              </a:rPr>
              <a:t> price to buy a unit of DRM depends on the number of “achieved MDGs” at the beginning of each year. (Use “MDG Marker” on Scoreboard to determine the price.)</a:t>
            </a:r>
          </a:p>
          <a:p>
            <a:pPr marL="211138" indent="-171450">
              <a:buClr>
                <a:srgbClr val="000000"/>
              </a:buClr>
              <a:buFont typeface="Arial"/>
              <a:buChar char="•"/>
            </a:pPr>
            <a:r>
              <a:rPr lang="en-US" baseline="0" dirty="0" smtClean="0">
                <a:solidFill>
                  <a:srgbClr val="000000"/>
                </a:solidFill>
                <a:cs typeface="Optima" charset="0"/>
                <a:sym typeface="Optima" charset="0"/>
              </a:rPr>
              <a:t>When a minister buys a unit of DRM they can place it in front of them. (Note to facilitator: This helps later in the game to acknowledge which ministers invested in particular DRM.)</a:t>
            </a:r>
            <a:endParaRPr lang="en-US" dirty="0" smtClean="0">
              <a:solidFill>
                <a:srgbClr val="000000"/>
              </a:solidFill>
              <a:cs typeface="Optima" charset="0"/>
              <a:sym typeface="Optima" charset="0"/>
            </a:endParaRPr>
          </a:p>
          <a:p>
            <a:pPr>
              <a:defRPr/>
            </a:pP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240487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Nations check</a:t>
            </a:r>
            <a:r>
              <a:rPr lang="en-US" baseline="0" dirty="0" smtClean="0"/>
              <a:t> their nation profile card. If they have an icon matching this disaster on their nation card then they are affected by this disaster slide. (If they do not have a matching icon, then they are not affected at all.)</a:t>
            </a:r>
          </a:p>
          <a:p>
            <a:pPr marL="228600" indent="-228600">
              <a:buFont typeface="+mj-lt"/>
              <a:buAutoNum type="arabicPeriod"/>
            </a:pPr>
            <a:r>
              <a:rPr lang="en-US" baseline="0" dirty="0" smtClean="0"/>
              <a:t>Facilitator reads the text out loud to the group.</a:t>
            </a:r>
          </a:p>
          <a:p>
            <a:pPr marL="228600" indent="-228600">
              <a:buFont typeface="+mj-lt"/>
              <a:buAutoNum type="arabicPeriod"/>
            </a:pPr>
            <a:r>
              <a:rPr lang="en-US" baseline="0" dirty="0" smtClean="0"/>
              <a:t>Affected nations without the specified DRM (mentioned just below the disaster type) lose 1 achieved MDG. They must take one MDG card from the center octagon, flip it, and put it back where it started.</a:t>
            </a:r>
          </a:p>
          <a:p>
            <a:pPr marL="228600" indent="-228600">
              <a:buFont typeface="+mj-lt"/>
              <a:buAutoNum type="arabicPeriod"/>
            </a:pPr>
            <a:r>
              <a:rPr lang="en-US" baseline="0" dirty="0" smtClean="0"/>
              <a:t>Affected nations should now find the number of MDGs they currently have achieved in the “MDG cards purchased” column. Then they should look to the right of that column and find the corresponding number of “MDGs at risk.” </a:t>
            </a:r>
          </a:p>
          <a:p>
            <a:pPr marL="228600" indent="-228600">
              <a:buFont typeface="+mj-lt"/>
              <a:buAutoNum type="arabicPeriod"/>
            </a:pPr>
            <a:r>
              <a:rPr lang="en-US" baseline="0" dirty="0" smtClean="0"/>
              <a:t>Take this number and subtract any purchased DRM. If this is a positive number, the nation must move this many achieved MDG cards from the center octagon, flip over, and put back where each card started. </a:t>
            </a:r>
          </a:p>
          <a:p>
            <a:pPr marL="685800" lvl="1" indent="-228600">
              <a:buFont typeface="Arial"/>
              <a:buChar char="•"/>
            </a:pPr>
            <a:r>
              <a:rPr lang="en-US" baseline="0" dirty="0" smtClean="0"/>
              <a:t>Example: If a nation has purchased 1 DRM card so far in the game and it is not “Show political will”, then the nation must remove 1 MDG from the center octagon and return to it’s original position. </a:t>
            </a:r>
          </a:p>
          <a:p>
            <a:endParaRPr lang="en-US" dirty="0"/>
          </a:p>
        </p:txBody>
      </p:sp>
    </p:spTree>
    <p:extLst>
      <p:ext uri="{BB962C8B-B14F-4D97-AF65-F5344CB8AC3E}">
        <p14:creationId xmlns:p14="http://schemas.microsoft.com/office/powerpoint/2010/main" val="39709430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latin typeface="Garamond" charset="0"/>
                <a:ea typeface="ヒラギノ角ゴ ProN W3" charset="0"/>
                <a:cs typeface="ヒラギノ角ゴ ProN W3" charset="0"/>
                <a:sym typeface="Garamond" charset="0"/>
              </a:rPr>
              <a:t>NOTE: Players</a:t>
            </a:r>
            <a:r>
              <a:rPr lang="en-US" baseline="0" dirty="0" smtClean="0">
                <a:latin typeface="Garamond" charset="0"/>
                <a:ea typeface="ヒラギノ角ゴ ProN W3" charset="0"/>
                <a:cs typeface="ヒラギノ角ゴ ProN W3" charset="0"/>
                <a:sym typeface="Garamond" charset="0"/>
              </a:rPr>
              <a:t> can buy more than 1 item on their turn but they cannot share money between each other.</a:t>
            </a:r>
            <a:endParaRPr lang="en-US" dirty="0" smtClean="0">
              <a:latin typeface="Garamond" charset="0"/>
              <a:ea typeface="ヒラギノ角ゴ ProN W3" charset="0"/>
              <a:cs typeface="ヒラギノ角ゴ ProN W3" charset="0"/>
              <a:sym typeface="Garamond" charset="0"/>
            </a:endParaRPr>
          </a:p>
          <a:p>
            <a:pPr>
              <a:defRPr/>
            </a:pPr>
            <a:endParaRPr lang="en-US" dirty="0" smtClean="0"/>
          </a:p>
          <a:p>
            <a:pPr>
              <a:defRPr/>
            </a:pPr>
            <a:r>
              <a:rPr lang="en-US" dirty="0" smtClean="0"/>
              <a:t>INVESTING IN MDG</a:t>
            </a:r>
          </a:p>
          <a:p>
            <a:pPr marL="211138" indent="-171450">
              <a:buFont typeface="Arial"/>
              <a:buChar char="•"/>
            </a:pPr>
            <a:r>
              <a:rPr lang="en-US" dirty="0" smtClean="0">
                <a:solidFill>
                  <a:srgbClr val="808080"/>
                </a:solidFill>
                <a:latin typeface="Garamond Premr Pro" charset="0"/>
                <a:cs typeface="Garamond Premr Pro" charset="0"/>
                <a:sym typeface="Garamond Premr Pro" charset="0"/>
              </a:rPr>
              <a:t>Any minister can buy any MDG</a:t>
            </a:r>
            <a:r>
              <a:rPr lang="en-US" baseline="0" dirty="0" smtClean="0">
                <a:solidFill>
                  <a:srgbClr val="808080"/>
                </a:solidFill>
                <a:latin typeface="Garamond Premr Pro" charset="0"/>
                <a:cs typeface="Garamond Premr Pro" charset="0"/>
                <a:sym typeface="Garamond Premr Pro" charset="0"/>
              </a:rPr>
              <a:t> (they are not limited to buying the ones on their Minister Profile card.) </a:t>
            </a:r>
          </a:p>
          <a:p>
            <a:pPr marL="211138" indent="-171450">
              <a:buFont typeface="Arial"/>
              <a:buChar char="•"/>
            </a:pPr>
            <a:r>
              <a:rPr lang="en-US" dirty="0" smtClean="0">
                <a:solidFill>
                  <a:srgbClr val="808080"/>
                </a:solidFill>
                <a:latin typeface="Garamond Premr Pro" charset="0"/>
                <a:cs typeface="Garamond Premr Pro" charset="0"/>
                <a:sym typeface="Garamond Premr Pro" charset="0"/>
              </a:rPr>
              <a:t>The</a:t>
            </a:r>
            <a:r>
              <a:rPr lang="en-US" baseline="0" dirty="0" smtClean="0">
                <a:solidFill>
                  <a:srgbClr val="808080"/>
                </a:solidFill>
                <a:latin typeface="Garamond Premr Pro" charset="0"/>
                <a:cs typeface="Garamond Premr Pro" charset="0"/>
                <a:sym typeface="Garamond Premr Pro" charset="0"/>
              </a:rPr>
              <a:t> price to purchase MDGs is on the right side of each card (Level 1 costs 6, Level 2 costs 4, Level 3 costs 5). </a:t>
            </a:r>
          </a:p>
          <a:p>
            <a:pPr marL="211138" indent="-171450">
              <a:buFont typeface="Arial"/>
              <a:buChar char="•"/>
            </a:pPr>
            <a:r>
              <a:rPr lang="en-US" baseline="0" dirty="0" smtClean="0">
                <a:solidFill>
                  <a:srgbClr val="808080"/>
                </a:solidFill>
                <a:latin typeface="Garamond Premr Pro" charset="0"/>
                <a:cs typeface="Garamond Premr Pro" charset="0"/>
                <a:sym typeface="Garamond Premr Pro" charset="0"/>
              </a:rPr>
              <a:t>You must purchase L1 before L2 and L2 before L3. </a:t>
            </a:r>
          </a:p>
          <a:p>
            <a:pPr marL="211138" indent="-171450">
              <a:buFont typeface="Arial"/>
              <a:buChar char="•"/>
            </a:pPr>
            <a:r>
              <a:rPr lang="en-US" baseline="0" dirty="0" smtClean="0">
                <a:solidFill>
                  <a:srgbClr val="808080"/>
                </a:solidFill>
                <a:latin typeface="Garamond Premr Pro" charset="0"/>
                <a:cs typeface="Garamond Premr Pro" charset="0"/>
                <a:sym typeface="Garamond Premr Pro" charset="0"/>
              </a:rPr>
              <a:t>When you purchase an MDG card you flip it over and place it inside the octagon in its corresponding MDG space. This means it is now achieved.</a:t>
            </a:r>
            <a:endParaRPr lang="en-US" dirty="0" smtClean="0">
              <a:solidFill>
                <a:srgbClr val="808080"/>
              </a:solidFill>
              <a:latin typeface="Garamond Premr Pro" charset="0"/>
              <a:cs typeface="Garamond Premr Pro" charset="0"/>
              <a:sym typeface="Garamond Premr Pro" charset="0"/>
            </a:endParaRPr>
          </a:p>
          <a:p>
            <a:pPr>
              <a:defRPr/>
            </a:pPr>
            <a:endParaRPr lang="en-US" dirty="0" smtClean="0"/>
          </a:p>
          <a:p>
            <a:pPr>
              <a:defRPr/>
            </a:pPr>
            <a:r>
              <a:rPr lang="en-US" dirty="0" smtClean="0"/>
              <a:t>INVESTING</a:t>
            </a:r>
            <a:r>
              <a:rPr lang="en-US" baseline="0" dirty="0" smtClean="0"/>
              <a:t> IN DRM</a:t>
            </a:r>
            <a:endParaRPr lang="en-US" dirty="0" smtClean="0"/>
          </a:p>
          <a:p>
            <a:pPr marL="211138" indent="-171450">
              <a:buClr>
                <a:srgbClr val="000000"/>
              </a:buClr>
              <a:buFont typeface="Arial"/>
              <a:buChar char="•"/>
            </a:pPr>
            <a:r>
              <a:rPr lang="en-US" dirty="0" smtClean="0">
                <a:solidFill>
                  <a:srgbClr val="000000"/>
                </a:solidFill>
                <a:cs typeface="Optima" charset="0"/>
                <a:sym typeface="Optima" charset="0"/>
              </a:rPr>
              <a:t>The</a:t>
            </a:r>
            <a:r>
              <a:rPr lang="en-US" baseline="0" dirty="0" smtClean="0">
                <a:solidFill>
                  <a:srgbClr val="000000"/>
                </a:solidFill>
                <a:cs typeface="Optima" charset="0"/>
                <a:sym typeface="Optima" charset="0"/>
              </a:rPr>
              <a:t> price to buy a unit of DRM depends on the number of “achieved MDGs” at the beginning of each year. (Use “MDG Marker” on Scoreboard to determine the price.)</a:t>
            </a:r>
          </a:p>
          <a:p>
            <a:pPr marL="211138" indent="-171450">
              <a:buClr>
                <a:srgbClr val="000000"/>
              </a:buClr>
              <a:buFont typeface="Arial"/>
              <a:buChar char="•"/>
            </a:pPr>
            <a:r>
              <a:rPr lang="en-US" baseline="0" dirty="0" smtClean="0">
                <a:solidFill>
                  <a:srgbClr val="000000"/>
                </a:solidFill>
                <a:cs typeface="Optima" charset="0"/>
                <a:sym typeface="Optima" charset="0"/>
              </a:rPr>
              <a:t>When a minister buys a unit of DRM they can place it in front of them. (Note to facilitator: This helps later in the game to acknowledge which ministers invested in particular DRM.)</a:t>
            </a:r>
            <a:endParaRPr lang="en-US" dirty="0" smtClean="0">
              <a:solidFill>
                <a:srgbClr val="000000"/>
              </a:solidFill>
              <a:cs typeface="Optima" charset="0"/>
              <a:sym typeface="Optima" charset="0"/>
            </a:endParaRPr>
          </a:p>
          <a:p>
            <a:pPr>
              <a:defRPr/>
            </a:pP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just</a:t>
            </a:r>
            <a:r>
              <a:rPr lang="en-US" baseline="0" dirty="0" smtClean="0"/>
              <a:t> some guiding questions. Facilitators can modify this to come up with their own form of debrief. </a:t>
            </a:r>
          </a:p>
          <a:p>
            <a:endParaRPr lang="en-US" baseline="0" dirty="0" smtClean="0"/>
          </a:p>
          <a:p>
            <a:r>
              <a:rPr lang="en-US" dirty="0" smtClean="0"/>
              <a:t>Players should make the connection</a:t>
            </a:r>
            <a:r>
              <a:rPr lang="en-US" baseline="0" dirty="0" smtClean="0"/>
              <a:t> that while they would want their </a:t>
            </a:r>
            <a:r>
              <a:rPr lang="en-US" baseline="0" dirty="0" err="1" smtClean="0"/>
              <a:t>govt</a:t>
            </a:r>
            <a:r>
              <a:rPr lang="en-US" baseline="0" dirty="0" smtClean="0"/>
              <a:t> to invest in the advancement or development of their country, they would want them to be cautious and take into account how they could protect their investments. In this game it focuses on the potential risk and loss from natural hazards, but it can include other types of hazards or crises.</a:t>
            </a:r>
          </a:p>
          <a:p>
            <a:endParaRPr lang="en-US" baseline="0" dirty="0" smtClean="0"/>
          </a:p>
          <a:p>
            <a:r>
              <a:rPr lang="en-US" baseline="0" dirty="0" smtClean="0"/>
              <a:t>The game is also designed to create some tension and tradeoffs between just investing in development or just in preparedness. If you only focus on development, you risk losing a lot of your investments and not being able to bounce back. If you focus only on preparedness, you have no development (partly because you have no increase in income/budget), which is the actual measure for national success in this game. </a:t>
            </a:r>
            <a:endParaRPr lang="en-US" dirty="0"/>
          </a:p>
        </p:txBody>
      </p:sp>
    </p:spTree>
    <p:extLst>
      <p:ext uri="{BB962C8B-B14F-4D97-AF65-F5344CB8AC3E}">
        <p14:creationId xmlns:p14="http://schemas.microsoft.com/office/powerpoint/2010/main" val="177675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554"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marL="39688"/>
            <a:r>
              <a:rPr lang="en-US" dirty="0">
                <a:solidFill>
                  <a:srgbClr val="000000"/>
                </a:solidFill>
                <a:cs typeface="Optima" charset="0"/>
                <a:sym typeface="Optima" charset="0"/>
              </a:rPr>
              <a:t>Place the big </a:t>
            </a:r>
            <a:r>
              <a:rPr lang="en-US" dirty="0" smtClean="0">
                <a:solidFill>
                  <a:srgbClr val="000000"/>
                </a:solidFill>
                <a:cs typeface="Optima" charset="0"/>
                <a:sym typeface="Optima" charset="0"/>
              </a:rPr>
              <a:t>game board </a:t>
            </a:r>
            <a:r>
              <a:rPr lang="en-US" dirty="0">
                <a:solidFill>
                  <a:srgbClr val="000000"/>
                </a:solidFill>
                <a:cs typeface="Optima" charset="0"/>
                <a:sym typeface="Optima" charset="0"/>
              </a:rPr>
              <a:t>and smaller scoreboard where all members of the nation can see.</a:t>
            </a:r>
          </a:p>
          <a:p>
            <a:pPr marL="39688"/>
            <a:endParaRPr lang="en-US" b="1" dirty="0">
              <a:solidFill>
                <a:srgbClr val="808080"/>
              </a:solidFill>
              <a:latin typeface="Garamond Premr Pro" charset="0"/>
              <a:cs typeface="Lucida Grande" charset="0"/>
              <a:sym typeface="Garamond Premr Pro" charset="0"/>
            </a:endParaRPr>
          </a:p>
          <a:p>
            <a:pPr marL="39688" algn="just"/>
            <a:r>
              <a:rPr lang="en-US" sz="1800" b="1" dirty="0">
                <a:solidFill>
                  <a:srgbClr val="808080"/>
                </a:solidFill>
                <a:latin typeface="GothamHTF-Medium" charset="0"/>
                <a:cs typeface="GothamHTF-Medium" charset="0"/>
                <a:sym typeface="GothamHTF-Medium" charset="0"/>
              </a:rPr>
              <a:t>Nation Profile </a:t>
            </a:r>
            <a:r>
              <a:rPr lang="en-US" sz="1800" b="1" dirty="0" smtClean="0">
                <a:solidFill>
                  <a:srgbClr val="808080"/>
                </a:solidFill>
                <a:latin typeface="GothamHTF-Medium" charset="0"/>
                <a:cs typeface="GothamHTF-Medium" charset="0"/>
                <a:sym typeface="GothamHTF-Medium" charset="0"/>
              </a:rPr>
              <a:t>Card</a:t>
            </a:r>
            <a:endParaRPr lang="en-US" b="1" dirty="0">
              <a:solidFill>
                <a:srgbClr val="808080"/>
              </a:solidFill>
              <a:latin typeface="Garamond" charset="0"/>
              <a:cs typeface="Garamond" charset="0"/>
              <a:sym typeface="Garamond" charset="0"/>
            </a:endParaRPr>
          </a:p>
          <a:p>
            <a:pPr marL="39688" algn="just"/>
            <a:r>
              <a:rPr lang="en-US" dirty="0">
                <a:solidFill>
                  <a:srgbClr val="808080"/>
                </a:solidFill>
                <a:latin typeface="Garamond Premr Pro" charset="0"/>
                <a:cs typeface="Garamond Premr Pro" charset="0"/>
                <a:sym typeface="Garamond Premr Pro" charset="0"/>
              </a:rPr>
              <a:t>Some nations are better protected against certain disasters and not against others. </a:t>
            </a:r>
          </a:p>
          <a:p>
            <a:pPr marL="39688" algn="just"/>
            <a:r>
              <a:rPr lang="en-US" dirty="0">
                <a:solidFill>
                  <a:srgbClr val="808080"/>
                </a:solidFill>
                <a:latin typeface="Garamond Premr Pro" charset="0"/>
                <a:cs typeface="Garamond Premr Pro" charset="0"/>
                <a:sym typeface="Garamond Premr Pro" charset="0"/>
              </a:rPr>
              <a:t>This card states to which natural hazards your nation is most susceptible</a:t>
            </a:r>
            <a:r>
              <a:rPr lang="en-US" dirty="0" smtClean="0">
                <a:solidFill>
                  <a:srgbClr val="808080"/>
                </a:solidFill>
                <a:latin typeface="Garamond Premr Pro" charset="0"/>
                <a:cs typeface="Garamond Premr Pro" charset="0"/>
                <a:sym typeface="Garamond Premr Pro" charset="0"/>
              </a:rPr>
              <a:t>. </a:t>
            </a:r>
            <a:r>
              <a:rPr lang="en-US" baseline="0" dirty="0" smtClean="0">
                <a:solidFill>
                  <a:srgbClr val="808080"/>
                </a:solidFill>
                <a:latin typeface="Garamond Premr Pro" charset="0"/>
                <a:cs typeface="Garamond Premr Pro" charset="0"/>
                <a:sym typeface="Garamond Premr Pro" charset="0"/>
              </a:rPr>
              <a:t>Each nation gets a different Nation Profile card and places it in the middle of the game board)</a:t>
            </a:r>
          </a:p>
          <a:p>
            <a:pPr marL="39688" algn="just"/>
            <a:endParaRPr lang="en-US" baseline="0" dirty="0" smtClean="0">
              <a:solidFill>
                <a:srgbClr val="808080"/>
              </a:solidFill>
              <a:latin typeface="Garamond Premr Pro" charset="0"/>
              <a:cs typeface="Garamond Premr Pro" charset="0"/>
              <a:sym typeface="Garamond Premr Pro" charset="0"/>
            </a:endParaRPr>
          </a:p>
          <a:p>
            <a:pPr marL="39688" algn="just"/>
            <a:r>
              <a:rPr lang="en-US" sz="1800" b="1" dirty="0" smtClean="0">
                <a:solidFill>
                  <a:srgbClr val="808080"/>
                </a:solidFill>
                <a:latin typeface="GothamHTF-Medium" charset="0"/>
                <a:cs typeface="GothamHTF-Medium" charset="0"/>
                <a:sym typeface="GothamHTF-Medium" charset="0"/>
              </a:rPr>
              <a:t>Minister Cards</a:t>
            </a:r>
            <a:endParaRPr lang="en-US" b="1" dirty="0" smtClean="0">
              <a:solidFill>
                <a:srgbClr val="808080"/>
              </a:solidFill>
              <a:latin typeface="Garamond" charset="0"/>
              <a:cs typeface="Garamond" charset="0"/>
              <a:sym typeface="Garamond" charset="0"/>
            </a:endParaRPr>
          </a:p>
          <a:p>
            <a:pPr marL="39688" algn="just"/>
            <a:r>
              <a:rPr lang="en-US" dirty="0" smtClean="0">
                <a:solidFill>
                  <a:srgbClr val="808080"/>
                </a:solidFill>
                <a:latin typeface="Garamond Premr Pro" charset="0"/>
                <a:cs typeface="Garamond Premr Pro" charset="0"/>
                <a:sym typeface="Garamond Premr Pro" charset="0"/>
              </a:rPr>
              <a:t>Each player receives on of the minister MDG priority cards.</a:t>
            </a:r>
            <a:r>
              <a:rPr lang="en-US" baseline="0" dirty="0" smtClean="0">
                <a:solidFill>
                  <a:srgbClr val="808080"/>
                </a:solidFill>
                <a:latin typeface="Garamond Premr Pro" charset="0"/>
                <a:cs typeface="Garamond Premr Pro" charset="0"/>
                <a:sym typeface="Garamond Premr Pro" charset="0"/>
              </a:rPr>
              <a:t> </a:t>
            </a:r>
            <a:r>
              <a:rPr lang="en-US" dirty="0" smtClean="0">
                <a:solidFill>
                  <a:srgbClr val="808080"/>
                </a:solidFill>
                <a:latin typeface="Garamond Premr Pro" charset="0"/>
                <a:cs typeface="Garamond Premr Pro" charset="0"/>
                <a:sym typeface="Garamond Premr Pro" charset="0"/>
              </a:rPr>
              <a:t>These can be chosen or randomly drawn by players.  A player can look at his card and see his two MDG priorities on one side and the Budget Calculator on the back.</a:t>
            </a:r>
            <a:endParaRPr lang="en-US" dirty="0" smtClean="0">
              <a:solidFill>
                <a:srgbClr val="808080"/>
              </a:solidFill>
              <a:latin typeface="Garamond Premr Pro" charset="0"/>
              <a:cs typeface="Lucida Grande" charset="0"/>
              <a:sym typeface="Garamond Premr Pro" charset="0"/>
            </a:endParaRPr>
          </a:p>
          <a:p>
            <a:pPr marL="39688" algn="just"/>
            <a:endParaRPr lang="en-US" dirty="0">
              <a:solidFill>
                <a:srgbClr val="808080"/>
              </a:solidFill>
              <a:latin typeface="Garamond Premr Pro" charset="0"/>
              <a:cs typeface="Garamond Premr Pro" charset="0"/>
              <a:sym typeface="Garamond Premr Pro"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9698"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marL="39688" algn="just"/>
            <a:r>
              <a:rPr lang="en-US" dirty="0" smtClean="0">
                <a:solidFill>
                  <a:srgbClr val="808080"/>
                </a:solidFill>
                <a:latin typeface="Garamond Premr Pro" charset="0"/>
                <a:cs typeface="Garamond Premr Pro" charset="0"/>
                <a:sym typeface="Garamond Premr Pro" charset="0"/>
              </a:rPr>
              <a:t>The</a:t>
            </a:r>
            <a:r>
              <a:rPr lang="en-US" baseline="0" dirty="0" smtClean="0">
                <a:solidFill>
                  <a:srgbClr val="808080"/>
                </a:solidFill>
                <a:latin typeface="Garamond Premr Pro" charset="0"/>
                <a:cs typeface="Garamond Premr Pro" charset="0"/>
                <a:sym typeface="Garamond Premr Pro" charset="0"/>
              </a:rPr>
              <a:t> game board should look like this.</a:t>
            </a:r>
          </a:p>
          <a:p>
            <a:pPr marL="39688" algn="just"/>
            <a:endParaRPr lang="en-US" dirty="0">
              <a:solidFill>
                <a:srgbClr val="808080"/>
              </a:solidFill>
              <a:latin typeface="Garamond Premr Pro" charset="0"/>
              <a:cs typeface="Garamond Premr Pro" charset="0"/>
              <a:sym typeface="Garamond Premr Pro"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602"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marL="39688"/>
            <a:r>
              <a:rPr lang="en-US" dirty="0" smtClean="0">
                <a:solidFill>
                  <a:srgbClr val="808080"/>
                </a:solidFill>
                <a:latin typeface="Garamond Premr Pro" charset="0"/>
                <a:cs typeface="Garamond Premr Pro" charset="0"/>
                <a:sym typeface="Garamond Premr Pro" charset="0"/>
              </a:rPr>
              <a:t>There are 8 MDGs</a:t>
            </a:r>
            <a:r>
              <a:rPr lang="en-US" baseline="0" dirty="0" smtClean="0">
                <a:solidFill>
                  <a:srgbClr val="808080"/>
                </a:solidFill>
                <a:latin typeface="Garamond Premr Pro" charset="0"/>
                <a:cs typeface="Garamond Premr Pro" charset="0"/>
                <a:sym typeface="Garamond Premr Pro" charset="0"/>
              </a:rPr>
              <a:t> and 4 ministers per nation. Therefore, check your Minister card to find out which 2 you that you </a:t>
            </a:r>
            <a:endParaRPr lang="en-US" dirty="0" smtClean="0">
              <a:solidFill>
                <a:srgbClr val="808080"/>
              </a:solidFill>
              <a:latin typeface="Garamond Premr Pro" charset="0"/>
              <a:cs typeface="Garamond Premr Pro" charset="0"/>
              <a:sym typeface="Garamond Premr Pro" charset="0"/>
            </a:endParaRPr>
          </a:p>
          <a:p>
            <a:pPr marL="39688"/>
            <a:endParaRPr lang="en-US" dirty="0" smtClean="0">
              <a:solidFill>
                <a:srgbClr val="808080"/>
              </a:solidFill>
              <a:latin typeface="Garamond Premr Pro" charset="0"/>
              <a:cs typeface="Garamond Premr Pro" charset="0"/>
              <a:sym typeface="Garamond Premr Pro" charset="0"/>
            </a:endParaRPr>
          </a:p>
          <a:p>
            <a:pPr marL="39688"/>
            <a:r>
              <a:rPr lang="en-US" dirty="0" smtClean="0">
                <a:solidFill>
                  <a:srgbClr val="808080"/>
                </a:solidFill>
                <a:latin typeface="Garamond Premr Pro" charset="0"/>
                <a:cs typeface="Garamond Premr Pro" charset="0"/>
                <a:sym typeface="Garamond Premr Pro" charset="0"/>
              </a:rPr>
              <a:t>For </a:t>
            </a:r>
            <a:r>
              <a:rPr lang="en-US" dirty="0">
                <a:solidFill>
                  <a:srgbClr val="808080"/>
                </a:solidFill>
                <a:latin typeface="Garamond Premr Pro" charset="0"/>
                <a:cs typeface="Garamond Premr Pro" charset="0"/>
                <a:sym typeface="Garamond Premr Pro" charset="0"/>
              </a:rPr>
              <a:t>each of the 8 MDGs, find its Level 1, 2, and 3 cards, and stack the 3 cards face down with Level 1 on top and Level 3 on the bottom.  Place these cards on the main game board in the horizontal box under the matching MDG icon</a:t>
            </a:r>
            <a:r>
              <a:rPr lang="en-US" dirty="0" smtClean="0">
                <a:solidFill>
                  <a:srgbClr val="808080"/>
                </a:solidFill>
                <a:latin typeface="Garamond Premr Pro" charset="0"/>
                <a:cs typeface="Garamond Premr Pro" charset="0"/>
                <a:sym typeface="Garamond Premr Pro" charset="0"/>
              </a:rPr>
              <a:t>.</a:t>
            </a:r>
          </a:p>
          <a:p>
            <a:pPr marL="39688"/>
            <a:endParaRPr lang="en-US" dirty="0" smtClean="0">
              <a:solidFill>
                <a:srgbClr val="808080"/>
              </a:solidFill>
              <a:latin typeface="Garamond Premr Pro" charset="0"/>
              <a:cs typeface="Garamond Premr Pro" charset="0"/>
              <a:sym typeface="Garamond Premr Pro" charset="0"/>
            </a:endParaRPr>
          </a:p>
          <a:p>
            <a:pPr marL="39688"/>
            <a:r>
              <a:rPr lang="en-US" b="1" dirty="0" smtClean="0">
                <a:solidFill>
                  <a:srgbClr val="808080"/>
                </a:solidFill>
                <a:latin typeface="Garamond Premr Pro" charset="0"/>
                <a:cs typeface="Garamond Premr Pro" charset="0"/>
                <a:sym typeface="Garamond Premr Pro" charset="0"/>
              </a:rPr>
              <a:t>Any minister can buy any MDG</a:t>
            </a:r>
            <a:r>
              <a:rPr lang="en-US" b="1" baseline="0" dirty="0" smtClean="0">
                <a:solidFill>
                  <a:srgbClr val="808080"/>
                </a:solidFill>
                <a:latin typeface="Garamond Premr Pro" charset="0"/>
                <a:cs typeface="Garamond Premr Pro" charset="0"/>
                <a:sym typeface="Garamond Premr Pro" charset="0"/>
              </a:rPr>
              <a:t> (they are not limited to buying the ones on their Minister Profile card.) </a:t>
            </a:r>
          </a:p>
          <a:p>
            <a:pPr marL="39688"/>
            <a:r>
              <a:rPr lang="en-US" b="1" dirty="0" smtClean="0">
                <a:solidFill>
                  <a:srgbClr val="808080"/>
                </a:solidFill>
                <a:latin typeface="Garamond Premr Pro" charset="0"/>
                <a:cs typeface="Garamond Premr Pro" charset="0"/>
                <a:sym typeface="Garamond Premr Pro" charset="0"/>
              </a:rPr>
              <a:t>The</a:t>
            </a:r>
            <a:r>
              <a:rPr lang="en-US" b="1" baseline="0" dirty="0" smtClean="0">
                <a:solidFill>
                  <a:srgbClr val="808080"/>
                </a:solidFill>
                <a:latin typeface="Garamond Premr Pro" charset="0"/>
                <a:cs typeface="Garamond Premr Pro" charset="0"/>
                <a:sym typeface="Garamond Premr Pro" charset="0"/>
              </a:rPr>
              <a:t> price to purchase MDGs is on the right side of each card (Level 1 costs 6, Level 2 costs 4, Level 3 costs 5). </a:t>
            </a:r>
          </a:p>
          <a:p>
            <a:pPr marL="39688"/>
            <a:r>
              <a:rPr lang="en-US" b="1" baseline="0" dirty="0" smtClean="0">
                <a:solidFill>
                  <a:srgbClr val="808080"/>
                </a:solidFill>
                <a:latin typeface="Garamond Premr Pro" charset="0"/>
                <a:cs typeface="Garamond Premr Pro" charset="0"/>
                <a:sym typeface="Garamond Premr Pro" charset="0"/>
              </a:rPr>
              <a:t>You must purchase L1 before L2 and L2 before L3. </a:t>
            </a:r>
          </a:p>
          <a:p>
            <a:pPr marL="39688"/>
            <a:r>
              <a:rPr lang="en-US" b="1" baseline="0" dirty="0" smtClean="0">
                <a:solidFill>
                  <a:srgbClr val="808080"/>
                </a:solidFill>
                <a:latin typeface="Garamond Premr Pro" charset="0"/>
                <a:cs typeface="Garamond Premr Pro" charset="0"/>
                <a:sym typeface="Garamond Premr Pro" charset="0"/>
              </a:rPr>
              <a:t>When you purchase an MDG card you flip it over and place it inside the octagon in its corresponding MDG space.</a:t>
            </a:r>
            <a:endParaRPr lang="en-US" b="1" dirty="0">
              <a:solidFill>
                <a:srgbClr val="808080"/>
              </a:solidFill>
              <a:latin typeface="Garamond Premr Pro" charset="0"/>
              <a:cs typeface="Garamond Premr Pro" charset="0"/>
              <a:sym typeface="Garamond Premr Pro"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602"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marL="39688"/>
            <a:r>
              <a:rPr lang="en-US" b="1" dirty="0" smtClean="0">
                <a:solidFill>
                  <a:srgbClr val="000000"/>
                </a:solidFill>
                <a:cs typeface="Optima" charset="0"/>
                <a:sym typeface="Optima" charset="0"/>
              </a:rPr>
              <a:t>The 8 United Nations Millennium Development Goals (MDGs) are: </a:t>
            </a:r>
          </a:p>
          <a:p>
            <a:pPr marL="211138" indent="-171450">
              <a:buClr>
                <a:srgbClr val="000000"/>
              </a:buClr>
              <a:buFont typeface="Arial"/>
              <a:buChar char="•"/>
            </a:pPr>
            <a:r>
              <a:rPr lang="en-US" b="1" dirty="0" smtClean="0">
                <a:solidFill>
                  <a:srgbClr val="000000"/>
                </a:solidFill>
                <a:cs typeface="Optima" charset="0"/>
                <a:sym typeface="Optima" charset="0"/>
              </a:rPr>
              <a:t>Eradicate Extreme Poverty and Hunger</a:t>
            </a:r>
          </a:p>
          <a:p>
            <a:pPr marL="211138" indent="-171450">
              <a:buClr>
                <a:srgbClr val="000000"/>
              </a:buClr>
              <a:buFont typeface="Arial"/>
              <a:buChar char="•"/>
            </a:pPr>
            <a:r>
              <a:rPr lang="en-US" b="1" dirty="0" smtClean="0">
                <a:solidFill>
                  <a:srgbClr val="000000"/>
                </a:solidFill>
                <a:cs typeface="Optima" charset="0"/>
                <a:sym typeface="Optima" charset="0"/>
              </a:rPr>
              <a:t>Achieve Universal Primary Education</a:t>
            </a:r>
          </a:p>
          <a:p>
            <a:pPr marL="211138" indent="-171450">
              <a:buClr>
                <a:srgbClr val="000000"/>
              </a:buClr>
              <a:buFont typeface="Arial"/>
              <a:buChar char="•"/>
            </a:pPr>
            <a:r>
              <a:rPr lang="en-US" b="1" dirty="0" smtClean="0">
                <a:solidFill>
                  <a:srgbClr val="000000"/>
                </a:solidFill>
                <a:cs typeface="Optima" charset="0"/>
                <a:sym typeface="Optima" charset="0"/>
              </a:rPr>
              <a:t>Promote Gender Equality and Empower Women</a:t>
            </a:r>
          </a:p>
          <a:p>
            <a:pPr marL="211138" indent="-171450">
              <a:buClr>
                <a:srgbClr val="000000"/>
              </a:buClr>
              <a:buFont typeface="Arial"/>
              <a:buChar char="•"/>
            </a:pPr>
            <a:r>
              <a:rPr lang="en-US" b="1" dirty="0" smtClean="0">
                <a:solidFill>
                  <a:srgbClr val="000000"/>
                </a:solidFill>
                <a:cs typeface="Optima" charset="0"/>
                <a:sym typeface="Optima" charset="0"/>
              </a:rPr>
              <a:t>Reduce Child Mortality</a:t>
            </a:r>
          </a:p>
          <a:p>
            <a:pPr marL="211138" indent="-171450">
              <a:buClr>
                <a:srgbClr val="000000"/>
              </a:buClr>
              <a:buFont typeface="Arial"/>
              <a:buChar char="•"/>
            </a:pPr>
            <a:r>
              <a:rPr lang="en-US" b="1" dirty="0" smtClean="0">
                <a:solidFill>
                  <a:srgbClr val="000000"/>
                </a:solidFill>
                <a:cs typeface="Optima" charset="0"/>
                <a:sym typeface="Optima" charset="0"/>
              </a:rPr>
              <a:t>Improve Maternal Health</a:t>
            </a:r>
          </a:p>
          <a:p>
            <a:pPr marL="211138" indent="-171450">
              <a:buClr>
                <a:srgbClr val="000000"/>
              </a:buClr>
              <a:buFont typeface="Arial"/>
              <a:buChar char="•"/>
            </a:pPr>
            <a:r>
              <a:rPr lang="en-US" b="1" dirty="0" smtClean="0">
                <a:solidFill>
                  <a:srgbClr val="000000"/>
                </a:solidFill>
                <a:cs typeface="Optima" charset="0"/>
                <a:sym typeface="Optima" charset="0"/>
              </a:rPr>
              <a:t>Combat HIV/AIDS, Malaria, and Other Diseases</a:t>
            </a:r>
          </a:p>
          <a:p>
            <a:pPr marL="211138" indent="-171450">
              <a:buClr>
                <a:srgbClr val="000000"/>
              </a:buClr>
              <a:buFont typeface="Arial"/>
              <a:buChar char="•"/>
            </a:pPr>
            <a:r>
              <a:rPr lang="en-US" b="1" dirty="0" smtClean="0">
                <a:solidFill>
                  <a:srgbClr val="000000"/>
                </a:solidFill>
                <a:cs typeface="Optima" charset="0"/>
                <a:sym typeface="Optima" charset="0"/>
              </a:rPr>
              <a:t>Ensure Environmental Stability</a:t>
            </a:r>
          </a:p>
          <a:p>
            <a:pPr marL="211138" indent="-171450">
              <a:buClr>
                <a:srgbClr val="000000"/>
              </a:buClr>
              <a:buFont typeface="Arial"/>
              <a:buChar char="•"/>
            </a:pPr>
            <a:r>
              <a:rPr lang="en-US" b="1" dirty="0" smtClean="0">
                <a:solidFill>
                  <a:srgbClr val="000000"/>
                </a:solidFill>
                <a:cs typeface="Optima" charset="0"/>
                <a:sym typeface="Optima" charset="0"/>
              </a:rPr>
              <a:t>Develop a Global Partnership for Development</a:t>
            </a:r>
          </a:p>
          <a:p>
            <a:pPr marL="39688"/>
            <a:endParaRPr lang="en-US" dirty="0">
              <a:solidFill>
                <a:srgbClr val="000000"/>
              </a:solidFill>
              <a:cs typeface="Optima" charset="0"/>
              <a:sym typeface="Optima" charset="0"/>
            </a:endParaRPr>
          </a:p>
          <a:p>
            <a:pPr marL="39688"/>
            <a:r>
              <a:rPr lang="en-US" dirty="0">
                <a:solidFill>
                  <a:srgbClr val="000000"/>
                </a:solidFill>
                <a:cs typeface="Optima" charset="0"/>
                <a:sym typeface="Optima" charset="0"/>
              </a:rPr>
              <a:t>MDG </a:t>
            </a:r>
            <a:r>
              <a:rPr lang="en-US" dirty="0" smtClean="0">
                <a:solidFill>
                  <a:srgbClr val="000000"/>
                </a:solidFill>
                <a:cs typeface="Optima" charset="0"/>
                <a:sym typeface="Optima" charset="0"/>
              </a:rPr>
              <a:t>cards</a:t>
            </a:r>
            <a:endParaRPr lang="en-US" dirty="0">
              <a:solidFill>
                <a:srgbClr val="000000"/>
              </a:solidFill>
              <a:cs typeface="Optima" charset="0"/>
              <a:sym typeface="Optima" charset="0"/>
            </a:endParaRPr>
          </a:p>
          <a:p>
            <a:pPr marL="39688"/>
            <a:r>
              <a:rPr lang="en-US" dirty="0">
                <a:solidFill>
                  <a:srgbClr val="808080"/>
                </a:solidFill>
                <a:latin typeface="Garamond Premr Pro" charset="0"/>
                <a:cs typeface="Garamond Premr Pro" charset="0"/>
                <a:sym typeface="Garamond Premr Pro" charset="0"/>
              </a:rPr>
              <a:t>For each of the 8 MDGs, find its Level 1, 2, and 3 cards, and stack the 3 cards face down with Level 1 on top and Level 3 on the bottom.  Place these cards on the main game board in the horizontal box under the matching MDG icon</a:t>
            </a:r>
            <a:r>
              <a:rPr lang="en-US" dirty="0" smtClean="0">
                <a:solidFill>
                  <a:srgbClr val="808080"/>
                </a:solidFill>
                <a:latin typeface="Garamond Premr Pro" charset="0"/>
                <a:cs typeface="Garamond Premr Pro" charset="0"/>
                <a:sym typeface="Garamond Premr Pro" charset="0"/>
              </a:rPr>
              <a:t>.</a:t>
            </a:r>
          </a:p>
          <a:p>
            <a:pPr marL="39688"/>
            <a:endParaRPr lang="en-US" dirty="0" smtClean="0">
              <a:solidFill>
                <a:srgbClr val="808080"/>
              </a:solidFill>
              <a:latin typeface="Garamond Premr Pro" charset="0"/>
              <a:cs typeface="Garamond Premr Pro" charset="0"/>
              <a:sym typeface="Garamond Premr Pro" charset="0"/>
            </a:endParaRPr>
          </a:p>
          <a:p>
            <a:pPr marL="39688"/>
            <a:r>
              <a:rPr lang="en-US" b="1" dirty="0" smtClean="0">
                <a:solidFill>
                  <a:srgbClr val="808080"/>
                </a:solidFill>
                <a:latin typeface="Garamond Premr Pro" charset="0"/>
                <a:cs typeface="Garamond Premr Pro" charset="0"/>
                <a:sym typeface="Garamond Premr Pro" charset="0"/>
              </a:rPr>
              <a:t>Any minister can buy any MDG</a:t>
            </a:r>
            <a:r>
              <a:rPr lang="en-US" b="1" baseline="0" dirty="0" smtClean="0">
                <a:solidFill>
                  <a:srgbClr val="808080"/>
                </a:solidFill>
                <a:latin typeface="Garamond Premr Pro" charset="0"/>
                <a:cs typeface="Garamond Premr Pro" charset="0"/>
                <a:sym typeface="Garamond Premr Pro" charset="0"/>
              </a:rPr>
              <a:t> (they are not limited to buying the ones on their Minister Profile card.) </a:t>
            </a:r>
          </a:p>
          <a:p>
            <a:pPr marL="39688"/>
            <a:r>
              <a:rPr lang="en-US" b="1" dirty="0" smtClean="0">
                <a:solidFill>
                  <a:srgbClr val="808080"/>
                </a:solidFill>
                <a:latin typeface="Garamond Premr Pro" charset="0"/>
                <a:cs typeface="Garamond Premr Pro" charset="0"/>
                <a:sym typeface="Garamond Premr Pro" charset="0"/>
              </a:rPr>
              <a:t>The</a:t>
            </a:r>
            <a:r>
              <a:rPr lang="en-US" b="1" baseline="0" dirty="0" smtClean="0">
                <a:solidFill>
                  <a:srgbClr val="808080"/>
                </a:solidFill>
                <a:latin typeface="Garamond Premr Pro" charset="0"/>
                <a:cs typeface="Garamond Premr Pro" charset="0"/>
                <a:sym typeface="Garamond Premr Pro" charset="0"/>
              </a:rPr>
              <a:t> price to purchase MDGs is on the right side of each card (Level 1 costs 6, Level 2 costs 4, Level 3 costs 5). </a:t>
            </a:r>
          </a:p>
          <a:p>
            <a:pPr marL="39688"/>
            <a:r>
              <a:rPr lang="en-US" b="1" baseline="0" dirty="0" smtClean="0">
                <a:solidFill>
                  <a:srgbClr val="808080"/>
                </a:solidFill>
                <a:latin typeface="Garamond Premr Pro" charset="0"/>
                <a:cs typeface="Garamond Premr Pro" charset="0"/>
                <a:sym typeface="Garamond Premr Pro" charset="0"/>
              </a:rPr>
              <a:t>You must purchase L1 before L2 and L2 before L3. </a:t>
            </a:r>
          </a:p>
          <a:p>
            <a:pPr marL="39688"/>
            <a:r>
              <a:rPr lang="en-US" b="1" baseline="0" dirty="0" smtClean="0">
                <a:solidFill>
                  <a:srgbClr val="808080"/>
                </a:solidFill>
                <a:latin typeface="Garamond Premr Pro" charset="0"/>
                <a:cs typeface="Garamond Premr Pro" charset="0"/>
                <a:sym typeface="Garamond Premr Pro" charset="0"/>
              </a:rPr>
              <a:t>When you purchase an MDG card you flip it over and place it inside the octagon in its corresponding MDG space.</a:t>
            </a:r>
            <a:endParaRPr lang="en-US" b="1" dirty="0">
              <a:solidFill>
                <a:srgbClr val="808080"/>
              </a:solidFill>
              <a:latin typeface="Garamond Premr Pro" charset="0"/>
              <a:cs typeface="Garamond Premr Pro" charset="0"/>
              <a:sym typeface="Garamond Premr Pro"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765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marL="39688"/>
            <a:r>
              <a:rPr lang="en-US" dirty="0">
                <a:solidFill>
                  <a:srgbClr val="000000"/>
                </a:solidFill>
                <a:cs typeface="Optima" charset="0"/>
                <a:sym typeface="Optima" charset="0"/>
              </a:rPr>
              <a:t>Disaster Risk </a:t>
            </a:r>
            <a:r>
              <a:rPr lang="en-US" dirty="0" smtClean="0">
                <a:solidFill>
                  <a:srgbClr val="000000"/>
                </a:solidFill>
                <a:cs typeface="Optima" charset="0"/>
                <a:sym typeface="Optima" charset="0"/>
              </a:rPr>
              <a:t>Management</a:t>
            </a:r>
            <a:endParaRPr lang="en-US" dirty="0">
              <a:solidFill>
                <a:srgbClr val="000000"/>
              </a:solidFill>
              <a:cs typeface="Optima" charset="0"/>
              <a:sym typeface="Optima" charset="0"/>
            </a:endParaRPr>
          </a:p>
          <a:p>
            <a:pPr marL="39688"/>
            <a:r>
              <a:rPr lang="en-US" dirty="0">
                <a:solidFill>
                  <a:srgbClr val="000000"/>
                </a:solidFill>
                <a:cs typeface="Optima" charset="0"/>
                <a:sym typeface="Optima" charset="0"/>
              </a:rPr>
              <a:t>Place each DRM card face up on the board in the DRM box which matches the card</a:t>
            </a:r>
            <a:r>
              <a:rPr lang="ja-JP" altLang="en-US" dirty="0">
                <a:solidFill>
                  <a:srgbClr val="000000"/>
                </a:solidFill>
                <a:latin typeface="Arial"/>
                <a:cs typeface="Optima" charset="0"/>
                <a:sym typeface="Optima" charset="0"/>
              </a:rPr>
              <a:t>’</a:t>
            </a:r>
            <a:r>
              <a:rPr lang="en-US" dirty="0">
                <a:solidFill>
                  <a:srgbClr val="000000"/>
                </a:solidFill>
                <a:cs typeface="Optima" charset="0"/>
                <a:sym typeface="Optima" charset="0"/>
              </a:rPr>
              <a:t>s category name.  A card</a:t>
            </a:r>
            <a:r>
              <a:rPr lang="ja-JP" altLang="en-US" dirty="0">
                <a:solidFill>
                  <a:srgbClr val="000000"/>
                </a:solidFill>
                <a:latin typeface="Arial"/>
                <a:cs typeface="Optima" charset="0"/>
                <a:sym typeface="Optima" charset="0"/>
              </a:rPr>
              <a:t>’</a:t>
            </a:r>
            <a:r>
              <a:rPr lang="en-US" dirty="0">
                <a:solidFill>
                  <a:srgbClr val="000000"/>
                </a:solidFill>
                <a:cs typeface="Optima" charset="0"/>
                <a:sym typeface="Optima" charset="0"/>
              </a:rPr>
              <a:t>s DRM category name is at the bottom of each Disaster Risk Management (DRM).</a:t>
            </a:r>
          </a:p>
          <a:p>
            <a:pPr marL="39688"/>
            <a:endParaRPr lang="en-US" dirty="0">
              <a:solidFill>
                <a:srgbClr val="000000"/>
              </a:solidFill>
              <a:cs typeface="Optima" charset="0"/>
              <a:sym typeface="Optima" charset="0"/>
            </a:endParaRPr>
          </a:p>
          <a:p>
            <a:pPr marL="39688"/>
            <a:r>
              <a:rPr lang="en-US" dirty="0">
                <a:solidFill>
                  <a:srgbClr val="000000"/>
                </a:solidFill>
                <a:cs typeface="Optima" charset="0"/>
                <a:sym typeface="Optima" charset="0"/>
              </a:rPr>
              <a:t>The three DRM categories are: </a:t>
            </a:r>
          </a:p>
          <a:p>
            <a:pPr marL="211138" indent="-171450">
              <a:buClr>
                <a:srgbClr val="000000"/>
              </a:buClr>
              <a:buFont typeface="Arial"/>
              <a:buChar char="•"/>
            </a:pPr>
            <a:r>
              <a:rPr lang="en-US" dirty="0">
                <a:solidFill>
                  <a:srgbClr val="000000"/>
                </a:solidFill>
                <a:cs typeface="Optima" charset="0"/>
                <a:sym typeface="Optima" charset="0"/>
              </a:rPr>
              <a:t>Take Responsibility (3 cards)</a:t>
            </a:r>
          </a:p>
          <a:p>
            <a:pPr marL="211138" indent="-171450">
              <a:buClr>
                <a:srgbClr val="000000"/>
              </a:buClr>
              <a:buFont typeface="Arial"/>
              <a:buChar char="•"/>
            </a:pPr>
            <a:r>
              <a:rPr lang="en-US" dirty="0">
                <a:solidFill>
                  <a:srgbClr val="000000"/>
                </a:solidFill>
                <a:cs typeface="Optima" charset="0"/>
                <a:sym typeface="Optima" charset="0"/>
              </a:rPr>
              <a:t>Integrate DRM into Development (4 cards)</a:t>
            </a:r>
          </a:p>
          <a:p>
            <a:pPr marL="211138" indent="-171450">
              <a:buClr>
                <a:srgbClr val="000000"/>
              </a:buClr>
              <a:buFont typeface="Arial"/>
              <a:buChar char="•"/>
            </a:pPr>
            <a:r>
              <a:rPr lang="en-US" dirty="0">
                <a:solidFill>
                  <a:srgbClr val="000000"/>
                </a:solidFill>
                <a:cs typeface="Optima" charset="0"/>
                <a:sym typeface="Optima" charset="0"/>
              </a:rPr>
              <a:t>Build Risk Governance (4 cards</a:t>
            </a:r>
            <a:r>
              <a:rPr lang="en-US" dirty="0" smtClean="0">
                <a:solidFill>
                  <a:srgbClr val="000000"/>
                </a:solidFill>
                <a:cs typeface="Optima" charset="0"/>
                <a:sym typeface="Optima" charset="0"/>
              </a:rPr>
              <a:t>)</a:t>
            </a:r>
          </a:p>
          <a:p>
            <a:pPr marL="211138" indent="-171450">
              <a:buClr>
                <a:srgbClr val="000000"/>
              </a:buClr>
              <a:buFont typeface="Arial"/>
              <a:buChar char="•"/>
            </a:pPr>
            <a:endParaRPr lang="en-US" dirty="0" smtClean="0">
              <a:solidFill>
                <a:srgbClr val="000000"/>
              </a:solidFill>
              <a:cs typeface="Optima" charset="0"/>
              <a:sym typeface="Optima" charset="0"/>
            </a:endParaRPr>
          </a:p>
          <a:p>
            <a:pPr marL="39688" indent="0">
              <a:buClr>
                <a:srgbClr val="000000"/>
              </a:buClr>
              <a:buFont typeface="Arial"/>
              <a:buNone/>
            </a:pPr>
            <a:r>
              <a:rPr lang="en-US" dirty="0" smtClean="0">
                <a:solidFill>
                  <a:srgbClr val="000000"/>
                </a:solidFill>
                <a:cs typeface="Optima" charset="0"/>
                <a:sym typeface="Optima" charset="0"/>
              </a:rPr>
              <a:t>The</a:t>
            </a:r>
            <a:r>
              <a:rPr lang="en-US" baseline="0" dirty="0" smtClean="0">
                <a:solidFill>
                  <a:srgbClr val="000000"/>
                </a:solidFill>
                <a:cs typeface="Optima" charset="0"/>
                <a:sym typeface="Optima" charset="0"/>
              </a:rPr>
              <a:t> price to buy a unit of DRM depends on the number of “achieved MDGs” at the beginning of each year. (See next slide on “Scoreboard”.)</a:t>
            </a:r>
          </a:p>
          <a:p>
            <a:pPr marL="39688" indent="0">
              <a:buClr>
                <a:srgbClr val="000000"/>
              </a:buClr>
              <a:buFont typeface="Arial"/>
              <a:buNone/>
            </a:pPr>
            <a:endParaRPr lang="en-US" baseline="0" dirty="0" smtClean="0">
              <a:solidFill>
                <a:srgbClr val="000000"/>
              </a:solidFill>
              <a:cs typeface="Optima" charset="0"/>
              <a:sym typeface="Optima" charset="0"/>
            </a:endParaRPr>
          </a:p>
          <a:p>
            <a:pPr marL="39688" indent="0">
              <a:buClr>
                <a:srgbClr val="000000"/>
              </a:buClr>
              <a:buFont typeface="Arial"/>
              <a:buNone/>
            </a:pPr>
            <a:r>
              <a:rPr lang="en-US" baseline="0" dirty="0" smtClean="0">
                <a:solidFill>
                  <a:srgbClr val="000000"/>
                </a:solidFill>
                <a:cs typeface="Optima" charset="0"/>
                <a:sym typeface="Optima" charset="0"/>
              </a:rPr>
              <a:t>When a minister buys a unit of DRM they can place it in front of them. (Note to facilitator: This helps later in the game to acknowledge which ministers invested in particular DRM.)</a:t>
            </a:r>
            <a:endParaRPr lang="en-US" dirty="0">
              <a:solidFill>
                <a:srgbClr val="000000"/>
              </a:solidFill>
              <a:cs typeface="Optima" charset="0"/>
              <a:sym typeface="Optima"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9698"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marL="39688" algn="just"/>
            <a:r>
              <a:rPr lang="en-US" dirty="0" smtClean="0">
                <a:solidFill>
                  <a:srgbClr val="808080"/>
                </a:solidFill>
                <a:latin typeface="Garamond Premr Pro" charset="0"/>
                <a:cs typeface="Garamond Premr Pro" charset="0"/>
                <a:sym typeface="Garamond Premr Pro" charset="0"/>
              </a:rPr>
              <a:t>Note to facilitator: For this version of game, each</a:t>
            </a:r>
            <a:r>
              <a:rPr lang="en-US" baseline="0" dirty="0" smtClean="0">
                <a:solidFill>
                  <a:srgbClr val="808080"/>
                </a:solidFill>
                <a:latin typeface="Garamond Premr Pro" charset="0"/>
                <a:cs typeface="Garamond Premr Pro" charset="0"/>
                <a:sym typeface="Garamond Premr Pro" charset="0"/>
              </a:rPr>
              <a:t> nation should have 1 Scoreboard (use one marked “Regular”). FYI Disaster Deck is simulated in this presentation to ensure that all nations see the same disaster card for each year so there is no need for the orange disaster deck boxes (on the 8.5x11 or A4 size scoreboard only).</a:t>
            </a:r>
          </a:p>
          <a:p>
            <a:pPr marL="39688" algn="just"/>
            <a:endParaRPr lang="en-US" baseline="0" dirty="0" smtClean="0">
              <a:solidFill>
                <a:srgbClr val="808080"/>
              </a:solidFill>
              <a:latin typeface="Garamond Premr Pro" charset="0"/>
              <a:cs typeface="Garamond Premr Pro" charset="0"/>
              <a:sym typeface="Garamond Premr Pro" charset="0"/>
            </a:endParaRPr>
          </a:p>
          <a:p>
            <a:pPr marL="39688" algn="just"/>
            <a:r>
              <a:rPr lang="en-US" baseline="0" dirty="0" smtClean="0">
                <a:solidFill>
                  <a:srgbClr val="808080"/>
                </a:solidFill>
                <a:latin typeface="Garamond Premr Pro" charset="0"/>
                <a:cs typeface="Garamond Premr Pro" charset="0"/>
                <a:sym typeface="Garamond Premr Pro" charset="0"/>
              </a:rPr>
              <a:t>Use the provided MDG marker to keep track and update how many achieved MDG cards you have (1) at the start of each year and (2) after minister investments.</a:t>
            </a:r>
          </a:p>
          <a:p>
            <a:pPr marL="39688" algn="just"/>
            <a:r>
              <a:rPr lang="en-US" dirty="0" smtClean="0">
                <a:solidFill>
                  <a:srgbClr val="808080"/>
                </a:solidFill>
                <a:latin typeface="Garamond Premr Pro" charset="0"/>
                <a:cs typeface="Garamond Premr Pro" charset="0"/>
                <a:sym typeface="Garamond Premr Pro" charset="0"/>
              </a:rPr>
              <a:t>Base </a:t>
            </a:r>
            <a:r>
              <a:rPr lang="en-US" baseline="0" dirty="0" smtClean="0">
                <a:solidFill>
                  <a:srgbClr val="808080"/>
                </a:solidFill>
                <a:latin typeface="Garamond Premr Pro" charset="0"/>
                <a:cs typeface="Garamond Premr Pro" charset="0"/>
                <a:sym typeface="Garamond Premr Pro" charset="0"/>
              </a:rPr>
              <a:t>annual budgets and the cost of DRM are based on the number of achieved MDGs a nation has at the start of each year so nations should use this part of the scoreboard to determine how much to collect or pay respectively.</a:t>
            </a:r>
            <a:endParaRPr lang="en-US" dirty="0">
              <a:solidFill>
                <a:srgbClr val="808080"/>
              </a:solidFill>
              <a:latin typeface="Garamond Premr Pro" charset="0"/>
              <a:cs typeface="Garamond Premr Pro" charset="0"/>
              <a:sym typeface="Garamond Premr Pro"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915208259"/>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46096631"/>
      </p:ext>
    </p:extLst>
  </p:cSld>
  <p:clrMapOvr>
    <a:masterClrMapping/>
  </p:clrMapOvr>
  <p:transition xmlns:p14="http://schemas.microsoft.com/office/powerpoint/2010/mai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127E98D2-7A68-6B49-8B8E-BA9083B6B5CB}" type="slidenum">
              <a:rPr lang="en-US"/>
              <a:pPr/>
              <a:t>‹#›</a:t>
            </a:fld>
            <a:endParaRPr lang="en-US"/>
          </a:p>
        </p:txBody>
      </p:sp>
    </p:spTree>
    <p:extLst>
      <p:ext uri="{BB962C8B-B14F-4D97-AF65-F5344CB8AC3E}">
        <p14:creationId xmlns:p14="http://schemas.microsoft.com/office/powerpoint/2010/main" val="4294141813"/>
      </p:ext>
    </p:extLst>
  </p:cSld>
  <p:clrMapOvr>
    <a:masterClrMapping/>
  </p:clrMapOvr>
  <p:transition xmlns:p14="http://schemas.microsoft.com/office/powerpoint/2010/mai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199B2BF0-0D9D-164F-BA6E-2B0F5CEF412D}" type="slidenum">
              <a:rPr lang="en-US"/>
              <a:pPr/>
              <a:t>‹#›</a:t>
            </a:fld>
            <a:endParaRPr lang="en-US"/>
          </a:p>
        </p:txBody>
      </p:sp>
    </p:spTree>
    <p:extLst>
      <p:ext uri="{BB962C8B-B14F-4D97-AF65-F5344CB8AC3E}">
        <p14:creationId xmlns:p14="http://schemas.microsoft.com/office/powerpoint/2010/main" val="380290652"/>
      </p:ext>
    </p:extLst>
  </p:cSld>
  <p:clrMapOvr>
    <a:masterClrMapping/>
  </p:clrMapOvr>
  <p:transition xmlns:p14="http://schemas.microsoft.com/office/powerpoint/2010/mai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02F1442C-64AA-6141-8C98-19B92CCDA1E3}" type="slidenum">
              <a:rPr lang="en-US"/>
              <a:pPr/>
              <a:t>‹#›</a:t>
            </a:fld>
            <a:endParaRPr lang="en-US"/>
          </a:p>
        </p:txBody>
      </p:sp>
    </p:spTree>
    <p:extLst>
      <p:ext uri="{BB962C8B-B14F-4D97-AF65-F5344CB8AC3E}">
        <p14:creationId xmlns:p14="http://schemas.microsoft.com/office/powerpoint/2010/main" val="3910165112"/>
      </p:ext>
    </p:extLst>
  </p:cSld>
  <p:clrMapOvr>
    <a:masterClrMapping/>
  </p:clrMapOvr>
  <p:transition xmlns:p14="http://schemas.microsoft.com/office/powerpoint/2010/mai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74725" y="2817813"/>
            <a:ext cx="5451475" cy="6935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2817813"/>
            <a:ext cx="5451475" cy="6935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A2765DF2-8DA3-0546-BDDA-519470CC6A76}" type="slidenum">
              <a:rPr lang="en-US"/>
              <a:pPr/>
              <a:t>‹#›</a:t>
            </a:fld>
            <a:endParaRPr lang="en-US"/>
          </a:p>
        </p:txBody>
      </p:sp>
    </p:spTree>
    <p:extLst>
      <p:ext uri="{BB962C8B-B14F-4D97-AF65-F5344CB8AC3E}">
        <p14:creationId xmlns:p14="http://schemas.microsoft.com/office/powerpoint/2010/main" val="2973905867"/>
      </p:ext>
    </p:extLst>
  </p:cSld>
  <p:clrMapOvr>
    <a:masterClrMapping/>
  </p:clrMapOvr>
  <p:transition xmlns:p14="http://schemas.microsoft.com/office/powerpoint/2010/mai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922F4557-7179-5A48-890F-89C67A8124F3}" type="slidenum">
              <a:rPr lang="en-US"/>
              <a:pPr/>
              <a:t>‹#›</a:t>
            </a:fld>
            <a:endParaRPr lang="en-US"/>
          </a:p>
        </p:txBody>
      </p:sp>
    </p:spTree>
    <p:extLst>
      <p:ext uri="{BB962C8B-B14F-4D97-AF65-F5344CB8AC3E}">
        <p14:creationId xmlns:p14="http://schemas.microsoft.com/office/powerpoint/2010/main" val="647169395"/>
      </p:ext>
    </p:extLst>
  </p:cSld>
  <p:clrMapOvr>
    <a:masterClrMapping/>
  </p:clrMapOvr>
  <p:transition xmlns:p14="http://schemas.microsoft.com/office/powerpoint/2010/mai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12BA36C7-9C32-E14E-857C-7B742D7C165A}" type="slidenum">
              <a:rPr lang="en-US"/>
              <a:pPr/>
              <a:t>‹#›</a:t>
            </a:fld>
            <a:endParaRPr lang="en-US"/>
          </a:p>
        </p:txBody>
      </p:sp>
    </p:spTree>
    <p:extLst>
      <p:ext uri="{BB962C8B-B14F-4D97-AF65-F5344CB8AC3E}">
        <p14:creationId xmlns:p14="http://schemas.microsoft.com/office/powerpoint/2010/main" val="2897651854"/>
      </p:ext>
    </p:extLst>
  </p:cSld>
  <p:clrMapOvr>
    <a:masterClrMapping/>
  </p:clrMapOvr>
  <p:transition xmlns:p14="http://schemas.microsoft.com/office/powerpoint/2010/mai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233B63B9-8753-F544-A2D6-34CB5BE44649}" type="slidenum">
              <a:rPr lang="en-US"/>
              <a:pPr/>
              <a:t>‹#›</a:t>
            </a:fld>
            <a:endParaRPr lang="en-US"/>
          </a:p>
        </p:txBody>
      </p:sp>
    </p:spTree>
    <p:extLst>
      <p:ext uri="{BB962C8B-B14F-4D97-AF65-F5344CB8AC3E}">
        <p14:creationId xmlns:p14="http://schemas.microsoft.com/office/powerpoint/2010/main" val="1029806765"/>
      </p:ext>
    </p:extLst>
  </p:cSld>
  <p:clrMapOvr>
    <a:masterClrMapping/>
  </p:clrMapOvr>
  <p:transition xmlns:p14="http://schemas.microsoft.com/office/powerpoint/2010/mai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526FA243-CCA1-944C-90BA-C7DACF2E3DA8}" type="slidenum">
              <a:rPr lang="en-US"/>
              <a:pPr/>
              <a:t>‹#›</a:t>
            </a:fld>
            <a:endParaRPr lang="en-US"/>
          </a:p>
        </p:txBody>
      </p:sp>
    </p:spTree>
    <p:extLst>
      <p:ext uri="{BB962C8B-B14F-4D97-AF65-F5344CB8AC3E}">
        <p14:creationId xmlns:p14="http://schemas.microsoft.com/office/powerpoint/2010/main" val="1420225628"/>
      </p:ext>
    </p:extLst>
  </p:cSld>
  <p:clrMapOvr>
    <a:masterClrMapping/>
  </p:clrMapOvr>
  <p:transition xmlns:p14="http://schemas.microsoft.com/office/powerpoint/2010/mai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4BC6456A-3E00-9D47-B277-DCF896BA26B6}" type="slidenum">
              <a:rPr lang="en-US"/>
              <a:pPr/>
              <a:t>‹#›</a:t>
            </a:fld>
            <a:endParaRPr lang="en-US"/>
          </a:p>
        </p:txBody>
      </p:sp>
    </p:spTree>
    <p:extLst>
      <p:ext uri="{BB962C8B-B14F-4D97-AF65-F5344CB8AC3E}">
        <p14:creationId xmlns:p14="http://schemas.microsoft.com/office/powerpoint/2010/main" val="3674807498"/>
      </p:ext>
    </p:extLst>
  </p:cSld>
  <p:clrMapOvr>
    <a:masterClrMapping/>
  </p:clrMapOvr>
  <p:transition xmlns:p14="http://schemas.microsoft.com/office/powerpoint/2010/mai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02A4AD38-FF29-7A43-90C2-B5905BD8BA02}" type="slidenum">
              <a:rPr lang="en-US"/>
              <a:pPr/>
              <a:t>‹#›</a:t>
            </a:fld>
            <a:endParaRPr lang="en-US"/>
          </a:p>
        </p:txBody>
      </p:sp>
    </p:spTree>
    <p:extLst>
      <p:ext uri="{BB962C8B-B14F-4D97-AF65-F5344CB8AC3E}">
        <p14:creationId xmlns:p14="http://schemas.microsoft.com/office/powerpoint/2010/main" val="660876020"/>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66238" y="541338"/>
            <a:ext cx="2763837" cy="92122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74725" y="541338"/>
            <a:ext cx="8139113" cy="92122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49377053"/>
      </p:ext>
    </p:extLst>
  </p:cSld>
  <p:clrMapOvr>
    <a:masterClrMapping/>
  </p:clrMapOvr>
  <p:transition xmlns:p14="http://schemas.microsoft.com/office/powerpoint/2010/mai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66238" y="541338"/>
            <a:ext cx="2763837" cy="92122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74725" y="541338"/>
            <a:ext cx="8139113" cy="92122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59F459A9-091A-6647-A3B0-A5E6E9B42553}" type="slidenum">
              <a:rPr lang="en-US"/>
              <a:pPr/>
              <a:t>‹#›</a:t>
            </a:fld>
            <a:endParaRPr lang="en-US"/>
          </a:p>
        </p:txBody>
      </p:sp>
    </p:spTree>
    <p:extLst>
      <p:ext uri="{BB962C8B-B14F-4D97-AF65-F5344CB8AC3E}">
        <p14:creationId xmlns:p14="http://schemas.microsoft.com/office/powerpoint/2010/main" val="246637553"/>
      </p:ext>
    </p:extLst>
  </p:cSld>
  <p:clrMapOvr>
    <a:masterClrMapping/>
  </p:clrMapOvr>
  <p:transition xmlns:p14="http://schemas.microsoft.com/office/powerpoint/2010/mai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527072AF-82B0-1942-9FE2-E3F6C1D3B99D}" type="slidenum">
              <a:rPr lang="en-US"/>
              <a:pPr/>
              <a:t>‹#›</a:t>
            </a:fld>
            <a:endParaRPr lang="en-US"/>
          </a:p>
        </p:txBody>
      </p:sp>
    </p:spTree>
    <p:extLst>
      <p:ext uri="{BB962C8B-B14F-4D97-AF65-F5344CB8AC3E}">
        <p14:creationId xmlns:p14="http://schemas.microsoft.com/office/powerpoint/2010/main" val="2935901402"/>
      </p:ext>
    </p:extLst>
  </p:cSld>
  <p:clrMapOvr>
    <a:masterClrMapping/>
  </p:clrMapOvr>
  <p:transition xmlns:p14="http://schemas.microsoft.com/office/powerpoint/2010/mai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C2005205-4BF1-864B-B5DD-364A25250525}" type="slidenum">
              <a:rPr lang="en-US"/>
              <a:pPr/>
              <a:t>‹#›</a:t>
            </a:fld>
            <a:endParaRPr lang="en-US"/>
          </a:p>
        </p:txBody>
      </p:sp>
    </p:spTree>
    <p:extLst>
      <p:ext uri="{BB962C8B-B14F-4D97-AF65-F5344CB8AC3E}">
        <p14:creationId xmlns:p14="http://schemas.microsoft.com/office/powerpoint/2010/main" val="1825038372"/>
      </p:ext>
    </p:extLst>
  </p:cSld>
  <p:clrMapOvr>
    <a:masterClrMapping/>
  </p:clrMapOvr>
  <p:transition xmlns:p14="http://schemas.microsoft.com/office/powerpoint/2010/mai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B1E4C312-49E3-3347-B377-4F1BAB904289}" type="slidenum">
              <a:rPr lang="en-US"/>
              <a:pPr/>
              <a:t>‹#›</a:t>
            </a:fld>
            <a:endParaRPr lang="en-US"/>
          </a:p>
        </p:txBody>
      </p:sp>
    </p:spTree>
    <p:extLst>
      <p:ext uri="{BB962C8B-B14F-4D97-AF65-F5344CB8AC3E}">
        <p14:creationId xmlns:p14="http://schemas.microsoft.com/office/powerpoint/2010/main" val="2876113342"/>
      </p:ext>
    </p:extLst>
  </p:cSld>
  <p:clrMapOvr>
    <a:masterClrMapping/>
  </p:clrMapOvr>
  <p:transition xmlns:p14="http://schemas.microsoft.com/office/powerpoint/2010/mai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74725" y="2817813"/>
            <a:ext cx="5451475" cy="6935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2817813"/>
            <a:ext cx="5451475" cy="6935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45F03843-B4BC-1D40-8BF8-F883C53E140C}" type="slidenum">
              <a:rPr lang="en-US"/>
              <a:pPr/>
              <a:t>‹#›</a:t>
            </a:fld>
            <a:endParaRPr lang="en-US"/>
          </a:p>
        </p:txBody>
      </p:sp>
    </p:spTree>
    <p:extLst>
      <p:ext uri="{BB962C8B-B14F-4D97-AF65-F5344CB8AC3E}">
        <p14:creationId xmlns:p14="http://schemas.microsoft.com/office/powerpoint/2010/main" val="3810085060"/>
      </p:ext>
    </p:extLst>
  </p:cSld>
  <p:clrMapOvr>
    <a:masterClrMapping/>
  </p:clrMapOvr>
  <p:transition xmlns:p14="http://schemas.microsoft.com/office/powerpoint/2010/mai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2420E614-AC78-6541-9749-A836404213E1}" type="slidenum">
              <a:rPr lang="en-US"/>
              <a:pPr/>
              <a:t>‹#›</a:t>
            </a:fld>
            <a:endParaRPr lang="en-US"/>
          </a:p>
        </p:txBody>
      </p:sp>
    </p:spTree>
    <p:extLst>
      <p:ext uri="{BB962C8B-B14F-4D97-AF65-F5344CB8AC3E}">
        <p14:creationId xmlns:p14="http://schemas.microsoft.com/office/powerpoint/2010/main" val="3564309357"/>
      </p:ext>
    </p:extLst>
  </p:cSld>
  <p:clrMapOvr>
    <a:masterClrMapping/>
  </p:clrMapOvr>
  <p:transition xmlns:p14="http://schemas.microsoft.com/office/powerpoint/2010/mai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59EB24B5-A39A-A94E-979A-DD3C050E06DC}" type="slidenum">
              <a:rPr lang="en-US"/>
              <a:pPr/>
              <a:t>‹#›</a:t>
            </a:fld>
            <a:endParaRPr lang="en-US"/>
          </a:p>
        </p:txBody>
      </p:sp>
    </p:spTree>
    <p:extLst>
      <p:ext uri="{BB962C8B-B14F-4D97-AF65-F5344CB8AC3E}">
        <p14:creationId xmlns:p14="http://schemas.microsoft.com/office/powerpoint/2010/main" val="5118445"/>
      </p:ext>
    </p:extLst>
  </p:cSld>
  <p:clrMapOvr>
    <a:masterClrMapping/>
  </p:clrMapOvr>
  <p:transition xmlns:p14="http://schemas.microsoft.com/office/powerpoint/2010/mai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04AC0D27-3967-BB44-BFBD-0EDC17E44709}" type="slidenum">
              <a:rPr lang="en-US"/>
              <a:pPr/>
              <a:t>‹#›</a:t>
            </a:fld>
            <a:endParaRPr lang="en-US"/>
          </a:p>
        </p:txBody>
      </p:sp>
    </p:spTree>
    <p:extLst>
      <p:ext uri="{BB962C8B-B14F-4D97-AF65-F5344CB8AC3E}">
        <p14:creationId xmlns:p14="http://schemas.microsoft.com/office/powerpoint/2010/main" val="3459337727"/>
      </p:ext>
    </p:extLst>
  </p:cSld>
  <p:clrMapOvr>
    <a:masterClrMapping/>
  </p:clrMapOvr>
  <p:transition xmlns:p14="http://schemas.microsoft.com/office/powerpoint/2010/mai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5F7D9716-B985-6C4B-AAAF-B3F7FC68345C}" type="slidenum">
              <a:rPr lang="en-US"/>
              <a:pPr/>
              <a:t>‹#›</a:t>
            </a:fld>
            <a:endParaRPr lang="en-US"/>
          </a:p>
        </p:txBody>
      </p:sp>
    </p:spTree>
    <p:extLst>
      <p:ext uri="{BB962C8B-B14F-4D97-AF65-F5344CB8AC3E}">
        <p14:creationId xmlns:p14="http://schemas.microsoft.com/office/powerpoint/2010/main" val="3585023041"/>
      </p:ext>
    </p:extLst>
  </p:cSld>
  <p:clrMapOvr>
    <a:masterClrMapping/>
  </p:clrMapOvr>
  <p:transition xmlns:p14="http://schemas.microsoft.com/office/powerpoint/2010/mai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7693615A-E14C-1D44-AA87-CF2B819A0523}" type="slidenum">
              <a:rPr lang="en-US"/>
              <a:pPr/>
              <a:t>‹#›</a:t>
            </a:fld>
            <a:endParaRPr lang="en-US"/>
          </a:p>
        </p:txBody>
      </p:sp>
    </p:spTree>
    <p:extLst>
      <p:ext uri="{BB962C8B-B14F-4D97-AF65-F5344CB8AC3E}">
        <p14:creationId xmlns:p14="http://schemas.microsoft.com/office/powerpoint/2010/main" val="3147167408"/>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EBD49714-B4B9-E842-91B3-7FDD16B3B422}" type="slidenum">
              <a:rPr lang="en-US"/>
              <a:pPr/>
              <a:t>‹#›</a:t>
            </a:fld>
            <a:endParaRPr lang="en-US"/>
          </a:p>
        </p:txBody>
      </p:sp>
    </p:spTree>
    <p:extLst>
      <p:ext uri="{BB962C8B-B14F-4D97-AF65-F5344CB8AC3E}">
        <p14:creationId xmlns:p14="http://schemas.microsoft.com/office/powerpoint/2010/main" val="3118082192"/>
      </p:ext>
    </p:extLst>
  </p:cSld>
  <p:clrMapOvr>
    <a:masterClrMapping/>
  </p:clrMapOvr>
  <p:transition xmlns:p14="http://schemas.microsoft.com/office/powerpoint/2010/mai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F61348D-610D-2F4B-86C5-1784B1907DC4}" type="slidenum">
              <a:rPr lang="en-US"/>
              <a:pPr/>
              <a:t>‹#›</a:t>
            </a:fld>
            <a:endParaRPr lang="en-US"/>
          </a:p>
        </p:txBody>
      </p:sp>
    </p:spTree>
    <p:extLst>
      <p:ext uri="{BB962C8B-B14F-4D97-AF65-F5344CB8AC3E}">
        <p14:creationId xmlns:p14="http://schemas.microsoft.com/office/powerpoint/2010/main" val="280559213"/>
      </p:ext>
    </p:extLst>
  </p:cSld>
  <p:clrMapOvr>
    <a:masterClrMapping/>
  </p:clrMapOvr>
  <p:transition xmlns:p14="http://schemas.microsoft.com/office/powerpoint/2010/mai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66238" y="541338"/>
            <a:ext cx="2763837" cy="92122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74725" y="541338"/>
            <a:ext cx="8139113" cy="92122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16A0AD3F-B53C-0542-93DC-2BCC044D0457}" type="slidenum">
              <a:rPr lang="en-US"/>
              <a:pPr/>
              <a:t>‹#›</a:t>
            </a:fld>
            <a:endParaRPr lang="en-US"/>
          </a:p>
        </p:txBody>
      </p:sp>
    </p:spTree>
    <p:extLst>
      <p:ext uri="{BB962C8B-B14F-4D97-AF65-F5344CB8AC3E}">
        <p14:creationId xmlns:p14="http://schemas.microsoft.com/office/powerpoint/2010/main" val="2490784083"/>
      </p:ext>
    </p:extLst>
  </p:cSld>
  <p:clrMapOvr>
    <a:masterClrMapping/>
  </p:clrMapOvr>
  <p:transition xmlns:p14="http://schemas.microsoft.com/office/powerpoint/2010/mai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B221669B-D0D7-7448-9E2F-CC36EE14C5BC}" type="slidenum">
              <a:rPr lang="en-US"/>
              <a:pPr/>
              <a:t>‹#›</a:t>
            </a:fld>
            <a:endParaRPr lang="en-US"/>
          </a:p>
        </p:txBody>
      </p:sp>
    </p:spTree>
    <p:extLst>
      <p:ext uri="{BB962C8B-B14F-4D97-AF65-F5344CB8AC3E}">
        <p14:creationId xmlns:p14="http://schemas.microsoft.com/office/powerpoint/2010/main" val="2449707566"/>
      </p:ext>
    </p:extLst>
  </p:cSld>
  <p:clrMapOvr>
    <a:masterClrMapping/>
  </p:clrMapOvr>
  <p:transition xmlns:p14="http://schemas.microsoft.com/office/powerpoint/2010/mai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7466134E-73B4-C244-B45D-0253A8204225}" type="slidenum">
              <a:rPr lang="en-US"/>
              <a:pPr/>
              <a:t>‹#›</a:t>
            </a:fld>
            <a:endParaRPr lang="en-US"/>
          </a:p>
        </p:txBody>
      </p:sp>
    </p:spTree>
    <p:extLst>
      <p:ext uri="{BB962C8B-B14F-4D97-AF65-F5344CB8AC3E}">
        <p14:creationId xmlns:p14="http://schemas.microsoft.com/office/powerpoint/2010/main" val="2545529558"/>
      </p:ext>
    </p:extLst>
  </p:cSld>
  <p:clrMapOvr>
    <a:masterClrMapping/>
  </p:clrMapOvr>
  <p:transition xmlns:p14="http://schemas.microsoft.com/office/powerpoint/2010/mai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7E6940C8-B42F-8F41-B150-F2B3DA868E21}" type="slidenum">
              <a:rPr lang="en-US"/>
              <a:pPr/>
              <a:t>‹#›</a:t>
            </a:fld>
            <a:endParaRPr lang="en-US"/>
          </a:p>
        </p:txBody>
      </p:sp>
    </p:spTree>
    <p:extLst>
      <p:ext uri="{BB962C8B-B14F-4D97-AF65-F5344CB8AC3E}">
        <p14:creationId xmlns:p14="http://schemas.microsoft.com/office/powerpoint/2010/main" val="3733092514"/>
      </p:ext>
    </p:extLst>
  </p:cSld>
  <p:clrMapOvr>
    <a:masterClrMapping/>
  </p:clrMapOvr>
  <p:transition xmlns:p14="http://schemas.microsoft.com/office/powerpoint/2010/mai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74725" y="2817813"/>
            <a:ext cx="5451475" cy="6935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2817813"/>
            <a:ext cx="5451475" cy="6935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EFD06369-A487-994F-A9D0-6E476935CC09}" type="slidenum">
              <a:rPr lang="en-US"/>
              <a:pPr/>
              <a:t>‹#›</a:t>
            </a:fld>
            <a:endParaRPr lang="en-US"/>
          </a:p>
        </p:txBody>
      </p:sp>
    </p:spTree>
    <p:extLst>
      <p:ext uri="{BB962C8B-B14F-4D97-AF65-F5344CB8AC3E}">
        <p14:creationId xmlns:p14="http://schemas.microsoft.com/office/powerpoint/2010/main" val="891618635"/>
      </p:ext>
    </p:extLst>
  </p:cSld>
  <p:clrMapOvr>
    <a:masterClrMapping/>
  </p:clrMapOvr>
  <p:transition xmlns:p14="http://schemas.microsoft.com/office/powerpoint/2010/mai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747AA7E8-1F58-AE4A-A4D6-BF77F0849919}" type="slidenum">
              <a:rPr lang="en-US"/>
              <a:pPr/>
              <a:t>‹#›</a:t>
            </a:fld>
            <a:endParaRPr lang="en-US"/>
          </a:p>
        </p:txBody>
      </p:sp>
    </p:spTree>
    <p:extLst>
      <p:ext uri="{BB962C8B-B14F-4D97-AF65-F5344CB8AC3E}">
        <p14:creationId xmlns:p14="http://schemas.microsoft.com/office/powerpoint/2010/main" val="230675356"/>
      </p:ext>
    </p:extLst>
  </p:cSld>
  <p:clrMapOvr>
    <a:masterClrMapping/>
  </p:clrMapOvr>
  <p:transition xmlns:p14="http://schemas.microsoft.com/office/powerpoint/2010/mai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E053C802-04D5-8D40-8AB4-7A2AEC53493C}" type="slidenum">
              <a:rPr lang="en-US"/>
              <a:pPr/>
              <a:t>‹#›</a:t>
            </a:fld>
            <a:endParaRPr lang="en-US"/>
          </a:p>
        </p:txBody>
      </p:sp>
    </p:spTree>
    <p:extLst>
      <p:ext uri="{BB962C8B-B14F-4D97-AF65-F5344CB8AC3E}">
        <p14:creationId xmlns:p14="http://schemas.microsoft.com/office/powerpoint/2010/main" val="1981131293"/>
      </p:ext>
    </p:extLst>
  </p:cSld>
  <p:clrMapOvr>
    <a:masterClrMapping/>
  </p:clrMapOvr>
  <p:transition xmlns:p14="http://schemas.microsoft.com/office/powerpoint/2010/mai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88C60CE0-8360-D44D-8690-4B28D009FDFB}" type="slidenum">
              <a:rPr lang="en-US"/>
              <a:pPr/>
              <a:t>‹#›</a:t>
            </a:fld>
            <a:endParaRPr lang="en-US"/>
          </a:p>
        </p:txBody>
      </p:sp>
    </p:spTree>
    <p:extLst>
      <p:ext uri="{BB962C8B-B14F-4D97-AF65-F5344CB8AC3E}">
        <p14:creationId xmlns:p14="http://schemas.microsoft.com/office/powerpoint/2010/main" val="1749932253"/>
      </p:ext>
    </p:extLst>
  </p:cSld>
  <p:clrMapOvr>
    <a:masterClrMapping/>
  </p:clrMapOvr>
  <p:transition xmlns:p14="http://schemas.microsoft.com/office/powerpoint/2010/mai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2DCE59DA-71CC-6D47-9DFF-BAE2D4ACF181}" type="slidenum">
              <a:rPr lang="en-US"/>
              <a:pPr/>
              <a:t>‹#›</a:t>
            </a:fld>
            <a:endParaRPr lang="en-US"/>
          </a:p>
        </p:txBody>
      </p:sp>
    </p:spTree>
    <p:extLst>
      <p:ext uri="{BB962C8B-B14F-4D97-AF65-F5344CB8AC3E}">
        <p14:creationId xmlns:p14="http://schemas.microsoft.com/office/powerpoint/2010/main" val="2243818363"/>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60A894CB-B81E-E749-B963-DDC7E155B234}" type="slidenum">
              <a:rPr lang="en-US"/>
              <a:pPr/>
              <a:t>‹#›</a:t>
            </a:fld>
            <a:endParaRPr lang="en-US"/>
          </a:p>
        </p:txBody>
      </p:sp>
    </p:spTree>
    <p:extLst>
      <p:ext uri="{BB962C8B-B14F-4D97-AF65-F5344CB8AC3E}">
        <p14:creationId xmlns:p14="http://schemas.microsoft.com/office/powerpoint/2010/main" val="2532213519"/>
      </p:ext>
    </p:extLst>
  </p:cSld>
  <p:clrMapOvr>
    <a:masterClrMapping/>
  </p:clrMapOvr>
  <p:transition xmlns:p14="http://schemas.microsoft.com/office/powerpoint/2010/mai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E7940F30-F5C8-5E45-8D1A-511690BDEE17}" type="slidenum">
              <a:rPr lang="en-US"/>
              <a:pPr/>
              <a:t>‹#›</a:t>
            </a:fld>
            <a:endParaRPr lang="en-US"/>
          </a:p>
        </p:txBody>
      </p:sp>
    </p:spTree>
    <p:extLst>
      <p:ext uri="{BB962C8B-B14F-4D97-AF65-F5344CB8AC3E}">
        <p14:creationId xmlns:p14="http://schemas.microsoft.com/office/powerpoint/2010/main" val="2169157614"/>
      </p:ext>
    </p:extLst>
  </p:cSld>
  <p:clrMapOvr>
    <a:masterClrMapping/>
  </p:clrMapOvr>
  <p:transition xmlns:p14="http://schemas.microsoft.com/office/powerpoint/2010/mai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4ADBD2D-0482-FE48-8F54-B45F071766E7}" type="slidenum">
              <a:rPr lang="en-US"/>
              <a:pPr/>
              <a:t>‹#›</a:t>
            </a:fld>
            <a:endParaRPr lang="en-US"/>
          </a:p>
        </p:txBody>
      </p:sp>
    </p:spTree>
    <p:extLst>
      <p:ext uri="{BB962C8B-B14F-4D97-AF65-F5344CB8AC3E}">
        <p14:creationId xmlns:p14="http://schemas.microsoft.com/office/powerpoint/2010/main" val="3504446880"/>
      </p:ext>
    </p:extLst>
  </p:cSld>
  <p:clrMapOvr>
    <a:masterClrMapping/>
  </p:clrMapOvr>
  <p:transition xmlns:p14="http://schemas.microsoft.com/office/powerpoint/2010/mai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66238" y="541338"/>
            <a:ext cx="2763837" cy="92122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74725" y="541338"/>
            <a:ext cx="8139113" cy="92122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E38583F1-FA5B-6A40-8B09-E6C3F334514F}" type="slidenum">
              <a:rPr lang="en-US"/>
              <a:pPr/>
              <a:t>‹#›</a:t>
            </a:fld>
            <a:endParaRPr lang="en-US"/>
          </a:p>
        </p:txBody>
      </p:sp>
    </p:spTree>
    <p:extLst>
      <p:ext uri="{BB962C8B-B14F-4D97-AF65-F5344CB8AC3E}">
        <p14:creationId xmlns:p14="http://schemas.microsoft.com/office/powerpoint/2010/main" val="705454162"/>
      </p:ext>
    </p:extLst>
  </p:cSld>
  <p:clrMapOvr>
    <a:masterClrMapping/>
  </p:clrMapOvr>
  <p:transition xmlns:p14="http://schemas.microsoft.com/office/powerpoint/2010/mai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F5983CA7-4019-A14F-A1AC-01961957E3B3}" type="slidenum">
              <a:rPr lang="en-US"/>
              <a:pPr/>
              <a:t>‹#›</a:t>
            </a:fld>
            <a:endParaRPr lang="en-US"/>
          </a:p>
        </p:txBody>
      </p:sp>
    </p:spTree>
    <p:extLst>
      <p:ext uri="{BB962C8B-B14F-4D97-AF65-F5344CB8AC3E}">
        <p14:creationId xmlns:p14="http://schemas.microsoft.com/office/powerpoint/2010/main" val="4260629417"/>
      </p:ext>
    </p:extLst>
  </p:cSld>
  <p:clrMapOvr>
    <a:masterClrMapping/>
  </p:clrMapOvr>
  <p:transition xmlns:p14="http://schemas.microsoft.com/office/powerpoint/2010/mai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316FD465-70B2-3D47-B735-F54CF3AB6A1E}" type="slidenum">
              <a:rPr lang="en-US"/>
              <a:pPr/>
              <a:t>‹#›</a:t>
            </a:fld>
            <a:endParaRPr lang="en-US"/>
          </a:p>
        </p:txBody>
      </p:sp>
    </p:spTree>
    <p:extLst>
      <p:ext uri="{BB962C8B-B14F-4D97-AF65-F5344CB8AC3E}">
        <p14:creationId xmlns:p14="http://schemas.microsoft.com/office/powerpoint/2010/main" val="3550845614"/>
      </p:ext>
    </p:extLst>
  </p:cSld>
  <p:clrMapOvr>
    <a:masterClrMapping/>
  </p:clrMapOvr>
  <p:transition xmlns:p14="http://schemas.microsoft.com/office/powerpoint/2010/mai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F4C75C60-AD87-C045-976F-C0AF9658859B}" type="slidenum">
              <a:rPr lang="en-US"/>
              <a:pPr/>
              <a:t>‹#›</a:t>
            </a:fld>
            <a:endParaRPr lang="en-US"/>
          </a:p>
        </p:txBody>
      </p:sp>
    </p:spTree>
    <p:extLst>
      <p:ext uri="{BB962C8B-B14F-4D97-AF65-F5344CB8AC3E}">
        <p14:creationId xmlns:p14="http://schemas.microsoft.com/office/powerpoint/2010/main" val="3034744847"/>
      </p:ext>
    </p:extLst>
  </p:cSld>
  <p:clrMapOvr>
    <a:masterClrMapping/>
  </p:clrMapOvr>
  <p:transition xmlns:p14="http://schemas.microsoft.com/office/powerpoint/2010/mai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74725" y="2817813"/>
            <a:ext cx="5451475" cy="6935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2817813"/>
            <a:ext cx="5451475" cy="6935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CD3BD3BC-1EF1-2142-A729-118BEA0B9073}" type="slidenum">
              <a:rPr lang="en-US"/>
              <a:pPr/>
              <a:t>‹#›</a:t>
            </a:fld>
            <a:endParaRPr lang="en-US"/>
          </a:p>
        </p:txBody>
      </p:sp>
    </p:spTree>
    <p:extLst>
      <p:ext uri="{BB962C8B-B14F-4D97-AF65-F5344CB8AC3E}">
        <p14:creationId xmlns:p14="http://schemas.microsoft.com/office/powerpoint/2010/main" val="3072095312"/>
      </p:ext>
    </p:extLst>
  </p:cSld>
  <p:clrMapOvr>
    <a:masterClrMapping/>
  </p:clrMapOvr>
  <p:transition xmlns:p14="http://schemas.microsoft.com/office/powerpoint/2010/mai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A470D2B1-1105-7C49-8A94-4B3510C8CCDD}" type="slidenum">
              <a:rPr lang="en-US"/>
              <a:pPr/>
              <a:t>‹#›</a:t>
            </a:fld>
            <a:endParaRPr lang="en-US"/>
          </a:p>
        </p:txBody>
      </p:sp>
    </p:spTree>
    <p:extLst>
      <p:ext uri="{BB962C8B-B14F-4D97-AF65-F5344CB8AC3E}">
        <p14:creationId xmlns:p14="http://schemas.microsoft.com/office/powerpoint/2010/main" val="3968980871"/>
      </p:ext>
    </p:extLst>
  </p:cSld>
  <p:clrMapOvr>
    <a:masterClrMapping/>
  </p:clrMapOvr>
  <p:transition xmlns:p14="http://schemas.microsoft.com/office/powerpoint/2010/mai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569B05D9-D5CD-E94F-9F54-AC06BF83A447}" type="slidenum">
              <a:rPr lang="en-US"/>
              <a:pPr/>
              <a:t>‹#›</a:t>
            </a:fld>
            <a:endParaRPr lang="en-US"/>
          </a:p>
        </p:txBody>
      </p:sp>
    </p:spTree>
    <p:extLst>
      <p:ext uri="{BB962C8B-B14F-4D97-AF65-F5344CB8AC3E}">
        <p14:creationId xmlns:p14="http://schemas.microsoft.com/office/powerpoint/2010/main" val="4051912999"/>
      </p:ext>
    </p:extLst>
  </p:cSld>
  <p:clrMapOvr>
    <a:masterClrMapping/>
  </p:clrMapOvr>
  <p:transition xmlns:p14="http://schemas.microsoft.com/office/powerpoint/2010/mai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CFDC4E54-05FC-D148-91BB-C9EF6B807F20}" type="slidenum">
              <a:rPr lang="en-US"/>
              <a:pPr/>
              <a:t>‹#›</a:t>
            </a:fld>
            <a:endParaRPr lang="en-US"/>
          </a:p>
        </p:txBody>
      </p:sp>
    </p:spTree>
    <p:extLst>
      <p:ext uri="{BB962C8B-B14F-4D97-AF65-F5344CB8AC3E}">
        <p14:creationId xmlns:p14="http://schemas.microsoft.com/office/powerpoint/2010/main" val="4245455188"/>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5A86B932-A0BB-9443-B4D4-F72255A67F03}" type="slidenum">
              <a:rPr lang="en-US"/>
              <a:pPr/>
              <a:t>‹#›</a:t>
            </a:fld>
            <a:endParaRPr lang="en-US"/>
          </a:p>
        </p:txBody>
      </p:sp>
    </p:spTree>
    <p:extLst>
      <p:ext uri="{BB962C8B-B14F-4D97-AF65-F5344CB8AC3E}">
        <p14:creationId xmlns:p14="http://schemas.microsoft.com/office/powerpoint/2010/main" val="1976313701"/>
      </p:ext>
    </p:extLst>
  </p:cSld>
  <p:clrMapOvr>
    <a:masterClrMapping/>
  </p:clrMapOvr>
  <p:transition xmlns:p14="http://schemas.microsoft.com/office/powerpoint/2010/mai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1416D941-98A2-534F-98D9-829B25571741}" type="slidenum">
              <a:rPr lang="en-US"/>
              <a:pPr/>
              <a:t>‹#›</a:t>
            </a:fld>
            <a:endParaRPr lang="en-US"/>
          </a:p>
        </p:txBody>
      </p:sp>
    </p:spTree>
    <p:extLst>
      <p:ext uri="{BB962C8B-B14F-4D97-AF65-F5344CB8AC3E}">
        <p14:creationId xmlns:p14="http://schemas.microsoft.com/office/powerpoint/2010/main" val="763044344"/>
      </p:ext>
    </p:extLst>
  </p:cSld>
  <p:clrMapOvr>
    <a:masterClrMapping/>
  </p:clrMapOvr>
  <p:transition xmlns:p14="http://schemas.microsoft.com/office/powerpoint/2010/mai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6913046E-A9DE-BB40-A227-AB67CCF90A68}" type="slidenum">
              <a:rPr lang="en-US"/>
              <a:pPr/>
              <a:t>‹#›</a:t>
            </a:fld>
            <a:endParaRPr lang="en-US"/>
          </a:p>
        </p:txBody>
      </p:sp>
    </p:spTree>
    <p:extLst>
      <p:ext uri="{BB962C8B-B14F-4D97-AF65-F5344CB8AC3E}">
        <p14:creationId xmlns:p14="http://schemas.microsoft.com/office/powerpoint/2010/main" val="2959997925"/>
      </p:ext>
    </p:extLst>
  </p:cSld>
  <p:clrMapOvr>
    <a:masterClrMapping/>
  </p:clrMapOvr>
  <p:transition xmlns:p14="http://schemas.microsoft.com/office/powerpoint/2010/mai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D5B294E9-0720-484F-A2BB-A9606AB25CEA}" type="slidenum">
              <a:rPr lang="en-US"/>
              <a:pPr/>
              <a:t>‹#›</a:t>
            </a:fld>
            <a:endParaRPr lang="en-US"/>
          </a:p>
        </p:txBody>
      </p:sp>
    </p:spTree>
    <p:extLst>
      <p:ext uri="{BB962C8B-B14F-4D97-AF65-F5344CB8AC3E}">
        <p14:creationId xmlns:p14="http://schemas.microsoft.com/office/powerpoint/2010/main" val="627075618"/>
      </p:ext>
    </p:extLst>
  </p:cSld>
  <p:clrMapOvr>
    <a:masterClrMapping/>
  </p:clrMapOvr>
  <p:transition xmlns:p14="http://schemas.microsoft.com/office/powerpoint/2010/mai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66238" y="541338"/>
            <a:ext cx="2763837" cy="92122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74725" y="541338"/>
            <a:ext cx="8139113" cy="92122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C5EDCD2B-5FC9-8E47-9D58-6C7910D69318}" type="slidenum">
              <a:rPr lang="en-US"/>
              <a:pPr/>
              <a:t>‹#›</a:t>
            </a:fld>
            <a:endParaRPr lang="en-US"/>
          </a:p>
        </p:txBody>
      </p:sp>
    </p:spTree>
    <p:extLst>
      <p:ext uri="{BB962C8B-B14F-4D97-AF65-F5344CB8AC3E}">
        <p14:creationId xmlns:p14="http://schemas.microsoft.com/office/powerpoint/2010/main" val="4156426498"/>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74725" y="2817813"/>
            <a:ext cx="5451475" cy="6935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2817813"/>
            <a:ext cx="5451475" cy="6935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1E82E665-0161-A14C-B8D9-3940F02A0F97}" type="slidenum">
              <a:rPr lang="en-US"/>
              <a:pPr/>
              <a:t>‹#›</a:t>
            </a:fld>
            <a:endParaRPr lang="en-US"/>
          </a:p>
        </p:txBody>
      </p:sp>
    </p:spTree>
    <p:extLst>
      <p:ext uri="{BB962C8B-B14F-4D97-AF65-F5344CB8AC3E}">
        <p14:creationId xmlns:p14="http://schemas.microsoft.com/office/powerpoint/2010/main" val="3865085514"/>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0D6CC3F6-D6F6-9E47-AC30-AEE81D8DBC22}" type="slidenum">
              <a:rPr lang="en-US"/>
              <a:pPr/>
              <a:t>‹#›</a:t>
            </a:fld>
            <a:endParaRPr lang="en-US"/>
          </a:p>
        </p:txBody>
      </p:sp>
    </p:spTree>
    <p:extLst>
      <p:ext uri="{BB962C8B-B14F-4D97-AF65-F5344CB8AC3E}">
        <p14:creationId xmlns:p14="http://schemas.microsoft.com/office/powerpoint/2010/main" val="2694377561"/>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D78A5D17-DC82-B540-8067-28DF38CF0410}" type="slidenum">
              <a:rPr lang="en-US"/>
              <a:pPr/>
              <a:t>‹#›</a:t>
            </a:fld>
            <a:endParaRPr lang="en-US"/>
          </a:p>
        </p:txBody>
      </p:sp>
    </p:spTree>
    <p:extLst>
      <p:ext uri="{BB962C8B-B14F-4D97-AF65-F5344CB8AC3E}">
        <p14:creationId xmlns:p14="http://schemas.microsoft.com/office/powerpoint/2010/main" val="1053916374"/>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8FBBFCB3-0572-6B43-AEE5-8F5F11749D5C}" type="slidenum">
              <a:rPr lang="en-US"/>
              <a:pPr/>
              <a:t>‹#›</a:t>
            </a:fld>
            <a:endParaRPr lang="en-US"/>
          </a:p>
        </p:txBody>
      </p:sp>
    </p:spTree>
    <p:extLst>
      <p:ext uri="{BB962C8B-B14F-4D97-AF65-F5344CB8AC3E}">
        <p14:creationId xmlns:p14="http://schemas.microsoft.com/office/powerpoint/2010/main" val="1439430304"/>
      </p:ext>
    </p:extLst>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11CEBAAC-BCC9-BC46-B365-918734EB0983}" type="slidenum">
              <a:rPr lang="en-US"/>
              <a:pPr/>
              <a:t>‹#›</a:t>
            </a:fld>
            <a:endParaRPr lang="en-US"/>
          </a:p>
        </p:txBody>
      </p:sp>
    </p:spTree>
    <p:extLst>
      <p:ext uri="{BB962C8B-B14F-4D97-AF65-F5344CB8AC3E}">
        <p14:creationId xmlns:p14="http://schemas.microsoft.com/office/powerpoint/2010/main" val="1232152525"/>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70755743"/>
      </p:ext>
    </p:extLst>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EF7D169E-D57A-8F47-85EC-45F37C2F3D7C}" type="slidenum">
              <a:rPr lang="en-US"/>
              <a:pPr/>
              <a:t>‹#›</a:t>
            </a:fld>
            <a:endParaRPr lang="en-US"/>
          </a:p>
        </p:txBody>
      </p:sp>
    </p:spTree>
    <p:extLst>
      <p:ext uri="{BB962C8B-B14F-4D97-AF65-F5344CB8AC3E}">
        <p14:creationId xmlns:p14="http://schemas.microsoft.com/office/powerpoint/2010/main" val="3804435752"/>
      </p:ext>
    </p:extLst>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FE0435E9-A7F6-834B-9433-67A101BAEBE1}" type="slidenum">
              <a:rPr lang="en-US"/>
              <a:pPr/>
              <a:t>‹#›</a:t>
            </a:fld>
            <a:endParaRPr lang="en-US"/>
          </a:p>
        </p:txBody>
      </p:sp>
    </p:spTree>
    <p:extLst>
      <p:ext uri="{BB962C8B-B14F-4D97-AF65-F5344CB8AC3E}">
        <p14:creationId xmlns:p14="http://schemas.microsoft.com/office/powerpoint/2010/main" val="3724091319"/>
      </p:ext>
    </p:extLst>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66238" y="541338"/>
            <a:ext cx="2763837" cy="92122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74725" y="541338"/>
            <a:ext cx="8139113" cy="92122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5DB4D1F1-8DFA-594F-ABA6-3FBDCF93477B}" type="slidenum">
              <a:rPr lang="en-US"/>
              <a:pPr/>
              <a:t>‹#›</a:t>
            </a:fld>
            <a:endParaRPr lang="en-US"/>
          </a:p>
        </p:txBody>
      </p:sp>
    </p:spTree>
    <p:extLst>
      <p:ext uri="{BB962C8B-B14F-4D97-AF65-F5344CB8AC3E}">
        <p14:creationId xmlns:p14="http://schemas.microsoft.com/office/powerpoint/2010/main" val="583087047"/>
      </p:ext>
    </p:extLst>
  </p:cSld>
  <p:clrMapOvr>
    <a:masterClrMapping/>
  </p:clrMapOvr>
  <p:transition xmlns:p14="http://schemas.microsoft.com/office/powerpoint/2010/mai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242487079"/>
      </p:ext>
    </p:extLst>
  </p:cSld>
  <p:clrMapOvr>
    <a:masterClrMapping/>
  </p:clrMapOvr>
  <p:transition xmlns:p14="http://schemas.microsoft.com/office/powerpoint/2010/mai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12080988"/>
      </p:ext>
    </p:extLst>
  </p:cSld>
  <p:clrMapOvr>
    <a:masterClrMapping/>
  </p:clrMapOvr>
  <p:transition xmlns:p14="http://schemas.microsoft.com/office/powerpoint/2010/mai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83789418"/>
      </p:ext>
    </p:extLst>
  </p:cSld>
  <p:clrMapOvr>
    <a:masterClrMapping/>
  </p:clrMapOvr>
  <p:transition xmlns:p14="http://schemas.microsoft.com/office/powerpoint/2010/mai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74725" y="2817813"/>
            <a:ext cx="5451475" cy="6935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2817813"/>
            <a:ext cx="5451475" cy="6935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3858924"/>
      </p:ext>
    </p:extLst>
  </p:cSld>
  <p:clrMapOvr>
    <a:masterClrMapping/>
  </p:clrMapOvr>
  <p:transition xmlns:p14="http://schemas.microsoft.com/office/powerpoint/2010/mai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95314850"/>
      </p:ext>
    </p:extLst>
  </p:cSld>
  <p:clrMapOvr>
    <a:masterClrMapping/>
  </p:clrMapOvr>
  <p:transition xmlns:p14="http://schemas.microsoft.com/office/powerpoint/2010/mai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56743585"/>
      </p:ext>
    </p:extLst>
  </p:cSld>
  <p:clrMapOvr>
    <a:masterClrMapping/>
  </p:clrMapOvr>
  <p:transition xmlns:p14="http://schemas.microsoft.com/office/powerpoint/2010/mai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9133717"/>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14062493"/>
      </p:ext>
    </p:extLst>
  </p:cSld>
  <p:clrMapOvr>
    <a:masterClrMapping/>
  </p:clrMapOvr>
  <p:transition xmlns:p14="http://schemas.microsoft.com/office/powerpoint/2010/mai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40366884"/>
      </p:ext>
    </p:extLst>
  </p:cSld>
  <p:clrMapOvr>
    <a:masterClrMapping/>
  </p:clrMapOvr>
  <p:transition xmlns:p14="http://schemas.microsoft.com/office/powerpoint/2010/mai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6508477"/>
      </p:ext>
    </p:extLst>
  </p:cSld>
  <p:clrMapOvr>
    <a:masterClrMapping/>
  </p:clrMapOvr>
  <p:transition xmlns:p14="http://schemas.microsoft.com/office/powerpoint/2010/mai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89332976"/>
      </p:ext>
    </p:extLst>
  </p:cSld>
  <p:clrMapOvr>
    <a:masterClrMapping/>
  </p:clrMapOvr>
  <p:transition xmlns:p14="http://schemas.microsoft.com/office/powerpoint/2010/mai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66238" y="541338"/>
            <a:ext cx="2763837" cy="92122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74725" y="541338"/>
            <a:ext cx="8139113" cy="92122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23148323"/>
      </p:ext>
    </p:extLst>
  </p:cSld>
  <p:clrMapOvr>
    <a:masterClrMapping/>
  </p:clrMapOvr>
  <p:transition xmlns:p14="http://schemas.microsoft.com/office/powerpoint/2010/mai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6AE3EF81-3C0A-9D4C-BAE9-83E9FF4CC49C}" type="slidenum">
              <a:rPr lang="en-US"/>
              <a:pPr/>
              <a:t>‹#›</a:t>
            </a:fld>
            <a:endParaRPr lang="en-US"/>
          </a:p>
        </p:txBody>
      </p:sp>
    </p:spTree>
    <p:extLst>
      <p:ext uri="{BB962C8B-B14F-4D97-AF65-F5344CB8AC3E}">
        <p14:creationId xmlns:p14="http://schemas.microsoft.com/office/powerpoint/2010/main" val="2415486622"/>
      </p:ext>
    </p:extLst>
  </p:cSld>
  <p:clrMapOvr>
    <a:masterClrMapping/>
  </p:clrMapOvr>
  <p:transition xmlns:p14="http://schemas.microsoft.com/office/powerpoint/2010/mai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5EE5F699-544B-9743-B067-A72E3550927E}" type="slidenum">
              <a:rPr lang="en-US"/>
              <a:pPr/>
              <a:t>‹#›</a:t>
            </a:fld>
            <a:endParaRPr lang="en-US"/>
          </a:p>
        </p:txBody>
      </p:sp>
    </p:spTree>
    <p:extLst>
      <p:ext uri="{BB962C8B-B14F-4D97-AF65-F5344CB8AC3E}">
        <p14:creationId xmlns:p14="http://schemas.microsoft.com/office/powerpoint/2010/main" val="4220258545"/>
      </p:ext>
    </p:extLst>
  </p:cSld>
  <p:clrMapOvr>
    <a:masterClrMapping/>
  </p:clrMapOvr>
  <p:transition xmlns:p14="http://schemas.microsoft.com/office/powerpoint/2010/mai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02185D7B-2794-0D40-B439-A24A5F094F0A}" type="slidenum">
              <a:rPr lang="en-US"/>
              <a:pPr/>
              <a:t>‹#›</a:t>
            </a:fld>
            <a:endParaRPr lang="en-US"/>
          </a:p>
        </p:txBody>
      </p:sp>
    </p:spTree>
    <p:extLst>
      <p:ext uri="{BB962C8B-B14F-4D97-AF65-F5344CB8AC3E}">
        <p14:creationId xmlns:p14="http://schemas.microsoft.com/office/powerpoint/2010/main" val="3256690270"/>
      </p:ext>
    </p:extLst>
  </p:cSld>
  <p:clrMapOvr>
    <a:masterClrMapping/>
  </p:clrMapOvr>
  <p:transition xmlns:p14="http://schemas.microsoft.com/office/powerpoint/2010/mai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74725" y="2817813"/>
            <a:ext cx="5451475" cy="6935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2817813"/>
            <a:ext cx="5451475" cy="6935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EC805680-372B-5647-B7CC-AE037A637658}" type="slidenum">
              <a:rPr lang="en-US"/>
              <a:pPr/>
              <a:t>‹#›</a:t>
            </a:fld>
            <a:endParaRPr lang="en-US"/>
          </a:p>
        </p:txBody>
      </p:sp>
    </p:spTree>
    <p:extLst>
      <p:ext uri="{BB962C8B-B14F-4D97-AF65-F5344CB8AC3E}">
        <p14:creationId xmlns:p14="http://schemas.microsoft.com/office/powerpoint/2010/main" val="1943022825"/>
      </p:ext>
    </p:extLst>
  </p:cSld>
  <p:clrMapOvr>
    <a:masterClrMapping/>
  </p:clrMapOvr>
  <p:transition xmlns:p14="http://schemas.microsoft.com/office/powerpoint/2010/mai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E67F17AA-258D-BD48-8867-B407C2AE6F99}" type="slidenum">
              <a:rPr lang="en-US"/>
              <a:pPr/>
              <a:t>‹#›</a:t>
            </a:fld>
            <a:endParaRPr lang="en-US"/>
          </a:p>
        </p:txBody>
      </p:sp>
    </p:spTree>
    <p:extLst>
      <p:ext uri="{BB962C8B-B14F-4D97-AF65-F5344CB8AC3E}">
        <p14:creationId xmlns:p14="http://schemas.microsoft.com/office/powerpoint/2010/main" val="2430147314"/>
      </p:ext>
    </p:extLst>
  </p:cSld>
  <p:clrMapOvr>
    <a:masterClrMapping/>
  </p:clrMapOvr>
  <p:transition xmlns:p14="http://schemas.microsoft.com/office/powerpoint/2010/mai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84E0CF46-9BE4-1E48-91BD-458CF80BFA65}" type="slidenum">
              <a:rPr lang="en-US"/>
              <a:pPr/>
              <a:t>‹#›</a:t>
            </a:fld>
            <a:endParaRPr lang="en-US"/>
          </a:p>
        </p:txBody>
      </p:sp>
    </p:spTree>
    <p:extLst>
      <p:ext uri="{BB962C8B-B14F-4D97-AF65-F5344CB8AC3E}">
        <p14:creationId xmlns:p14="http://schemas.microsoft.com/office/powerpoint/2010/main" val="870916219"/>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74725" y="2817813"/>
            <a:ext cx="5451475" cy="6935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2817813"/>
            <a:ext cx="5451475" cy="6935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67390483"/>
      </p:ext>
    </p:extLst>
  </p:cSld>
  <p:clrMapOvr>
    <a:masterClrMapping/>
  </p:clrMapOvr>
  <p:transition xmlns:p14="http://schemas.microsoft.com/office/powerpoint/2010/mai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F95FAAD8-DA39-E443-BAE4-67CA81C0F3D1}" type="slidenum">
              <a:rPr lang="en-US"/>
              <a:pPr/>
              <a:t>‹#›</a:t>
            </a:fld>
            <a:endParaRPr lang="en-US"/>
          </a:p>
        </p:txBody>
      </p:sp>
    </p:spTree>
    <p:extLst>
      <p:ext uri="{BB962C8B-B14F-4D97-AF65-F5344CB8AC3E}">
        <p14:creationId xmlns:p14="http://schemas.microsoft.com/office/powerpoint/2010/main" val="788799421"/>
      </p:ext>
    </p:extLst>
  </p:cSld>
  <p:clrMapOvr>
    <a:masterClrMapping/>
  </p:clrMapOvr>
  <p:transition xmlns:p14="http://schemas.microsoft.com/office/powerpoint/2010/mai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AABA4FA1-A045-024B-96A2-F63D51491303}" type="slidenum">
              <a:rPr lang="en-US"/>
              <a:pPr/>
              <a:t>‹#›</a:t>
            </a:fld>
            <a:endParaRPr lang="en-US"/>
          </a:p>
        </p:txBody>
      </p:sp>
    </p:spTree>
    <p:extLst>
      <p:ext uri="{BB962C8B-B14F-4D97-AF65-F5344CB8AC3E}">
        <p14:creationId xmlns:p14="http://schemas.microsoft.com/office/powerpoint/2010/main" val="1223406549"/>
      </p:ext>
    </p:extLst>
  </p:cSld>
  <p:clrMapOvr>
    <a:masterClrMapping/>
  </p:clrMapOvr>
  <p:transition xmlns:p14="http://schemas.microsoft.com/office/powerpoint/2010/mai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1745123D-4211-E145-A05C-D615E6470453}" type="slidenum">
              <a:rPr lang="en-US"/>
              <a:pPr/>
              <a:t>‹#›</a:t>
            </a:fld>
            <a:endParaRPr lang="en-US"/>
          </a:p>
        </p:txBody>
      </p:sp>
    </p:spTree>
    <p:extLst>
      <p:ext uri="{BB962C8B-B14F-4D97-AF65-F5344CB8AC3E}">
        <p14:creationId xmlns:p14="http://schemas.microsoft.com/office/powerpoint/2010/main" val="2647136373"/>
      </p:ext>
    </p:extLst>
  </p:cSld>
  <p:clrMapOvr>
    <a:masterClrMapping/>
  </p:clrMapOvr>
  <p:transition xmlns:p14="http://schemas.microsoft.com/office/powerpoint/2010/mai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DA2C4CF9-0292-C949-AE4F-2E5B68624853}" type="slidenum">
              <a:rPr lang="en-US"/>
              <a:pPr/>
              <a:t>‹#›</a:t>
            </a:fld>
            <a:endParaRPr lang="en-US"/>
          </a:p>
        </p:txBody>
      </p:sp>
    </p:spTree>
    <p:extLst>
      <p:ext uri="{BB962C8B-B14F-4D97-AF65-F5344CB8AC3E}">
        <p14:creationId xmlns:p14="http://schemas.microsoft.com/office/powerpoint/2010/main" val="277141125"/>
      </p:ext>
    </p:extLst>
  </p:cSld>
  <p:clrMapOvr>
    <a:masterClrMapping/>
  </p:clrMapOvr>
  <p:transition xmlns:p14="http://schemas.microsoft.com/office/powerpoint/2010/mai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66238" y="541338"/>
            <a:ext cx="2763837" cy="92122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74725" y="541338"/>
            <a:ext cx="8139113" cy="92122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3CC204F-16B0-8E4B-8EE2-E1C1F288DC1B}" type="slidenum">
              <a:rPr lang="en-US"/>
              <a:pPr/>
              <a:t>‹#›</a:t>
            </a:fld>
            <a:endParaRPr lang="en-US"/>
          </a:p>
        </p:txBody>
      </p:sp>
    </p:spTree>
    <p:extLst>
      <p:ext uri="{BB962C8B-B14F-4D97-AF65-F5344CB8AC3E}">
        <p14:creationId xmlns:p14="http://schemas.microsoft.com/office/powerpoint/2010/main" val="2282052755"/>
      </p:ext>
    </p:extLst>
  </p:cSld>
  <p:clrMapOvr>
    <a:masterClrMapping/>
  </p:clrMapOvr>
  <p:transition xmlns:p14="http://schemas.microsoft.com/office/powerpoint/2010/mai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5F0987FD-6727-0D4B-84E2-C46BC9EB6025}" type="slidenum">
              <a:rPr lang="en-US"/>
              <a:pPr/>
              <a:t>‹#›</a:t>
            </a:fld>
            <a:endParaRPr lang="en-US"/>
          </a:p>
        </p:txBody>
      </p:sp>
    </p:spTree>
    <p:extLst>
      <p:ext uri="{BB962C8B-B14F-4D97-AF65-F5344CB8AC3E}">
        <p14:creationId xmlns:p14="http://schemas.microsoft.com/office/powerpoint/2010/main" val="2801744360"/>
      </p:ext>
    </p:extLst>
  </p:cSld>
  <p:clrMapOvr>
    <a:masterClrMapping/>
  </p:clrMapOvr>
  <p:transition xmlns:p14="http://schemas.microsoft.com/office/powerpoint/2010/mai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1FFC249F-7863-8949-9958-9DE381A8199E}" type="slidenum">
              <a:rPr lang="en-US"/>
              <a:pPr/>
              <a:t>‹#›</a:t>
            </a:fld>
            <a:endParaRPr lang="en-US"/>
          </a:p>
        </p:txBody>
      </p:sp>
    </p:spTree>
    <p:extLst>
      <p:ext uri="{BB962C8B-B14F-4D97-AF65-F5344CB8AC3E}">
        <p14:creationId xmlns:p14="http://schemas.microsoft.com/office/powerpoint/2010/main" val="1743721122"/>
      </p:ext>
    </p:extLst>
  </p:cSld>
  <p:clrMapOvr>
    <a:masterClrMapping/>
  </p:clrMapOvr>
  <p:transition xmlns:p14="http://schemas.microsoft.com/office/powerpoint/2010/mai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875AB4DF-664E-E64A-81D2-5E7E77D70121}" type="slidenum">
              <a:rPr lang="en-US"/>
              <a:pPr/>
              <a:t>‹#›</a:t>
            </a:fld>
            <a:endParaRPr lang="en-US"/>
          </a:p>
        </p:txBody>
      </p:sp>
    </p:spTree>
    <p:extLst>
      <p:ext uri="{BB962C8B-B14F-4D97-AF65-F5344CB8AC3E}">
        <p14:creationId xmlns:p14="http://schemas.microsoft.com/office/powerpoint/2010/main" val="1737978670"/>
      </p:ext>
    </p:extLst>
  </p:cSld>
  <p:clrMapOvr>
    <a:masterClrMapping/>
  </p:clrMapOvr>
  <p:transition xmlns:p14="http://schemas.microsoft.com/office/powerpoint/2010/mai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74725" y="2817813"/>
            <a:ext cx="5451475" cy="6935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2817813"/>
            <a:ext cx="5451475" cy="6935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63AC167D-F22B-0A4A-B45B-57B34D8D75B8}" type="slidenum">
              <a:rPr lang="en-US"/>
              <a:pPr/>
              <a:t>‹#›</a:t>
            </a:fld>
            <a:endParaRPr lang="en-US"/>
          </a:p>
        </p:txBody>
      </p:sp>
    </p:spTree>
    <p:extLst>
      <p:ext uri="{BB962C8B-B14F-4D97-AF65-F5344CB8AC3E}">
        <p14:creationId xmlns:p14="http://schemas.microsoft.com/office/powerpoint/2010/main" val="2603501047"/>
      </p:ext>
    </p:extLst>
  </p:cSld>
  <p:clrMapOvr>
    <a:masterClrMapping/>
  </p:clrMapOvr>
  <p:transition xmlns:p14="http://schemas.microsoft.com/office/powerpoint/2010/mai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20433430-1A9D-374E-9523-D6BA2B2EBDE7}" type="slidenum">
              <a:rPr lang="en-US"/>
              <a:pPr/>
              <a:t>‹#›</a:t>
            </a:fld>
            <a:endParaRPr lang="en-US"/>
          </a:p>
        </p:txBody>
      </p:sp>
    </p:spTree>
    <p:extLst>
      <p:ext uri="{BB962C8B-B14F-4D97-AF65-F5344CB8AC3E}">
        <p14:creationId xmlns:p14="http://schemas.microsoft.com/office/powerpoint/2010/main" val="2658171537"/>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19149364"/>
      </p:ext>
    </p:extLst>
  </p:cSld>
  <p:clrMapOvr>
    <a:masterClrMapping/>
  </p:clrMapOvr>
  <p:transition xmlns:p14="http://schemas.microsoft.com/office/powerpoint/2010/mai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68F16DB1-1B05-D14A-9B93-E9FFD5315DB4}" type="slidenum">
              <a:rPr lang="en-US"/>
              <a:pPr/>
              <a:t>‹#›</a:t>
            </a:fld>
            <a:endParaRPr lang="en-US"/>
          </a:p>
        </p:txBody>
      </p:sp>
    </p:spTree>
    <p:extLst>
      <p:ext uri="{BB962C8B-B14F-4D97-AF65-F5344CB8AC3E}">
        <p14:creationId xmlns:p14="http://schemas.microsoft.com/office/powerpoint/2010/main" val="2515325451"/>
      </p:ext>
    </p:extLst>
  </p:cSld>
  <p:clrMapOvr>
    <a:masterClrMapping/>
  </p:clrMapOvr>
  <p:transition xmlns:p14="http://schemas.microsoft.com/office/powerpoint/2010/mai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5571A7AA-F21A-5A44-8531-CE0E26301646}" type="slidenum">
              <a:rPr lang="en-US"/>
              <a:pPr/>
              <a:t>‹#›</a:t>
            </a:fld>
            <a:endParaRPr lang="en-US"/>
          </a:p>
        </p:txBody>
      </p:sp>
    </p:spTree>
    <p:extLst>
      <p:ext uri="{BB962C8B-B14F-4D97-AF65-F5344CB8AC3E}">
        <p14:creationId xmlns:p14="http://schemas.microsoft.com/office/powerpoint/2010/main" val="322371216"/>
      </p:ext>
    </p:extLst>
  </p:cSld>
  <p:clrMapOvr>
    <a:masterClrMapping/>
  </p:clrMapOvr>
  <p:transition xmlns:p14="http://schemas.microsoft.com/office/powerpoint/2010/mai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5B293B39-0B01-5F48-A056-4A0EDA57480D}" type="slidenum">
              <a:rPr lang="en-US"/>
              <a:pPr/>
              <a:t>‹#›</a:t>
            </a:fld>
            <a:endParaRPr lang="en-US"/>
          </a:p>
        </p:txBody>
      </p:sp>
    </p:spTree>
    <p:extLst>
      <p:ext uri="{BB962C8B-B14F-4D97-AF65-F5344CB8AC3E}">
        <p14:creationId xmlns:p14="http://schemas.microsoft.com/office/powerpoint/2010/main" val="926291745"/>
      </p:ext>
    </p:extLst>
  </p:cSld>
  <p:clrMapOvr>
    <a:masterClrMapping/>
  </p:clrMapOvr>
  <p:transition xmlns:p14="http://schemas.microsoft.com/office/powerpoint/2010/mai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1F42A742-6EBC-7C4A-A96C-834182F16151}" type="slidenum">
              <a:rPr lang="en-US"/>
              <a:pPr/>
              <a:t>‹#›</a:t>
            </a:fld>
            <a:endParaRPr lang="en-US"/>
          </a:p>
        </p:txBody>
      </p:sp>
    </p:spTree>
    <p:extLst>
      <p:ext uri="{BB962C8B-B14F-4D97-AF65-F5344CB8AC3E}">
        <p14:creationId xmlns:p14="http://schemas.microsoft.com/office/powerpoint/2010/main" val="2123672945"/>
      </p:ext>
    </p:extLst>
  </p:cSld>
  <p:clrMapOvr>
    <a:masterClrMapping/>
  </p:clrMapOvr>
  <p:transition xmlns:p14="http://schemas.microsoft.com/office/powerpoint/2010/mai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0F8EDE2B-A435-AF4C-97AC-FF681BF4518E}" type="slidenum">
              <a:rPr lang="en-US"/>
              <a:pPr/>
              <a:t>‹#›</a:t>
            </a:fld>
            <a:endParaRPr lang="en-US"/>
          </a:p>
        </p:txBody>
      </p:sp>
    </p:spTree>
    <p:extLst>
      <p:ext uri="{BB962C8B-B14F-4D97-AF65-F5344CB8AC3E}">
        <p14:creationId xmlns:p14="http://schemas.microsoft.com/office/powerpoint/2010/main" val="1105835780"/>
      </p:ext>
    </p:extLst>
  </p:cSld>
  <p:clrMapOvr>
    <a:masterClrMapping/>
  </p:clrMapOvr>
  <p:transition xmlns:p14="http://schemas.microsoft.com/office/powerpoint/2010/mai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66238" y="541338"/>
            <a:ext cx="2763837" cy="92122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74725" y="541338"/>
            <a:ext cx="8139113" cy="92122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9B58E619-08B3-D446-8C25-4D356FBD5290}" type="slidenum">
              <a:rPr lang="en-US"/>
              <a:pPr/>
              <a:t>‹#›</a:t>
            </a:fld>
            <a:endParaRPr lang="en-US"/>
          </a:p>
        </p:txBody>
      </p:sp>
    </p:spTree>
    <p:extLst>
      <p:ext uri="{BB962C8B-B14F-4D97-AF65-F5344CB8AC3E}">
        <p14:creationId xmlns:p14="http://schemas.microsoft.com/office/powerpoint/2010/main" val="638862974"/>
      </p:ext>
    </p:extLst>
  </p:cSld>
  <p:clrMapOvr>
    <a:masterClrMapping/>
  </p:clrMapOvr>
  <p:transition xmlns:p14="http://schemas.microsoft.com/office/powerpoint/2010/mai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795A9AB8-4A91-3443-B103-15EA2171F68F}" type="slidenum">
              <a:rPr lang="en-US"/>
              <a:pPr/>
              <a:t>‹#›</a:t>
            </a:fld>
            <a:endParaRPr lang="en-US"/>
          </a:p>
        </p:txBody>
      </p:sp>
    </p:spTree>
    <p:extLst>
      <p:ext uri="{BB962C8B-B14F-4D97-AF65-F5344CB8AC3E}">
        <p14:creationId xmlns:p14="http://schemas.microsoft.com/office/powerpoint/2010/main" val="292353015"/>
      </p:ext>
    </p:extLst>
  </p:cSld>
  <p:clrMapOvr>
    <a:masterClrMapping/>
  </p:clrMapOvr>
  <p:transition xmlns:p14="http://schemas.microsoft.com/office/powerpoint/2010/mai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20C39B01-61DD-E547-A9F8-E53A608E1237}" type="slidenum">
              <a:rPr lang="en-US"/>
              <a:pPr/>
              <a:t>‹#›</a:t>
            </a:fld>
            <a:endParaRPr lang="en-US"/>
          </a:p>
        </p:txBody>
      </p:sp>
    </p:spTree>
    <p:extLst>
      <p:ext uri="{BB962C8B-B14F-4D97-AF65-F5344CB8AC3E}">
        <p14:creationId xmlns:p14="http://schemas.microsoft.com/office/powerpoint/2010/main" val="3327251474"/>
      </p:ext>
    </p:extLst>
  </p:cSld>
  <p:clrMapOvr>
    <a:masterClrMapping/>
  </p:clrMapOvr>
  <p:transition xmlns:p14="http://schemas.microsoft.com/office/powerpoint/2010/mai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7CE3383A-7BD0-6A44-A66D-45ABA5D8C89A}" type="slidenum">
              <a:rPr lang="en-US"/>
              <a:pPr/>
              <a:t>‹#›</a:t>
            </a:fld>
            <a:endParaRPr lang="en-US"/>
          </a:p>
        </p:txBody>
      </p:sp>
    </p:spTree>
    <p:extLst>
      <p:ext uri="{BB962C8B-B14F-4D97-AF65-F5344CB8AC3E}">
        <p14:creationId xmlns:p14="http://schemas.microsoft.com/office/powerpoint/2010/main" val="1980072647"/>
      </p:ext>
    </p:extLst>
  </p:cSld>
  <p:clrMapOvr>
    <a:masterClrMapping/>
  </p:clrMapOvr>
  <p:transition xmlns:p14="http://schemas.microsoft.com/office/powerpoint/2010/mai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74725" y="2817813"/>
            <a:ext cx="5451475" cy="6935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2817813"/>
            <a:ext cx="5451475" cy="6935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CAD1EEFA-1A4E-FA46-85FF-8A9C749A82DF}" type="slidenum">
              <a:rPr lang="en-US"/>
              <a:pPr/>
              <a:t>‹#›</a:t>
            </a:fld>
            <a:endParaRPr lang="en-US"/>
          </a:p>
        </p:txBody>
      </p:sp>
    </p:spTree>
    <p:extLst>
      <p:ext uri="{BB962C8B-B14F-4D97-AF65-F5344CB8AC3E}">
        <p14:creationId xmlns:p14="http://schemas.microsoft.com/office/powerpoint/2010/main" val="1991758851"/>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26861591"/>
      </p:ext>
    </p:extLst>
  </p:cSld>
  <p:clrMapOvr>
    <a:masterClrMapping/>
  </p:clrMapOvr>
  <p:transition xmlns:p14="http://schemas.microsoft.com/office/powerpoint/2010/mai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031C28ED-4804-9C42-9238-2F9A6C6FDFEE}" type="slidenum">
              <a:rPr lang="en-US"/>
              <a:pPr/>
              <a:t>‹#›</a:t>
            </a:fld>
            <a:endParaRPr lang="en-US"/>
          </a:p>
        </p:txBody>
      </p:sp>
    </p:spTree>
    <p:extLst>
      <p:ext uri="{BB962C8B-B14F-4D97-AF65-F5344CB8AC3E}">
        <p14:creationId xmlns:p14="http://schemas.microsoft.com/office/powerpoint/2010/main" val="519318810"/>
      </p:ext>
    </p:extLst>
  </p:cSld>
  <p:clrMapOvr>
    <a:masterClrMapping/>
  </p:clrMapOvr>
  <p:transition xmlns:p14="http://schemas.microsoft.com/office/powerpoint/2010/mai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C53EDB29-D1C8-8944-81E5-312E7DA59487}" type="slidenum">
              <a:rPr lang="en-US"/>
              <a:pPr/>
              <a:t>‹#›</a:t>
            </a:fld>
            <a:endParaRPr lang="en-US"/>
          </a:p>
        </p:txBody>
      </p:sp>
    </p:spTree>
    <p:extLst>
      <p:ext uri="{BB962C8B-B14F-4D97-AF65-F5344CB8AC3E}">
        <p14:creationId xmlns:p14="http://schemas.microsoft.com/office/powerpoint/2010/main" val="2655683914"/>
      </p:ext>
    </p:extLst>
  </p:cSld>
  <p:clrMapOvr>
    <a:masterClrMapping/>
  </p:clrMapOvr>
  <p:transition xmlns:p14="http://schemas.microsoft.com/office/powerpoint/2010/mai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8203B9B5-9692-8A44-B621-85F1FA9203AD}" type="slidenum">
              <a:rPr lang="en-US"/>
              <a:pPr/>
              <a:t>‹#›</a:t>
            </a:fld>
            <a:endParaRPr lang="en-US"/>
          </a:p>
        </p:txBody>
      </p:sp>
    </p:spTree>
    <p:extLst>
      <p:ext uri="{BB962C8B-B14F-4D97-AF65-F5344CB8AC3E}">
        <p14:creationId xmlns:p14="http://schemas.microsoft.com/office/powerpoint/2010/main" val="4293306233"/>
      </p:ext>
    </p:extLst>
  </p:cSld>
  <p:clrMapOvr>
    <a:masterClrMapping/>
  </p:clrMapOvr>
  <p:transition xmlns:p14="http://schemas.microsoft.com/office/powerpoint/2010/mai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95BDF9E7-957A-EB4C-ADE9-247B3F416E63}" type="slidenum">
              <a:rPr lang="en-US"/>
              <a:pPr/>
              <a:t>‹#›</a:t>
            </a:fld>
            <a:endParaRPr lang="en-US"/>
          </a:p>
        </p:txBody>
      </p:sp>
    </p:spTree>
    <p:extLst>
      <p:ext uri="{BB962C8B-B14F-4D97-AF65-F5344CB8AC3E}">
        <p14:creationId xmlns:p14="http://schemas.microsoft.com/office/powerpoint/2010/main" val="2786372811"/>
      </p:ext>
    </p:extLst>
  </p:cSld>
  <p:clrMapOvr>
    <a:masterClrMapping/>
  </p:clrMapOvr>
  <p:transition xmlns:p14="http://schemas.microsoft.com/office/powerpoint/2010/mai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A346583F-DD9D-364C-BD12-55AAC535FDF5}" type="slidenum">
              <a:rPr lang="en-US"/>
              <a:pPr/>
              <a:t>‹#›</a:t>
            </a:fld>
            <a:endParaRPr lang="en-US"/>
          </a:p>
        </p:txBody>
      </p:sp>
    </p:spTree>
    <p:extLst>
      <p:ext uri="{BB962C8B-B14F-4D97-AF65-F5344CB8AC3E}">
        <p14:creationId xmlns:p14="http://schemas.microsoft.com/office/powerpoint/2010/main" val="378513701"/>
      </p:ext>
    </p:extLst>
  </p:cSld>
  <p:clrMapOvr>
    <a:masterClrMapping/>
  </p:clrMapOvr>
  <p:transition xmlns:p14="http://schemas.microsoft.com/office/powerpoint/2010/mai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2831B2AD-F856-D040-A017-1AA55B61BE79}" type="slidenum">
              <a:rPr lang="en-US"/>
              <a:pPr/>
              <a:t>‹#›</a:t>
            </a:fld>
            <a:endParaRPr lang="en-US"/>
          </a:p>
        </p:txBody>
      </p:sp>
    </p:spTree>
    <p:extLst>
      <p:ext uri="{BB962C8B-B14F-4D97-AF65-F5344CB8AC3E}">
        <p14:creationId xmlns:p14="http://schemas.microsoft.com/office/powerpoint/2010/main" val="575303352"/>
      </p:ext>
    </p:extLst>
  </p:cSld>
  <p:clrMapOvr>
    <a:masterClrMapping/>
  </p:clrMapOvr>
  <p:transition xmlns:p14="http://schemas.microsoft.com/office/powerpoint/2010/mai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66238" y="541338"/>
            <a:ext cx="2763837" cy="92122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74725" y="541338"/>
            <a:ext cx="8139113" cy="92122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A0E2C794-6699-AD4F-AA41-EC46E0A28C59}" type="slidenum">
              <a:rPr lang="en-US"/>
              <a:pPr/>
              <a:t>‹#›</a:t>
            </a:fld>
            <a:endParaRPr lang="en-US"/>
          </a:p>
        </p:txBody>
      </p:sp>
    </p:spTree>
    <p:extLst>
      <p:ext uri="{BB962C8B-B14F-4D97-AF65-F5344CB8AC3E}">
        <p14:creationId xmlns:p14="http://schemas.microsoft.com/office/powerpoint/2010/main" val="2147502459"/>
      </p:ext>
    </p:extLst>
  </p:cSld>
  <p:clrMapOvr>
    <a:masterClrMapping/>
  </p:clrMapOvr>
  <p:transition xmlns:p14="http://schemas.microsoft.com/office/powerpoint/2010/mai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64FFD6AE-170F-1E42-9BB9-A594267892E5}" type="slidenum">
              <a:rPr lang="en-US"/>
              <a:pPr/>
              <a:t>‹#›</a:t>
            </a:fld>
            <a:endParaRPr lang="en-US"/>
          </a:p>
        </p:txBody>
      </p:sp>
    </p:spTree>
    <p:extLst>
      <p:ext uri="{BB962C8B-B14F-4D97-AF65-F5344CB8AC3E}">
        <p14:creationId xmlns:p14="http://schemas.microsoft.com/office/powerpoint/2010/main" val="4134976617"/>
      </p:ext>
    </p:extLst>
  </p:cSld>
  <p:clrMapOvr>
    <a:masterClrMapping/>
  </p:clrMapOvr>
  <p:transition xmlns:p14="http://schemas.microsoft.com/office/powerpoint/2010/mai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B479F6D-E903-7D49-A2F1-0057AB6F2C3A}" type="slidenum">
              <a:rPr lang="en-US"/>
              <a:pPr/>
              <a:t>‹#›</a:t>
            </a:fld>
            <a:endParaRPr lang="en-US"/>
          </a:p>
        </p:txBody>
      </p:sp>
    </p:spTree>
    <p:extLst>
      <p:ext uri="{BB962C8B-B14F-4D97-AF65-F5344CB8AC3E}">
        <p14:creationId xmlns:p14="http://schemas.microsoft.com/office/powerpoint/2010/main" val="2617743270"/>
      </p:ext>
    </p:extLst>
  </p:cSld>
  <p:clrMapOvr>
    <a:masterClrMapping/>
  </p:clrMapOvr>
  <p:transition xmlns:p14="http://schemas.microsoft.com/office/powerpoint/2010/mai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38DAF5D2-67ED-374C-96BD-79927926F037}" type="slidenum">
              <a:rPr lang="en-US"/>
              <a:pPr/>
              <a:t>‹#›</a:t>
            </a:fld>
            <a:endParaRPr lang="en-US"/>
          </a:p>
        </p:txBody>
      </p:sp>
    </p:spTree>
    <p:extLst>
      <p:ext uri="{BB962C8B-B14F-4D97-AF65-F5344CB8AC3E}">
        <p14:creationId xmlns:p14="http://schemas.microsoft.com/office/powerpoint/2010/main" val="1081736606"/>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8849909"/>
      </p:ext>
    </p:extLst>
  </p:cSld>
  <p:clrMapOvr>
    <a:masterClrMapping/>
  </p:clrMapOvr>
  <p:transition xmlns:p14="http://schemas.microsoft.com/office/powerpoint/2010/mai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74725" y="2817813"/>
            <a:ext cx="5451475" cy="6935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2817813"/>
            <a:ext cx="5451475" cy="6935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782E8F6B-FB92-464E-8E0B-C9F7C413B9C7}" type="slidenum">
              <a:rPr lang="en-US"/>
              <a:pPr/>
              <a:t>‹#›</a:t>
            </a:fld>
            <a:endParaRPr lang="en-US"/>
          </a:p>
        </p:txBody>
      </p:sp>
    </p:spTree>
    <p:extLst>
      <p:ext uri="{BB962C8B-B14F-4D97-AF65-F5344CB8AC3E}">
        <p14:creationId xmlns:p14="http://schemas.microsoft.com/office/powerpoint/2010/main" val="289703671"/>
      </p:ext>
    </p:extLst>
  </p:cSld>
  <p:clrMapOvr>
    <a:masterClrMapping/>
  </p:clrMapOvr>
  <p:transition xmlns:p14="http://schemas.microsoft.com/office/powerpoint/2010/mai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888CDB7F-BC4A-404C-9AFB-947640FFE730}" type="slidenum">
              <a:rPr lang="en-US"/>
              <a:pPr/>
              <a:t>‹#›</a:t>
            </a:fld>
            <a:endParaRPr lang="en-US"/>
          </a:p>
        </p:txBody>
      </p:sp>
    </p:spTree>
    <p:extLst>
      <p:ext uri="{BB962C8B-B14F-4D97-AF65-F5344CB8AC3E}">
        <p14:creationId xmlns:p14="http://schemas.microsoft.com/office/powerpoint/2010/main" val="1341268158"/>
      </p:ext>
    </p:extLst>
  </p:cSld>
  <p:clrMapOvr>
    <a:masterClrMapping/>
  </p:clrMapOvr>
  <p:transition xmlns:p14="http://schemas.microsoft.com/office/powerpoint/2010/mai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569C6F82-9325-8341-AA9D-F0D8229E67EC}" type="slidenum">
              <a:rPr lang="en-US"/>
              <a:pPr/>
              <a:t>‹#›</a:t>
            </a:fld>
            <a:endParaRPr lang="en-US"/>
          </a:p>
        </p:txBody>
      </p:sp>
    </p:spTree>
    <p:extLst>
      <p:ext uri="{BB962C8B-B14F-4D97-AF65-F5344CB8AC3E}">
        <p14:creationId xmlns:p14="http://schemas.microsoft.com/office/powerpoint/2010/main" val="3497490103"/>
      </p:ext>
    </p:extLst>
  </p:cSld>
  <p:clrMapOvr>
    <a:masterClrMapping/>
  </p:clrMapOvr>
  <p:transition xmlns:p14="http://schemas.microsoft.com/office/powerpoint/2010/mai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4C2884D0-2D58-7846-8BD6-961EE1F46CAA}" type="slidenum">
              <a:rPr lang="en-US"/>
              <a:pPr/>
              <a:t>‹#›</a:t>
            </a:fld>
            <a:endParaRPr lang="en-US"/>
          </a:p>
        </p:txBody>
      </p:sp>
    </p:spTree>
    <p:extLst>
      <p:ext uri="{BB962C8B-B14F-4D97-AF65-F5344CB8AC3E}">
        <p14:creationId xmlns:p14="http://schemas.microsoft.com/office/powerpoint/2010/main" val="3677429223"/>
      </p:ext>
    </p:extLst>
  </p:cSld>
  <p:clrMapOvr>
    <a:masterClrMapping/>
  </p:clrMapOvr>
  <p:transition xmlns:p14="http://schemas.microsoft.com/office/powerpoint/2010/mai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161F4183-0DFA-9F43-BC9A-90BDA64DCE70}" type="slidenum">
              <a:rPr lang="en-US"/>
              <a:pPr/>
              <a:t>‹#›</a:t>
            </a:fld>
            <a:endParaRPr lang="en-US"/>
          </a:p>
        </p:txBody>
      </p:sp>
    </p:spTree>
    <p:extLst>
      <p:ext uri="{BB962C8B-B14F-4D97-AF65-F5344CB8AC3E}">
        <p14:creationId xmlns:p14="http://schemas.microsoft.com/office/powerpoint/2010/main" val="41573170"/>
      </p:ext>
    </p:extLst>
  </p:cSld>
  <p:clrMapOvr>
    <a:masterClrMapping/>
  </p:clrMapOvr>
  <p:transition xmlns:p14="http://schemas.microsoft.com/office/powerpoint/2010/mai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6D9D68B7-FA9A-9B4E-A82C-68D6560023E4}" type="slidenum">
              <a:rPr lang="en-US"/>
              <a:pPr/>
              <a:t>‹#›</a:t>
            </a:fld>
            <a:endParaRPr lang="en-US"/>
          </a:p>
        </p:txBody>
      </p:sp>
    </p:spTree>
    <p:extLst>
      <p:ext uri="{BB962C8B-B14F-4D97-AF65-F5344CB8AC3E}">
        <p14:creationId xmlns:p14="http://schemas.microsoft.com/office/powerpoint/2010/main" val="15468216"/>
      </p:ext>
    </p:extLst>
  </p:cSld>
  <p:clrMapOvr>
    <a:masterClrMapping/>
  </p:clrMapOvr>
  <p:transition xmlns:p14="http://schemas.microsoft.com/office/powerpoint/2010/mai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C9A0FF81-E0C4-D74B-BA5A-39F8062EDAE2}" type="slidenum">
              <a:rPr lang="en-US"/>
              <a:pPr/>
              <a:t>‹#›</a:t>
            </a:fld>
            <a:endParaRPr lang="en-US"/>
          </a:p>
        </p:txBody>
      </p:sp>
    </p:spTree>
    <p:extLst>
      <p:ext uri="{BB962C8B-B14F-4D97-AF65-F5344CB8AC3E}">
        <p14:creationId xmlns:p14="http://schemas.microsoft.com/office/powerpoint/2010/main" val="595706675"/>
      </p:ext>
    </p:extLst>
  </p:cSld>
  <p:clrMapOvr>
    <a:masterClrMapping/>
  </p:clrMapOvr>
  <p:transition xmlns:p14="http://schemas.microsoft.com/office/powerpoint/2010/mai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66238" y="541338"/>
            <a:ext cx="2763837" cy="92122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74725" y="541338"/>
            <a:ext cx="8139113" cy="92122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655E0B8B-2AE2-4546-86CB-8CD538540D5B}" type="slidenum">
              <a:rPr lang="en-US"/>
              <a:pPr/>
              <a:t>‹#›</a:t>
            </a:fld>
            <a:endParaRPr lang="en-US"/>
          </a:p>
        </p:txBody>
      </p:sp>
    </p:spTree>
    <p:extLst>
      <p:ext uri="{BB962C8B-B14F-4D97-AF65-F5344CB8AC3E}">
        <p14:creationId xmlns:p14="http://schemas.microsoft.com/office/powerpoint/2010/main" val="754333457"/>
      </p:ext>
    </p:extLst>
  </p:cSld>
  <p:clrMapOvr>
    <a:masterClrMapping/>
  </p:clrMapOvr>
  <p:transition xmlns:p14="http://schemas.microsoft.com/office/powerpoint/2010/mai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B609BE58-A6C3-D043-8F54-F041FFD4DCD8}" type="slidenum">
              <a:rPr lang="en-US"/>
              <a:pPr/>
              <a:t>‹#›</a:t>
            </a:fld>
            <a:endParaRPr lang="en-US"/>
          </a:p>
        </p:txBody>
      </p:sp>
    </p:spTree>
    <p:extLst>
      <p:ext uri="{BB962C8B-B14F-4D97-AF65-F5344CB8AC3E}">
        <p14:creationId xmlns:p14="http://schemas.microsoft.com/office/powerpoint/2010/main" val="1344218550"/>
      </p:ext>
    </p:extLst>
  </p:cSld>
  <p:clrMapOvr>
    <a:masterClrMapping/>
  </p:clrMapOvr>
  <p:transition xmlns:p14="http://schemas.microsoft.com/office/powerpoint/2010/mai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B1CC65AA-2F28-6949-876C-C11800474C28}" type="slidenum">
              <a:rPr lang="en-US"/>
              <a:pPr/>
              <a:t>‹#›</a:t>
            </a:fld>
            <a:endParaRPr lang="en-US"/>
          </a:p>
        </p:txBody>
      </p:sp>
    </p:spTree>
    <p:extLst>
      <p:ext uri="{BB962C8B-B14F-4D97-AF65-F5344CB8AC3E}">
        <p14:creationId xmlns:p14="http://schemas.microsoft.com/office/powerpoint/2010/main" val="631545902"/>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46776357"/>
      </p:ext>
    </p:extLst>
  </p:cSld>
  <p:clrMapOvr>
    <a:masterClrMapping/>
  </p:clrMapOvr>
  <p:transition xmlns:p14="http://schemas.microsoft.com/office/powerpoint/2010/mai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BE31F5C2-C6F3-5247-847F-1B2846DCA1EB}" type="slidenum">
              <a:rPr lang="en-US"/>
              <a:pPr/>
              <a:t>‹#›</a:t>
            </a:fld>
            <a:endParaRPr lang="en-US"/>
          </a:p>
        </p:txBody>
      </p:sp>
    </p:spTree>
    <p:extLst>
      <p:ext uri="{BB962C8B-B14F-4D97-AF65-F5344CB8AC3E}">
        <p14:creationId xmlns:p14="http://schemas.microsoft.com/office/powerpoint/2010/main" val="893392779"/>
      </p:ext>
    </p:extLst>
  </p:cSld>
  <p:clrMapOvr>
    <a:masterClrMapping/>
  </p:clrMapOvr>
  <p:transition xmlns:p14="http://schemas.microsoft.com/office/powerpoint/2010/mai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74725" y="2817813"/>
            <a:ext cx="5451475" cy="6935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2817813"/>
            <a:ext cx="5451475" cy="6935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EC1ED69D-AEFC-5F46-9A70-8D1290310A62}" type="slidenum">
              <a:rPr lang="en-US"/>
              <a:pPr/>
              <a:t>‹#›</a:t>
            </a:fld>
            <a:endParaRPr lang="en-US"/>
          </a:p>
        </p:txBody>
      </p:sp>
    </p:spTree>
    <p:extLst>
      <p:ext uri="{BB962C8B-B14F-4D97-AF65-F5344CB8AC3E}">
        <p14:creationId xmlns:p14="http://schemas.microsoft.com/office/powerpoint/2010/main" val="396171111"/>
      </p:ext>
    </p:extLst>
  </p:cSld>
  <p:clrMapOvr>
    <a:masterClrMapping/>
  </p:clrMapOvr>
  <p:transition xmlns:p14="http://schemas.microsoft.com/office/powerpoint/2010/mai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BC33B724-06C0-714C-BEB4-54F82055DF62}" type="slidenum">
              <a:rPr lang="en-US"/>
              <a:pPr/>
              <a:t>‹#›</a:t>
            </a:fld>
            <a:endParaRPr lang="en-US"/>
          </a:p>
        </p:txBody>
      </p:sp>
    </p:spTree>
    <p:extLst>
      <p:ext uri="{BB962C8B-B14F-4D97-AF65-F5344CB8AC3E}">
        <p14:creationId xmlns:p14="http://schemas.microsoft.com/office/powerpoint/2010/main" val="495875773"/>
      </p:ext>
    </p:extLst>
  </p:cSld>
  <p:clrMapOvr>
    <a:masterClrMapping/>
  </p:clrMapOvr>
  <p:transition xmlns:p14="http://schemas.microsoft.com/office/powerpoint/2010/mai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8DB1382B-FF89-834C-8732-880D6564577A}" type="slidenum">
              <a:rPr lang="en-US"/>
              <a:pPr/>
              <a:t>‹#›</a:t>
            </a:fld>
            <a:endParaRPr lang="en-US"/>
          </a:p>
        </p:txBody>
      </p:sp>
    </p:spTree>
    <p:extLst>
      <p:ext uri="{BB962C8B-B14F-4D97-AF65-F5344CB8AC3E}">
        <p14:creationId xmlns:p14="http://schemas.microsoft.com/office/powerpoint/2010/main" val="1854180523"/>
      </p:ext>
    </p:extLst>
  </p:cSld>
  <p:clrMapOvr>
    <a:masterClrMapping/>
  </p:clrMapOvr>
  <p:transition xmlns:p14="http://schemas.microsoft.com/office/powerpoint/2010/mai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933D1CA4-2E0E-4C4E-B623-1E72B4175CD3}" type="slidenum">
              <a:rPr lang="en-US"/>
              <a:pPr/>
              <a:t>‹#›</a:t>
            </a:fld>
            <a:endParaRPr lang="en-US"/>
          </a:p>
        </p:txBody>
      </p:sp>
    </p:spTree>
    <p:extLst>
      <p:ext uri="{BB962C8B-B14F-4D97-AF65-F5344CB8AC3E}">
        <p14:creationId xmlns:p14="http://schemas.microsoft.com/office/powerpoint/2010/main" val="3713003567"/>
      </p:ext>
    </p:extLst>
  </p:cSld>
  <p:clrMapOvr>
    <a:masterClrMapping/>
  </p:clrMapOvr>
  <p:transition xmlns:p14="http://schemas.microsoft.com/office/powerpoint/2010/mai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ABE83E10-243C-BE4A-9A56-F193CBD26859}" type="slidenum">
              <a:rPr lang="en-US"/>
              <a:pPr/>
              <a:t>‹#›</a:t>
            </a:fld>
            <a:endParaRPr lang="en-US"/>
          </a:p>
        </p:txBody>
      </p:sp>
    </p:spTree>
    <p:extLst>
      <p:ext uri="{BB962C8B-B14F-4D97-AF65-F5344CB8AC3E}">
        <p14:creationId xmlns:p14="http://schemas.microsoft.com/office/powerpoint/2010/main" val="1663579204"/>
      </p:ext>
    </p:extLst>
  </p:cSld>
  <p:clrMapOvr>
    <a:masterClrMapping/>
  </p:clrMapOvr>
  <p:transition xmlns:p14="http://schemas.microsoft.com/office/powerpoint/2010/mai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A72605AB-4BF2-0C46-80CD-5D78C8EC3226}" type="slidenum">
              <a:rPr lang="en-US"/>
              <a:pPr/>
              <a:t>‹#›</a:t>
            </a:fld>
            <a:endParaRPr lang="en-US"/>
          </a:p>
        </p:txBody>
      </p:sp>
    </p:spTree>
    <p:extLst>
      <p:ext uri="{BB962C8B-B14F-4D97-AF65-F5344CB8AC3E}">
        <p14:creationId xmlns:p14="http://schemas.microsoft.com/office/powerpoint/2010/main" val="1943807601"/>
      </p:ext>
    </p:extLst>
  </p:cSld>
  <p:clrMapOvr>
    <a:masterClrMapping/>
  </p:clrMapOvr>
  <p:transition xmlns:p14="http://schemas.microsoft.com/office/powerpoint/2010/mai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310F94BF-00FC-5E41-8EBF-0D814323B39B}" type="slidenum">
              <a:rPr lang="en-US"/>
              <a:pPr/>
              <a:t>‹#›</a:t>
            </a:fld>
            <a:endParaRPr lang="en-US"/>
          </a:p>
        </p:txBody>
      </p:sp>
    </p:spTree>
    <p:extLst>
      <p:ext uri="{BB962C8B-B14F-4D97-AF65-F5344CB8AC3E}">
        <p14:creationId xmlns:p14="http://schemas.microsoft.com/office/powerpoint/2010/main" val="3749671031"/>
      </p:ext>
    </p:extLst>
  </p:cSld>
  <p:clrMapOvr>
    <a:masterClrMapping/>
  </p:clrMapOvr>
  <p:transition xmlns:p14="http://schemas.microsoft.com/office/powerpoint/2010/mai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66238" y="541338"/>
            <a:ext cx="2763837" cy="92122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74725" y="541338"/>
            <a:ext cx="8139113" cy="92122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97CE1E88-DDA8-DF4B-A006-B042705C9F86}" type="slidenum">
              <a:rPr lang="en-US"/>
              <a:pPr/>
              <a:t>‹#›</a:t>
            </a:fld>
            <a:endParaRPr lang="en-US"/>
          </a:p>
        </p:txBody>
      </p:sp>
    </p:spTree>
    <p:extLst>
      <p:ext uri="{BB962C8B-B14F-4D97-AF65-F5344CB8AC3E}">
        <p14:creationId xmlns:p14="http://schemas.microsoft.com/office/powerpoint/2010/main" val="1721836132"/>
      </p:ext>
    </p:extLst>
  </p:cSld>
  <p:clrMapOvr>
    <a:masterClrMapping/>
  </p:clrMapOvr>
  <p:transition xmlns:p14="http://schemas.microsoft.com/office/powerpoint/2010/mai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2319F398-9807-4845-A14B-5FA83F761C13}" type="slidenum">
              <a:rPr lang="en-US"/>
              <a:pPr/>
              <a:t>‹#›</a:t>
            </a:fld>
            <a:endParaRPr lang="en-US"/>
          </a:p>
        </p:txBody>
      </p:sp>
    </p:spTree>
    <p:extLst>
      <p:ext uri="{BB962C8B-B14F-4D97-AF65-F5344CB8AC3E}">
        <p14:creationId xmlns:p14="http://schemas.microsoft.com/office/powerpoint/2010/main" val="3873330339"/>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02755033"/>
      </p:ext>
    </p:extLst>
  </p:cSld>
  <p:clrMapOvr>
    <a:masterClrMapping/>
  </p:clrMapOvr>
  <p:transition xmlns:p14="http://schemas.microsoft.com/office/powerpoint/2010/mai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F07A3690-C1FE-6448-A73B-36FABF446B0E}" type="slidenum">
              <a:rPr lang="en-US"/>
              <a:pPr/>
              <a:t>‹#›</a:t>
            </a:fld>
            <a:endParaRPr lang="en-US"/>
          </a:p>
        </p:txBody>
      </p:sp>
    </p:spTree>
    <p:extLst>
      <p:ext uri="{BB962C8B-B14F-4D97-AF65-F5344CB8AC3E}">
        <p14:creationId xmlns:p14="http://schemas.microsoft.com/office/powerpoint/2010/main" val="2580387713"/>
      </p:ext>
    </p:extLst>
  </p:cSld>
  <p:clrMapOvr>
    <a:masterClrMapping/>
  </p:clrMapOvr>
  <p:transition xmlns:p14="http://schemas.microsoft.com/office/powerpoint/2010/mai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3505EEE7-B94B-444A-9399-34CBBFC5B522}" type="slidenum">
              <a:rPr lang="en-US"/>
              <a:pPr/>
              <a:t>‹#›</a:t>
            </a:fld>
            <a:endParaRPr lang="en-US"/>
          </a:p>
        </p:txBody>
      </p:sp>
    </p:spTree>
    <p:extLst>
      <p:ext uri="{BB962C8B-B14F-4D97-AF65-F5344CB8AC3E}">
        <p14:creationId xmlns:p14="http://schemas.microsoft.com/office/powerpoint/2010/main" val="3236726469"/>
      </p:ext>
    </p:extLst>
  </p:cSld>
  <p:clrMapOvr>
    <a:masterClrMapping/>
  </p:clrMapOvr>
  <p:transition xmlns:p14="http://schemas.microsoft.com/office/powerpoint/2010/mai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74725" y="2817813"/>
            <a:ext cx="5451475" cy="6935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2817813"/>
            <a:ext cx="5451475" cy="6935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1CCB0163-4315-7D49-A81C-8A1AC91B2B1B}" type="slidenum">
              <a:rPr lang="en-US"/>
              <a:pPr/>
              <a:t>‹#›</a:t>
            </a:fld>
            <a:endParaRPr lang="en-US"/>
          </a:p>
        </p:txBody>
      </p:sp>
    </p:spTree>
    <p:extLst>
      <p:ext uri="{BB962C8B-B14F-4D97-AF65-F5344CB8AC3E}">
        <p14:creationId xmlns:p14="http://schemas.microsoft.com/office/powerpoint/2010/main" val="4193237381"/>
      </p:ext>
    </p:extLst>
  </p:cSld>
  <p:clrMapOvr>
    <a:masterClrMapping/>
  </p:clrMapOvr>
  <p:transition xmlns:p14="http://schemas.microsoft.com/office/powerpoint/2010/mai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829D3343-111A-E040-9255-64E7F1CF926D}" type="slidenum">
              <a:rPr lang="en-US"/>
              <a:pPr/>
              <a:t>‹#›</a:t>
            </a:fld>
            <a:endParaRPr lang="en-US"/>
          </a:p>
        </p:txBody>
      </p:sp>
    </p:spTree>
    <p:extLst>
      <p:ext uri="{BB962C8B-B14F-4D97-AF65-F5344CB8AC3E}">
        <p14:creationId xmlns:p14="http://schemas.microsoft.com/office/powerpoint/2010/main" val="700351643"/>
      </p:ext>
    </p:extLst>
  </p:cSld>
  <p:clrMapOvr>
    <a:masterClrMapping/>
  </p:clrMapOvr>
  <p:transition xmlns:p14="http://schemas.microsoft.com/office/powerpoint/2010/mai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81E50A53-5B99-8846-BEEE-37E1D2E1ED4D}" type="slidenum">
              <a:rPr lang="en-US"/>
              <a:pPr/>
              <a:t>‹#›</a:t>
            </a:fld>
            <a:endParaRPr lang="en-US"/>
          </a:p>
        </p:txBody>
      </p:sp>
    </p:spTree>
    <p:extLst>
      <p:ext uri="{BB962C8B-B14F-4D97-AF65-F5344CB8AC3E}">
        <p14:creationId xmlns:p14="http://schemas.microsoft.com/office/powerpoint/2010/main" val="574420615"/>
      </p:ext>
    </p:extLst>
  </p:cSld>
  <p:clrMapOvr>
    <a:masterClrMapping/>
  </p:clrMapOvr>
  <p:transition xmlns:p14="http://schemas.microsoft.com/office/powerpoint/2010/mai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9C206D34-2523-4F4C-BB76-7D30EA8AD9A4}" type="slidenum">
              <a:rPr lang="en-US"/>
              <a:pPr/>
              <a:t>‹#›</a:t>
            </a:fld>
            <a:endParaRPr lang="en-US"/>
          </a:p>
        </p:txBody>
      </p:sp>
    </p:spTree>
    <p:extLst>
      <p:ext uri="{BB962C8B-B14F-4D97-AF65-F5344CB8AC3E}">
        <p14:creationId xmlns:p14="http://schemas.microsoft.com/office/powerpoint/2010/main" val="499527269"/>
      </p:ext>
    </p:extLst>
  </p:cSld>
  <p:clrMapOvr>
    <a:masterClrMapping/>
  </p:clrMapOvr>
  <p:transition xmlns:p14="http://schemas.microsoft.com/office/powerpoint/2010/mai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E383A823-1A7B-554F-B460-4E3A16BF7A9D}" type="slidenum">
              <a:rPr lang="en-US"/>
              <a:pPr/>
              <a:t>‹#›</a:t>
            </a:fld>
            <a:endParaRPr lang="en-US"/>
          </a:p>
        </p:txBody>
      </p:sp>
    </p:spTree>
    <p:extLst>
      <p:ext uri="{BB962C8B-B14F-4D97-AF65-F5344CB8AC3E}">
        <p14:creationId xmlns:p14="http://schemas.microsoft.com/office/powerpoint/2010/main" val="1014472328"/>
      </p:ext>
    </p:extLst>
  </p:cSld>
  <p:clrMapOvr>
    <a:masterClrMapping/>
  </p:clrMapOvr>
  <p:transition xmlns:p14="http://schemas.microsoft.com/office/powerpoint/2010/mai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0226C9FF-10E7-C148-833A-D9C03572AE89}" type="slidenum">
              <a:rPr lang="en-US"/>
              <a:pPr/>
              <a:t>‹#›</a:t>
            </a:fld>
            <a:endParaRPr lang="en-US"/>
          </a:p>
        </p:txBody>
      </p:sp>
    </p:spTree>
    <p:extLst>
      <p:ext uri="{BB962C8B-B14F-4D97-AF65-F5344CB8AC3E}">
        <p14:creationId xmlns:p14="http://schemas.microsoft.com/office/powerpoint/2010/main" val="3971065633"/>
      </p:ext>
    </p:extLst>
  </p:cSld>
  <p:clrMapOvr>
    <a:masterClrMapping/>
  </p:clrMapOvr>
  <p:transition xmlns:p14="http://schemas.microsoft.com/office/powerpoint/2010/mai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0AFEB312-23CF-C544-B283-D120E1D25C7E}" type="slidenum">
              <a:rPr lang="en-US"/>
              <a:pPr/>
              <a:t>‹#›</a:t>
            </a:fld>
            <a:endParaRPr lang="en-US"/>
          </a:p>
        </p:txBody>
      </p:sp>
    </p:spTree>
    <p:extLst>
      <p:ext uri="{BB962C8B-B14F-4D97-AF65-F5344CB8AC3E}">
        <p14:creationId xmlns:p14="http://schemas.microsoft.com/office/powerpoint/2010/main" val="3162234762"/>
      </p:ext>
    </p:extLst>
  </p:cSld>
  <p:clrMapOvr>
    <a:masterClrMapping/>
  </p:clrMapOvr>
  <p:transition xmlns:p14="http://schemas.microsoft.com/office/powerpoint/2010/mai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66238" y="541338"/>
            <a:ext cx="2763837" cy="92122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74725" y="541338"/>
            <a:ext cx="8139113" cy="92122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FD891FBA-19E9-D642-89C7-6685B98C2E8E}" type="slidenum">
              <a:rPr lang="en-US"/>
              <a:pPr/>
              <a:t>‹#›</a:t>
            </a:fld>
            <a:endParaRPr lang="en-US"/>
          </a:p>
        </p:txBody>
      </p:sp>
    </p:spTree>
    <p:extLst>
      <p:ext uri="{BB962C8B-B14F-4D97-AF65-F5344CB8AC3E}">
        <p14:creationId xmlns:p14="http://schemas.microsoft.com/office/powerpoint/2010/main" val="984946435"/>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110.xml"/><Relationship Id="rId12" Type="http://schemas.openxmlformats.org/officeDocument/2006/relationships/theme" Target="../theme/theme10.xml"/><Relationship Id="rId1" Type="http://schemas.openxmlformats.org/officeDocument/2006/relationships/slideLayout" Target="../slideLayouts/slideLayout100.xml"/><Relationship Id="rId2" Type="http://schemas.openxmlformats.org/officeDocument/2006/relationships/slideLayout" Target="../slideLayouts/slideLayout101.xml"/><Relationship Id="rId3" Type="http://schemas.openxmlformats.org/officeDocument/2006/relationships/slideLayout" Target="../slideLayouts/slideLayout102.xml"/><Relationship Id="rId4" Type="http://schemas.openxmlformats.org/officeDocument/2006/relationships/slideLayout" Target="../slideLayouts/slideLayout103.xml"/><Relationship Id="rId5" Type="http://schemas.openxmlformats.org/officeDocument/2006/relationships/slideLayout" Target="../slideLayouts/slideLayout104.xml"/><Relationship Id="rId6" Type="http://schemas.openxmlformats.org/officeDocument/2006/relationships/slideLayout" Target="../slideLayouts/slideLayout105.xml"/><Relationship Id="rId7" Type="http://schemas.openxmlformats.org/officeDocument/2006/relationships/slideLayout" Target="../slideLayouts/slideLayout106.xml"/><Relationship Id="rId8" Type="http://schemas.openxmlformats.org/officeDocument/2006/relationships/slideLayout" Target="../slideLayouts/slideLayout107.xml"/><Relationship Id="rId9" Type="http://schemas.openxmlformats.org/officeDocument/2006/relationships/slideLayout" Target="../slideLayouts/slideLayout108.xml"/><Relationship Id="rId10" Type="http://schemas.openxmlformats.org/officeDocument/2006/relationships/slideLayout" Target="../slideLayouts/slideLayout109.xml"/></Relationships>
</file>

<file path=ppt/slideMasters/_rels/slideMaster11.xml.rels><?xml version="1.0" encoding="UTF-8" standalone="yes"?>
<Relationships xmlns="http://schemas.openxmlformats.org/package/2006/relationships"><Relationship Id="rId11" Type="http://schemas.openxmlformats.org/officeDocument/2006/relationships/slideLayout" Target="../slideLayouts/slideLayout121.xml"/><Relationship Id="rId12" Type="http://schemas.openxmlformats.org/officeDocument/2006/relationships/theme" Target="../theme/theme11.xml"/><Relationship Id="rId1" Type="http://schemas.openxmlformats.org/officeDocument/2006/relationships/slideLayout" Target="../slideLayouts/slideLayout111.xml"/><Relationship Id="rId2" Type="http://schemas.openxmlformats.org/officeDocument/2006/relationships/slideLayout" Target="../slideLayouts/slideLayout112.xml"/><Relationship Id="rId3" Type="http://schemas.openxmlformats.org/officeDocument/2006/relationships/slideLayout" Target="../slideLayouts/slideLayout113.xml"/><Relationship Id="rId4" Type="http://schemas.openxmlformats.org/officeDocument/2006/relationships/slideLayout" Target="../slideLayouts/slideLayout114.xml"/><Relationship Id="rId5" Type="http://schemas.openxmlformats.org/officeDocument/2006/relationships/slideLayout" Target="../slideLayouts/slideLayout115.xml"/><Relationship Id="rId6" Type="http://schemas.openxmlformats.org/officeDocument/2006/relationships/slideLayout" Target="../slideLayouts/slideLayout116.xml"/><Relationship Id="rId7" Type="http://schemas.openxmlformats.org/officeDocument/2006/relationships/slideLayout" Target="../slideLayouts/slideLayout117.xml"/><Relationship Id="rId8" Type="http://schemas.openxmlformats.org/officeDocument/2006/relationships/slideLayout" Target="../slideLayouts/slideLayout118.xml"/><Relationship Id="rId9" Type="http://schemas.openxmlformats.org/officeDocument/2006/relationships/slideLayout" Target="../slideLayouts/slideLayout119.xml"/><Relationship Id="rId10" Type="http://schemas.openxmlformats.org/officeDocument/2006/relationships/slideLayout" Target="../slideLayouts/slideLayout120.xml"/></Relationships>
</file>

<file path=ppt/slideMasters/_rels/slideMaster12.xml.rels><?xml version="1.0" encoding="UTF-8" standalone="yes"?>
<Relationships xmlns="http://schemas.openxmlformats.org/package/2006/relationships"><Relationship Id="rId11" Type="http://schemas.openxmlformats.org/officeDocument/2006/relationships/slideLayout" Target="../slideLayouts/slideLayout132.xml"/><Relationship Id="rId12" Type="http://schemas.openxmlformats.org/officeDocument/2006/relationships/theme" Target="../theme/theme12.xml"/><Relationship Id="rId1" Type="http://schemas.openxmlformats.org/officeDocument/2006/relationships/slideLayout" Target="../slideLayouts/slideLayout122.xml"/><Relationship Id="rId2" Type="http://schemas.openxmlformats.org/officeDocument/2006/relationships/slideLayout" Target="../slideLayouts/slideLayout123.xml"/><Relationship Id="rId3" Type="http://schemas.openxmlformats.org/officeDocument/2006/relationships/slideLayout" Target="../slideLayouts/slideLayout124.xml"/><Relationship Id="rId4" Type="http://schemas.openxmlformats.org/officeDocument/2006/relationships/slideLayout" Target="../slideLayouts/slideLayout125.xml"/><Relationship Id="rId5" Type="http://schemas.openxmlformats.org/officeDocument/2006/relationships/slideLayout" Target="../slideLayouts/slideLayout126.xml"/><Relationship Id="rId6" Type="http://schemas.openxmlformats.org/officeDocument/2006/relationships/slideLayout" Target="../slideLayouts/slideLayout127.xml"/><Relationship Id="rId7" Type="http://schemas.openxmlformats.org/officeDocument/2006/relationships/slideLayout" Target="../slideLayouts/slideLayout128.xml"/><Relationship Id="rId8" Type="http://schemas.openxmlformats.org/officeDocument/2006/relationships/slideLayout" Target="../slideLayouts/slideLayout129.xml"/><Relationship Id="rId9" Type="http://schemas.openxmlformats.org/officeDocument/2006/relationships/slideLayout" Target="../slideLayouts/slideLayout130.xml"/><Relationship Id="rId10" Type="http://schemas.openxmlformats.org/officeDocument/2006/relationships/slideLayout" Target="../slideLayouts/slideLayout131.xml"/></Relationships>
</file>

<file path=ppt/slideMasters/_rels/slideMaster13.xml.rels><?xml version="1.0" encoding="UTF-8" standalone="yes"?>
<Relationships xmlns="http://schemas.openxmlformats.org/package/2006/relationships"><Relationship Id="rId11" Type="http://schemas.openxmlformats.org/officeDocument/2006/relationships/slideLayout" Target="../slideLayouts/slideLayout143.xml"/><Relationship Id="rId12" Type="http://schemas.openxmlformats.org/officeDocument/2006/relationships/theme" Target="../theme/theme13.xml"/><Relationship Id="rId1" Type="http://schemas.openxmlformats.org/officeDocument/2006/relationships/slideLayout" Target="../slideLayouts/slideLayout133.xml"/><Relationship Id="rId2" Type="http://schemas.openxmlformats.org/officeDocument/2006/relationships/slideLayout" Target="../slideLayouts/slideLayout134.xml"/><Relationship Id="rId3" Type="http://schemas.openxmlformats.org/officeDocument/2006/relationships/slideLayout" Target="../slideLayouts/slideLayout135.xml"/><Relationship Id="rId4" Type="http://schemas.openxmlformats.org/officeDocument/2006/relationships/slideLayout" Target="../slideLayouts/slideLayout136.xml"/><Relationship Id="rId5" Type="http://schemas.openxmlformats.org/officeDocument/2006/relationships/slideLayout" Target="../slideLayouts/slideLayout137.xml"/><Relationship Id="rId6" Type="http://schemas.openxmlformats.org/officeDocument/2006/relationships/slideLayout" Target="../slideLayouts/slideLayout138.xml"/><Relationship Id="rId7" Type="http://schemas.openxmlformats.org/officeDocument/2006/relationships/slideLayout" Target="../slideLayouts/slideLayout139.xml"/><Relationship Id="rId8" Type="http://schemas.openxmlformats.org/officeDocument/2006/relationships/slideLayout" Target="../slideLayouts/slideLayout140.xml"/><Relationship Id="rId9" Type="http://schemas.openxmlformats.org/officeDocument/2006/relationships/slideLayout" Target="../slideLayouts/slideLayout141.xml"/><Relationship Id="rId10" Type="http://schemas.openxmlformats.org/officeDocument/2006/relationships/slideLayout" Target="../slideLayouts/slideLayout14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3" Type="http://schemas.openxmlformats.org/officeDocument/2006/relationships/image" Target="../media/image1.jpeg"/><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theme" Target="../theme/theme6.xml"/><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77.xml"/><Relationship Id="rId12" Type="http://schemas.openxmlformats.org/officeDocument/2006/relationships/theme" Target="../theme/theme7.xml"/><Relationship Id="rId1" Type="http://schemas.openxmlformats.org/officeDocument/2006/relationships/slideLayout" Target="../slideLayouts/slideLayout67.xml"/><Relationship Id="rId2" Type="http://schemas.openxmlformats.org/officeDocument/2006/relationships/slideLayout" Target="../slideLayouts/slideLayout68.xml"/><Relationship Id="rId3" Type="http://schemas.openxmlformats.org/officeDocument/2006/relationships/slideLayout" Target="../slideLayouts/slideLayout69.xml"/><Relationship Id="rId4" Type="http://schemas.openxmlformats.org/officeDocument/2006/relationships/slideLayout" Target="../slideLayouts/slideLayout70.xml"/><Relationship Id="rId5" Type="http://schemas.openxmlformats.org/officeDocument/2006/relationships/slideLayout" Target="../slideLayouts/slideLayout71.xml"/><Relationship Id="rId6" Type="http://schemas.openxmlformats.org/officeDocument/2006/relationships/slideLayout" Target="../slideLayouts/slideLayout72.xml"/><Relationship Id="rId7" Type="http://schemas.openxmlformats.org/officeDocument/2006/relationships/slideLayout" Target="../slideLayouts/slideLayout73.xml"/><Relationship Id="rId8" Type="http://schemas.openxmlformats.org/officeDocument/2006/relationships/slideLayout" Target="../slideLayouts/slideLayout74.xml"/><Relationship Id="rId9" Type="http://schemas.openxmlformats.org/officeDocument/2006/relationships/slideLayout" Target="../slideLayouts/slideLayout75.xml"/><Relationship Id="rId10"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88.xml"/><Relationship Id="rId12" Type="http://schemas.openxmlformats.org/officeDocument/2006/relationships/theme" Target="../theme/theme8.xml"/><Relationship Id="rId1" Type="http://schemas.openxmlformats.org/officeDocument/2006/relationships/slideLayout" Target="../slideLayouts/slideLayout78.xml"/><Relationship Id="rId2" Type="http://schemas.openxmlformats.org/officeDocument/2006/relationships/slideLayout" Target="../slideLayouts/slideLayout79.xml"/><Relationship Id="rId3" Type="http://schemas.openxmlformats.org/officeDocument/2006/relationships/slideLayout" Target="../slideLayouts/slideLayout80.xml"/><Relationship Id="rId4" Type="http://schemas.openxmlformats.org/officeDocument/2006/relationships/slideLayout" Target="../slideLayouts/slideLayout81.xml"/><Relationship Id="rId5" Type="http://schemas.openxmlformats.org/officeDocument/2006/relationships/slideLayout" Target="../slideLayouts/slideLayout82.xml"/><Relationship Id="rId6" Type="http://schemas.openxmlformats.org/officeDocument/2006/relationships/slideLayout" Target="../slideLayouts/slideLayout83.xml"/><Relationship Id="rId7" Type="http://schemas.openxmlformats.org/officeDocument/2006/relationships/slideLayout" Target="../slideLayouts/slideLayout84.xml"/><Relationship Id="rId8" Type="http://schemas.openxmlformats.org/officeDocument/2006/relationships/slideLayout" Target="../slideLayouts/slideLayout85.xml"/><Relationship Id="rId9" Type="http://schemas.openxmlformats.org/officeDocument/2006/relationships/slideLayout" Target="../slideLayouts/slideLayout86.xml"/><Relationship Id="rId10"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99.xml"/><Relationship Id="rId12" Type="http://schemas.openxmlformats.org/officeDocument/2006/relationships/theme" Target="../theme/theme9.xml"/><Relationship Id="rId1" Type="http://schemas.openxmlformats.org/officeDocument/2006/relationships/slideLayout" Target="../slideLayouts/slideLayout89.xml"/><Relationship Id="rId2" Type="http://schemas.openxmlformats.org/officeDocument/2006/relationships/slideLayout" Target="../slideLayouts/slideLayout90.xml"/><Relationship Id="rId3" Type="http://schemas.openxmlformats.org/officeDocument/2006/relationships/slideLayout" Target="../slideLayouts/slideLayout91.xml"/><Relationship Id="rId4" Type="http://schemas.openxmlformats.org/officeDocument/2006/relationships/slideLayout" Target="../slideLayouts/slideLayout92.xml"/><Relationship Id="rId5" Type="http://schemas.openxmlformats.org/officeDocument/2006/relationships/slideLayout" Target="../slideLayouts/slideLayout93.xml"/><Relationship Id="rId6" Type="http://schemas.openxmlformats.org/officeDocument/2006/relationships/slideLayout" Target="../slideLayouts/slideLayout94.xml"/><Relationship Id="rId7" Type="http://schemas.openxmlformats.org/officeDocument/2006/relationships/slideLayout" Target="../slideLayouts/slideLayout95.xml"/><Relationship Id="rId8" Type="http://schemas.openxmlformats.org/officeDocument/2006/relationships/slideLayout" Target="../slideLayouts/slideLayout96.xml"/><Relationship Id="rId9" Type="http://schemas.openxmlformats.org/officeDocument/2006/relationships/slideLayout" Target="../slideLayouts/slideLayout97.xml"/><Relationship Id="rId10"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974725" y="541338"/>
            <a:ext cx="11055350" cy="227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63500" tIns="63500" rIns="130046" bIns="63500" numCol="1" anchor="ctr" anchorCtr="0" compatLnSpc="1">
            <a:prstTxWarp prst="textNoShape">
              <a:avLst/>
            </a:prstTxWarp>
          </a:bodyPr>
          <a:lstStyle/>
          <a:p>
            <a:pPr lvl="0"/>
            <a:r>
              <a:rPr lang="en-US">
                <a:sym typeface="Times" charset="0"/>
              </a:rPr>
              <a:t>Click to edit Master title style</a:t>
            </a:r>
          </a:p>
        </p:txBody>
      </p:sp>
      <p:sp>
        <p:nvSpPr>
          <p:cNvPr id="1026" name="Rectangle 2"/>
          <p:cNvSpPr>
            <a:spLocks noGrp="1" noChangeArrowheads="1"/>
          </p:cNvSpPr>
          <p:nvPr>
            <p:ph type="body" idx="1"/>
          </p:nvPr>
        </p:nvSpPr>
        <p:spPr bwMode="auto">
          <a:xfrm>
            <a:off x="974725" y="2817813"/>
            <a:ext cx="11055350" cy="693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63500" tIns="63500" rIns="130046" bIns="63500" numCol="1" anchor="t" anchorCtr="0" compatLnSpc="1">
            <a:prstTxWarp prst="textNoShape">
              <a:avLst/>
            </a:prstTxWarp>
          </a:bodyPr>
          <a:lstStyle/>
          <a:p>
            <a:pPr lvl="0"/>
            <a:r>
              <a:rPr lang="en-US">
                <a:sym typeface="Times" charset="0"/>
              </a:rPr>
              <a:t>Click to edit Master text styles</a:t>
            </a:r>
          </a:p>
          <a:p>
            <a:pPr lvl="1"/>
            <a:r>
              <a:rPr lang="en-US">
                <a:sym typeface="Times" charset="0"/>
              </a:rPr>
              <a:t>Second level</a:t>
            </a:r>
          </a:p>
          <a:p>
            <a:pPr lvl="2"/>
            <a:r>
              <a:rPr lang="en-US">
                <a:sym typeface="Times" charset="0"/>
              </a:rPr>
              <a:t>Third level</a:t>
            </a:r>
          </a:p>
          <a:p>
            <a:pPr lvl="3"/>
            <a:r>
              <a:rPr lang="en-US">
                <a:sym typeface="Times" charset="0"/>
              </a:rPr>
              <a:t>Fourth level</a:t>
            </a:r>
          </a:p>
          <a:p>
            <a:pPr lvl="4"/>
            <a:r>
              <a:rPr lang="en-US">
                <a:sym typeface="Times" charset="0"/>
              </a:rPr>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xmlns:p14="http://schemas.microsoft.com/office/powerpoint/2010/main"/>
  <p:txStyles>
    <p:titleStyle>
      <a:lvl1pPr algn="ctr" rtl="0" fontAlgn="base">
        <a:spcBef>
          <a:spcPct val="0"/>
        </a:spcBef>
        <a:spcAft>
          <a:spcPct val="0"/>
        </a:spcAft>
        <a:defRPr sz="4000">
          <a:solidFill>
            <a:srgbClr val="000000"/>
          </a:solidFill>
          <a:latin typeface="+mj-lt"/>
          <a:ea typeface="+mj-ea"/>
          <a:cs typeface="+mj-cs"/>
          <a:sym typeface="Times" charset="0"/>
        </a:defRPr>
      </a:lvl1pPr>
      <a:lvl2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2pPr>
      <a:lvl3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3pPr>
      <a:lvl4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4pPr>
      <a:lvl5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5pPr>
      <a:lvl6pPr marL="4572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6pPr>
      <a:lvl7pPr marL="9144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7pPr>
      <a:lvl8pPr marL="13716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8pPr>
      <a:lvl9pPr marL="18288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9pPr>
    </p:titleStyle>
    <p:bodyStyle>
      <a:lvl1pPr marL="488950" indent="-487363" algn="l" rtl="0" fontAlgn="base">
        <a:spcBef>
          <a:spcPts val="700"/>
        </a:spcBef>
        <a:spcAft>
          <a:spcPct val="0"/>
        </a:spcAft>
        <a:buClr>
          <a:srgbClr val="000000"/>
        </a:buClr>
        <a:buSzPct val="100000"/>
        <a:buFont typeface="Times" charset="0"/>
        <a:buChar char="•"/>
        <a:defRPr sz="3000">
          <a:solidFill>
            <a:srgbClr val="000000"/>
          </a:solidFill>
          <a:latin typeface="+mn-lt"/>
          <a:ea typeface="+mn-ea"/>
          <a:cs typeface="+mn-cs"/>
          <a:sym typeface="Times" charset="0"/>
        </a:defRPr>
      </a:lvl1pPr>
      <a:lvl2pPr marL="995363" indent="-406400" algn="l" rtl="0" fontAlgn="base">
        <a:spcBef>
          <a:spcPts val="600"/>
        </a:spcBef>
        <a:spcAft>
          <a:spcPct val="0"/>
        </a:spcAft>
        <a:buClr>
          <a:srgbClr val="000000"/>
        </a:buClr>
        <a:buSzPct val="100000"/>
        <a:buFont typeface="Times" charset="0"/>
        <a:buChar char="–"/>
        <a:defRPr sz="2500">
          <a:solidFill>
            <a:srgbClr val="000000"/>
          </a:solidFill>
          <a:latin typeface="+mn-lt"/>
          <a:ea typeface="+mn-ea"/>
          <a:cs typeface="+mn-cs"/>
          <a:sym typeface="Times" charset="0"/>
        </a:defRPr>
      </a:lvl2pPr>
      <a:lvl3pPr marL="1563688" indent="-325438" algn="l" rtl="0" fontAlgn="base">
        <a:spcBef>
          <a:spcPts val="500"/>
        </a:spcBef>
        <a:spcAft>
          <a:spcPct val="0"/>
        </a:spcAft>
        <a:buClr>
          <a:srgbClr val="000000"/>
        </a:buClr>
        <a:buSzPct val="100000"/>
        <a:buFont typeface="Times" charset="0"/>
        <a:buChar char="•"/>
        <a:defRPr sz="2000">
          <a:solidFill>
            <a:srgbClr val="000000"/>
          </a:solidFill>
          <a:latin typeface="+mn-lt"/>
          <a:ea typeface="+mn-ea"/>
          <a:cs typeface="+mn-cs"/>
          <a:sym typeface="Times" charset="0"/>
        </a:defRPr>
      </a:lvl3pPr>
      <a:lvl4pPr marL="2214563"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4pPr>
      <a:lvl5pPr marL="28638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5pPr>
      <a:lvl6pPr marL="33210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6pPr>
      <a:lvl7pPr marL="37782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7pPr>
      <a:lvl8pPr marL="42354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8pPr>
      <a:lvl9pPr marL="46926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bwMode="auto">
          <a:xfrm>
            <a:off x="974725" y="541338"/>
            <a:ext cx="11055350" cy="227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63500" tIns="63500" rIns="130046" bIns="63500" numCol="1" anchor="ctr" anchorCtr="0" compatLnSpc="1">
            <a:prstTxWarp prst="textNoShape">
              <a:avLst/>
            </a:prstTxWarp>
          </a:bodyPr>
          <a:lstStyle/>
          <a:p>
            <a:pPr lvl="0"/>
            <a:r>
              <a:rPr lang="en-US">
                <a:sym typeface="Times" charset="0"/>
              </a:rPr>
              <a:t>Click to edit Master title style</a:t>
            </a:r>
          </a:p>
        </p:txBody>
      </p:sp>
      <p:sp>
        <p:nvSpPr>
          <p:cNvPr id="10242" name="Rectangle 2"/>
          <p:cNvSpPr>
            <a:spLocks noGrp="1" noChangeArrowheads="1"/>
          </p:cNvSpPr>
          <p:nvPr>
            <p:ph type="body" idx="1"/>
          </p:nvPr>
        </p:nvSpPr>
        <p:spPr bwMode="auto">
          <a:xfrm>
            <a:off x="974725" y="2817813"/>
            <a:ext cx="11055350" cy="693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63500" tIns="63500" rIns="130046" bIns="63500" numCol="1" anchor="t" anchorCtr="0" compatLnSpc="1">
            <a:prstTxWarp prst="textNoShape">
              <a:avLst/>
            </a:prstTxWarp>
          </a:bodyPr>
          <a:lstStyle/>
          <a:p>
            <a:pPr lvl="0"/>
            <a:r>
              <a:rPr lang="en-US">
                <a:sym typeface="Times" charset="0"/>
              </a:rPr>
              <a:t>Click to edit Master text styles</a:t>
            </a:r>
          </a:p>
          <a:p>
            <a:pPr lvl="1"/>
            <a:r>
              <a:rPr lang="en-US">
                <a:sym typeface="Times" charset="0"/>
              </a:rPr>
              <a:t>Second level</a:t>
            </a:r>
          </a:p>
          <a:p>
            <a:pPr lvl="2"/>
            <a:r>
              <a:rPr lang="en-US">
                <a:sym typeface="Times" charset="0"/>
              </a:rPr>
              <a:t>Third level</a:t>
            </a:r>
          </a:p>
          <a:p>
            <a:pPr lvl="3"/>
            <a:r>
              <a:rPr lang="en-US">
                <a:sym typeface="Times" charset="0"/>
              </a:rPr>
              <a:t>Fourth level</a:t>
            </a:r>
          </a:p>
          <a:p>
            <a:pPr lvl="4"/>
            <a:r>
              <a:rPr lang="en-US">
                <a:sym typeface="Times" charset="0"/>
              </a:rPr>
              <a:t>Fifth level</a:t>
            </a:r>
          </a:p>
        </p:txBody>
      </p:sp>
      <p:sp>
        <p:nvSpPr>
          <p:cNvPr id="10243" name="Text Box 3"/>
          <p:cNvSpPr txBox="1">
            <a:spLocks noGrp="1" noChangeArrowheads="1"/>
          </p:cNvSpPr>
          <p:nvPr>
            <p:ph type="sldNum" sz="quarter" idx="4"/>
          </p:nvPr>
        </p:nvSpPr>
        <p:spPr bwMode="auto">
          <a:xfrm>
            <a:off x="10490200" y="8886825"/>
            <a:ext cx="3683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t" anchorCtr="0" compatLnSpc="1">
            <a:prstTxWarp prst="textNoShape">
              <a:avLst/>
            </a:prstTxWarp>
          </a:bodyPr>
          <a:lstStyle>
            <a:lvl1pPr algn="ctr">
              <a:defRPr sz="2000">
                <a:solidFill>
                  <a:srgbClr val="000000"/>
                </a:solidFill>
                <a:latin typeface="+mn-lt"/>
                <a:ea typeface="ＭＳ Ｐゴシック" charset="0"/>
                <a:cs typeface="Times" charset="0"/>
                <a:sym typeface="Times" charset="0"/>
              </a:defRPr>
            </a:lvl1pPr>
            <a:lvl2pPr algn="l">
              <a:defRPr sz="1200">
                <a:solidFill>
                  <a:schemeClr val="tx1"/>
                </a:solidFill>
                <a:latin typeface="Optima" charset="0"/>
                <a:ea typeface="ＭＳ Ｐゴシック" charset="0"/>
              </a:defRPr>
            </a:lvl2pPr>
            <a:lvl3pPr algn="l">
              <a:defRPr sz="1200">
                <a:solidFill>
                  <a:schemeClr val="tx1"/>
                </a:solidFill>
                <a:latin typeface="Optima" charset="0"/>
                <a:ea typeface="ＭＳ Ｐゴシック" charset="0"/>
              </a:defRPr>
            </a:lvl3pPr>
            <a:lvl4pPr algn="l">
              <a:defRPr sz="1200">
                <a:solidFill>
                  <a:schemeClr val="tx1"/>
                </a:solidFill>
                <a:latin typeface="Optima" charset="0"/>
                <a:ea typeface="ＭＳ Ｐゴシック" charset="0"/>
              </a:defRPr>
            </a:lvl4pPr>
            <a:lvl5pPr algn="l">
              <a:defRPr sz="1200">
                <a:solidFill>
                  <a:schemeClr val="tx1"/>
                </a:solidFill>
                <a:latin typeface="Optima" charset="0"/>
                <a:ea typeface="ＭＳ Ｐゴシック" charset="0"/>
              </a:defRPr>
            </a:lvl5pPr>
            <a:lvl6pPr fontAlgn="base">
              <a:spcBef>
                <a:spcPct val="0"/>
              </a:spcBef>
              <a:spcAft>
                <a:spcPct val="0"/>
              </a:spcAft>
              <a:defRPr sz="1200">
                <a:solidFill>
                  <a:schemeClr val="tx1"/>
                </a:solidFill>
                <a:latin typeface="Optima" charset="0"/>
                <a:ea typeface="ＭＳ Ｐゴシック" charset="0"/>
              </a:defRPr>
            </a:lvl6pPr>
            <a:lvl7pPr fontAlgn="base">
              <a:spcBef>
                <a:spcPct val="0"/>
              </a:spcBef>
              <a:spcAft>
                <a:spcPct val="0"/>
              </a:spcAft>
              <a:defRPr sz="1200">
                <a:solidFill>
                  <a:schemeClr val="tx1"/>
                </a:solidFill>
                <a:latin typeface="Optima" charset="0"/>
                <a:ea typeface="ＭＳ Ｐゴシック" charset="0"/>
              </a:defRPr>
            </a:lvl7pPr>
            <a:lvl8pPr fontAlgn="base">
              <a:spcBef>
                <a:spcPct val="0"/>
              </a:spcBef>
              <a:spcAft>
                <a:spcPct val="0"/>
              </a:spcAft>
              <a:defRPr sz="1200">
                <a:solidFill>
                  <a:schemeClr val="tx1"/>
                </a:solidFill>
                <a:latin typeface="Optima" charset="0"/>
                <a:ea typeface="ＭＳ Ｐゴシック" charset="0"/>
              </a:defRPr>
            </a:lvl8pPr>
            <a:lvl9pPr fontAlgn="base">
              <a:spcBef>
                <a:spcPct val="0"/>
              </a:spcBef>
              <a:spcAft>
                <a:spcPct val="0"/>
              </a:spcAft>
              <a:defRPr sz="1200">
                <a:solidFill>
                  <a:schemeClr val="tx1"/>
                </a:solidFill>
                <a:latin typeface="Optima" charset="0"/>
                <a:ea typeface="ＭＳ Ｐゴシック" charset="0"/>
              </a:defRPr>
            </a:lvl9pPr>
          </a:lstStyle>
          <a:p>
            <a:fld id="{6BB37937-42E8-8F40-BED2-80022FD8D98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ransition xmlns:p14="http://schemas.microsoft.com/office/powerpoint/2010/main"/>
  <p:hf hdr="0" ftr="0" dt="0"/>
  <p:txStyles>
    <p:titleStyle>
      <a:lvl1pPr algn="ctr" rtl="0" fontAlgn="base">
        <a:spcBef>
          <a:spcPct val="0"/>
        </a:spcBef>
        <a:spcAft>
          <a:spcPct val="0"/>
        </a:spcAft>
        <a:defRPr sz="4000">
          <a:solidFill>
            <a:srgbClr val="000000"/>
          </a:solidFill>
          <a:latin typeface="+mj-lt"/>
          <a:ea typeface="+mj-ea"/>
          <a:cs typeface="+mj-cs"/>
          <a:sym typeface="Times" charset="0"/>
        </a:defRPr>
      </a:lvl1pPr>
      <a:lvl2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2pPr>
      <a:lvl3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3pPr>
      <a:lvl4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4pPr>
      <a:lvl5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5pPr>
      <a:lvl6pPr marL="4572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6pPr>
      <a:lvl7pPr marL="9144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7pPr>
      <a:lvl8pPr marL="13716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8pPr>
      <a:lvl9pPr marL="18288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9pPr>
    </p:titleStyle>
    <p:bodyStyle>
      <a:lvl1pPr marL="488950" indent="-487363" algn="l" rtl="0" fontAlgn="base">
        <a:spcBef>
          <a:spcPts val="700"/>
        </a:spcBef>
        <a:spcAft>
          <a:spcPct val="0"/>
        </a:spcAft>
        <a:buClr>
          <a:srgbClr val="000000"/>
        </a:buClr>
        <a:buSzPct val="100000"/>
        <a:buFont typeface="Times" charset="0"/>
        <a:buChar char="•"/>
        <a:defRPr sz="3000">
          <a:solidFill>
            <a:srgbClr val="000000"/>
          </a:solidFill>
          <a:latin typeface="+mn-lt"/>
          <a:ea typeface="+mn-ea"/>
          <a:cs typeface="+mn-cs"/>
          <a:sym typeface="Times" charset="0"/>
        </a:defRPr>
      </a:lvl1pPr>
      <a:lvl2pPr marL="995363" indent="-406400" algn="l" rtl="0" fontAlgn="base">
        <a:spcBef>
          <a:spcPts val="600"/>
        </a:spcBef>
        <a:spcAft>
          <a:spcPct val="0"/>
        </a:spcAft>
        <a:buClr>
          <a:srgbClr val="000000"/>
        </a:buClr>
        <a:buSzPct val="100000"/>
        <a:buFont typeface="Times" charset="0"/>
        <a:buChar char="–"/>
        <a:defRPr sz="2500">
          <a:solidFill>
            <a:srgbClr val="000000"/>
          </a:solidFill>
          <a:latin typeface="+mn-lt"/>
          <a:ea typeface="+mn-ea"/>
          <a:cs typeface="+mn-cs"/>
          <a:sym typeface="Times" charset="0"/>
        </a:defRPr>
      </a:lvl2pPr>
      <a:lvl3pPr marL="1563688" indent="-325438" algn="l" rtl="0" fontAlgn="base">
        <a:spcBef>
          <a:spcPts val="500"/>
        </a:spcBef>
        <a:spcAft>
          <a:spcPct val="0"/>
        </a:spcAft>
        <a:buClr>
          <a:srgbClr val="000000"/>
        </a:buClr>
        <a:buSzPct val="100000"/>
        <a:buFont typeface="Times" charset="0"/>
        <a:buChar char="•"/>
        <a:defRPr sz="2000">
          <a:solidFill>
            <a:srgbClr val="000000"/>
          </a:solidFill>
          <a:latin typeface="+mn-lt"/>
          <a:ea typeface="+mn-ea"/>
          <a:cs typeface="+mn-cs"/>
          <a:sym typeface="Times" charset="0"/>
        </a:defRPr>
      </a:lvl3pPr>
      <a:lvl4pPr marL="2214563"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4pPr>
      <a:lvl5pPr marL="28638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5pPr>
      <a:lvl6pPr marL="33210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6pPr>
      <a:lvl7pPr marL="37782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7pPr>
      <a:lvl8pPr marL="42354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8pPr>
      <a:lvl9pPr marL="46926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bwMode="auto">
          <a:xfrm>
            <a:off x="974725" y="541338"/>
            <a:ext cx="11055350" cy="227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63500" tIns="63500" rIns="130046" bIns="63500" numCol="1" anchor="ctr" anchorCtr="0" compatLnSpc="1">
            <a:prstTxWarp prst="textNoShape">
              <a:avLst/>
            </a:prstTxWarp>
          </a:bodyPr>
          <a:lstStyle/>
          <a:p>
            <a:pPr lvl="0"/>
            <a:r>
              <a:rPr lang="en-US">
                <a:sym typeface="Times" charset="0"/>
              </a:rPr>
              <a:t>Click to edit Master title style</a:t>
            </a:r>
          </a:p>
        </p:txBody>
      </p:sp>
      <p:sp>
        <p:nvSpPr>
          <p:cNvPr id="11266" name="Rectangle 2"/>
          <p:cNvSpPr>
            <a:spLocks noGrp="1" noChangeArrowheads="1"/>
          </p:cNvSpPr>
          <p:nvPr>
            <p:ph type="body" idx="1"/>
          </p:nvPr>
        </p:nvSpPr>
        <p:spPr bwMode="auto">
          <a:xfrm>
            <a:off x="974725" y="2817813"/>
            <a:ext cx="11055350" cy="693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63500" tIns="63500" rIns="130046" bIns="63500" numCol="1" anchor="t" anchorCtr="0" compatLnSpc="1">
            <a:prstTxWarp prst="textNoShape">
              <a:avLst/>
            </a:prstTxWarp>
          </a:bodyPr>
          <a:lstStyle/>
          <a:p>
            <a:pPr lvl="0"/>
            <a:r>
              <a:rPr lang="en-US">
                <a:sym typeface="Times" charset="0"/>
              </a:rPr>
              <a:t>Click to edit Master text styles</a:t>
            </a:r>
          </a:p>
          <a:p>
            <a:pPr lvl="1"/>
            <a:r>
              <a:rPr lang="en-US">
                <a:sym typeface="Times" charset="0"/>
              </a:rPr>
              <a:t>Second level</a:t>
            </a:r>
          </a:p>
          <a:p>
            <a:pPr lvl="2"/>
            <a:r>
              <a:rPr lang="en-US">
                <a:sym typeface="Times" charset="0"/>
              </a:rPr>
              <a:t>Third level</a:t>
            </a:r>
          </a:p>
          <a:p>
            <a:pPr lvl="3"/>
            <a:r>
              <a:rPr lang="en-US">
                <a:sym typeface="Times" charset="0"/>
              </a:rPr>
              <a:t>Fourth level</a:t>
            </a:r>
          </a:p>
          <a:p>
            <a:pPr lvl="4"/>
            <a:r>
              <a:rPr lang="en-US">
                <a:sym typeface="Times" charset="0"/>
              </a:rPr>
              <a:t>Fifth level</a:t>
            </a:r>
          </a:p>
        </p:txBody>
      </p:sp>
      <p:sp>
        <p:nvSpPr>
          <p:cNvPr id="11267" name="Text Box 3"/>
          <p:cNvSpPr txBox="1">
            <a:spLocks noGrp="1" noChangeArrowheads="1"/>
          </p:cNvSpPr>
          <p:nvPr>
            <p:ph type="sldNum" sz="quarter" idx="4"/>
          </p:nvPr>
        </p:nvSpPr>
        <p:spPr bwMode="auto">
          <a:xfrm>
            <a:off x="10490200" y="8886825"/>
            <a:ext cx="3683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t" anchorCtr="0" compatLnSpc="1">
            <a:prstTxWarp prst="textNoShape">
              <a:avLst/>
            </a:prstTxWarp>
          </a:bodyPr>
          <a:lstStyle>
            <a:lvl1pPr algn="ctr">
              <a:defRPr sz="2000">
                <a:solidFill>
                  <a:srgbClr val="000000"/>
                </a:solidFill>
                <a:latin typeface="+mn-lt"/>
                <a:ea typeface="ＭＳ Ｐゴシック" charset="0"/>
                <a:cs typeface="Times" charset="0"/>
                <a:sym typeface="Times" charset="0"/>
              </a:defRPr>
            </a:lvl1pPr>
            <a:lvl2pPr algn="l">
              <a:defRPr sz="1200">
                <a:solidFill>
                  <a:schemeClr val="tx1"/>
                </a:solidFill>
                <a:latin typeface="Optima" charset="0"/>
                <a:ea typeface="ＭＳ Ｐゴシック" charset="0"/>
              </a:defRPr>
            </a:lvl2pPr>
            <a:lvl3pPr algn="l">
              <a:defRPr sz="1200">
                <a:solidFill>
                  <a:schemeClr val="tx1"/>
                </a:solidFill>
                <a:latin typeface="Optima" charset="0"/>
                <a:ea typeface="ＭＳ Ｐゴシック" charset="0"/>
              </a:defRPr>
            </a:lvl3pPr>
            <a:lvl4pPr algn="l">
              <a:defRPr sz="1200">
                <a:solidFill>
                  <a:schemeClr val="tx1"/>
                </a:solidFill>
                <a:latin typeface="Optima" charset="0"/>
                <a:ea typeface="ＭＳ Ｐゴシック" charset="0"/>
              </a:defRPr>
            </a:lvl4pPr>
            <a:lvl5pPr algn="l">
              <a:defRPr sz="1200">
                <a:solidFill>
                  <a:schemeClr val="tx1"/>
                </a:solidFill>
                <a:latin typeface="Optima" charset="0"/>
                <a:ea typeface="ＭＳ Ｐゴシック" charset="0"/>
              </a:defRPr>
            </a:lvl5pPr>
            <a:lvl6pPr fontAlgn="base">
              <a:spcBef>
                <a:spcPct val="0"/>
              </a:spcBef>
              <a:spcAft>
                <a:spcPct val="0"/>
              </a:spcAft>
              <a:defRPr sz="1200">
                <a:solidFill>
                  <a:schemeClr val="tx1"/>
                </a:solidFill>
                <a:latin typeface="Optima" charset="0"/>
                <a:ea typeface="ＭＳ Ｐゴシック" charset="0"/>
              </a:defRPr>
            </a:lvl6pPr>
            <a:lvl7pPr fontAlgn="base">
              <a:spcBef>
                <a:spcPct val="0"/>
              </a:spcBef>
              <a:spcAft>
                <a:spcPct val="0"/>
              </a:spcAft>
              <a:defRPr sz="1200">
                <a:solidFill>
                  <a:schemeClr val="tx1"/>
                </a:solidFill>
                <a:latin typeface="Optima" charset="0"/>
                <a:ea typeface="ＭＳ Ｐゴシック" charset="0"/>
              </a:defRPr>
            </a:lvl7pPr>
            <a:lvl8pPr fontAlgn="base">
              <a:spcBef>
                <a:spcPct val="0"/>
              </a:spcBef>
              <a:spcAft>
                <a:spcPct val="0"/>
              </a:spcAft>
              <a:defRPr sz="1200">
                <a:solidFill>
                  <a:schemeClr val="tx1"/>
                </a:solidFill>
                <a:latin typeface="Optima" charset="0"/>
                <a:ea typeface="ＭＳ Ｐゴシック" charset="0"/>
              </a:defRPr>
            </a:lvl8pPr>
            <a:lvl9pPr fontAlgn="base">
              <a:spcBef>
                <a:spcPct val="0"/>
              </a:spcBef>
              <a:spcAft>
                <a:spcPct val="0"/>
              </a:spcAft>
              <a:defRPr sz="1200">
                <a:solidFill>
                  <a:schemeClr val="tx1"/>
                </a:solidFill>
                <a:latin typeface="Optima" charset="0"/>
                <a:ea typeface="ＭＳ Ｐゴシック" charset="0"/>
              </a:defRPr>
            </a:lvl9pPr>
          </a:lstStyle>
          <a:p>
            <a:fld id="{1F7EBE12-385A-EA42-B3EC-A3D4B591927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ransition xmlns:p14="http://schemas.microsoft.com/office/powerpoint/2010/main"/>
  <p:hf hdr="0" ftr="0" dt="0"/>
  <p:txStyles>
    <p:titleStyle>
      <a:lvl1pPr algn="ctr" rtl="0" fontAlgn="base">
        <a:spcBef>
          <a:spcPct val="0"/>
        </a:spcBef>
        <a:spcAft>
          <a:spcPct val="0"/>
        </a:spcAft>
        <a:defRPr sz="4000">
          <a:solidFill>
            <a:srgbClr val="000000"/>
          </a:solidFill>
          <a:latin typeface="+mj-lt"/>
          <a:ea typeface="+mj-ea"/>
          <a:cs typeface="+mj-cs"/>
          <a:sym typeface="Times" charset="0"/>
        </a:defRPr>
      </a:lvl1pPr>
      <a:lvl2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2pPr>
      <a:lvl3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3pPr>
      <a:lvl4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4pPr>
      <a:lvl5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5pPr>
      <a:lvl6pPr marL="4572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6pPr>
      <a:lvl7pPr marL="9144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7pPr>
      <a:lvl8pPr marL="13716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8pPr>
      <a:lvl9pPr marL="18288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9pPr>
    </p:titleStyle>
    <p:bodyStyle>
      <a:lvl1pPr marL="488950" indent="-487363" algn="l" rtl="0" fontAlgn="base">
        <a:spcBef>
          <a:spcPts val="700"/>
        </a:spcBef>
        <a:spcAft>
          <a:spcPct val="0"/>
        </a:spcAft>
        <a:buClr>
          <a:srgbClr val="000000"/>
        </a:buClr>
        <a:buSzPct val="100000"/>
        <a:buFont typeface="Times" charset="0"/>
        <a:buChar char="•"/>
        <a:defRPr sz="3000">
          <a:solidFill>
            <a:srgbClr val="000000"/>
          </a:solidFill>
          <a:latin typeface="+mn-lt"/>
          <a:ea typeface="+mn-ea"/>
          <a:cs typeface="+mn-cs"/>
          <a:sym typeface="Times" charset="0"/>
        </a:defRPr>
      </a:lvl1pPr>
      <a:lvl2pPr marL="995363" indent="-406400" algn="l" rtl="0" fontAlgn="base">
        <a:spcBef>
          <a:spcPts val="600"/>
        </a:spcBef>
        <a:spcAft>
          <a:spcPct val="0"/>
        </a:spcAft>
        <a:buClr>
          <a:srgbClr val="000000"/>
        </a:buClr>
        <a:buSzPct val="100000"/>
        <a:buFont typeface="Times" charset="0"/>
        <a:buChar char="–"/>
        <a:defRPr sz="2500">
          <a:solidFill>
            <a:srgbClr val="000000"/>
          </a:solidFill>
          <a:latin typeface="+mn-lt"/>
          <a:ea typeface="+mn-ea"/>
          <a:cs typeface="+mn-cs"/>
          <a:sym typeface="Times" charset="0"/>
        </a:defRPr>
      </a:lvl2pPr>
      <a:lvl3pPr marL="1563688" indent="-325438" algn="l" rtl="0" fontAlgn="base">
        <a:spcBef>
          <a:spcPts val="500"/>
        </a:spcBef>
        <a:spcAft>
          <a:spcPct val="0"/>
        </a:spcAft>
        <a:buClr>
          <a:srgbClr val="000000"/>
        </a:buClr>
        <a:buSzPct val="100000"/>
        <a:buFont typeface="Times" charset="0"/>
        <a:buChar char="•"/>
        <a:defRPr sz="2000">
          <a:solidFill>
            <a:srgbClr val="000000"/>
          </a:solidFill>
          <a:latin typeface="+mn-lt"/>
          <a:ea typeface="+mn-ea"/>
          <a:cs typeface="+mn-cs"/>
          <a:sym typeface="Times" charset="0"/>
        </a:defRPr>
      </a:lvl3pPr>
      <a:lvl4pPr marL="2214563"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4pPr>
      <a:lvl5pPr marL="28638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5pPr>
      <a:lvl6pPr marL="33210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6pPr>
      <a:lvl7pPr marL="37782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7pPr>
      <a:lvl8pPr marL="42354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8pPr>
      <a:lvl9pPr marL="46926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bwMode="auto">
          <a:xfrm>
            <a:off x="974725" y="541338"/>
            <a:ext cx="11055350" cy="227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63500" tIns="63500" rIns="130046" bIns="63500" numCol="1" anchor="ctr" anchorCtr="0" compatLnSpc="1">
            <a:prstTxWarp prst="textNoShape">
              <a:avLst/>
            </a:prstTxWarp>
          </a:bodyPr>
          <a:lstStyle/>
          <a:p>
            <a:pPr lvl="0"/>
            <a:r>
              <a:rPr lang="en-US">
                <a:sym typeface="Times" charset="0"/>
              </a:rPr>
              <a:t>Click to edit Master title style</a:t>
            </a:r>
          </a:p>
        </p:txBody>
      </p:sp>
      <p:sp>
        <p:nvSpPr>
          <p:cNvPr id="12290" name="Rectangle 2"/>
          <p:cNvSpPr>
            <a:spLocks noGrp="1" noChangeArrowheads="1"/>
          </p:cNvSpPr>
          <p:nvPr>
            <p:ph type="body" idx="1"/>
          </p:nvPr>
        </p:nvSpPr>
        <p:spPr bwMode="auto">
          <a:xfrm>
            <a:off x="974725" y="2817813"/>
            <a:ext cx="11055350" cy="693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63500" tIns="63500" rIns="130046" bIns="63500" numCol="1" anchor="t" anchorCtr="0" compatLnSpc="1">
            <a:prstTxWarp prst="textNoShape">
              <a:avLst/>
            </a:prstTxWarp>
          </a:bodyPr>
          <a:lstStyle/>
          <a:p>
            <a:pPr lvl="0"/>
            <a:r>
              <a:rPr lang="en-US">
                <a:sym typeface="Times" charset="0"/>
              </a:rPr>
              <a:t>Click to edit Master text styles</a:t>
            </a:r>
          </a:p>
          <a:p>
            <a:pPr lvl="1"/>
            <a:r>
              <a:rPr lang="en-US">
                <a:sym typeface="Times" charset="0"/>
              </a:rPr>
              <a:t>Second level</a:t>
            </a:r>
          </a:p>
          <a:p>
            <a:pPr lvl="2"/>
            <a:r>
              <a:rPr lang="en-US">
                <a:sym typeface="Times" charset="0"/>
              </a:rPr>
              <a:t>Third level</a:t>
            </a:r>
          </a:p>
          <a:p>
            <a:pPr lvl="3"/>
            <a:r>
              <a:rPr lang="en-US">
                <a:sym typeface="Times" charset="0"/>
              </a:rPr>
              <a:t>Fourth level</a:t>
            </a:r>
          </a:p>
          <a:p>
            <a:pPr lvl="4"/>
            <a:r>
              <a:rPr lang="en-US">
                <a:sym typeface="Times" charset="0"/>
              </a:rPr>
              <a:t>Fifth level</a:t>
            </a:r>
          </a:p>
        </p:txBody>
      </p:sp>
      <p:sp>
        <p:nvSpPr>
          <p:cNvPr id="12291" name="Text Box 3"/>
          <p:cNvSpPr txBox="1">
            <a:spLocks noGrp="1" noChangeArrowheads="1"/>
          </p:cNvSpPr>
          <p:nvPr>
            <p:ph type="sldNum" sz="quarter" idx="4"/>
          </p:nvPr>
        </p:nvSpPr>
        <p:spPr bwMode="auto">
          <a:xfrm>
            <a:off x="10490200" y="8886825"/>
            <a:ext cx="3683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t" anchorCtr="0" compatLnSpc="1">
            <a:prstTxWarp prst="textNoShape">
              <a:avLst/>
            </a:prstTxWarp>
          </a:bodyPr>
          <a:lstStyle>
            <a:lvl1pPr algn="ctr">
              <a:defRPr sz="2000">
                <a:solidFill>
                  <a:srgbClr val="000000"/>
                </a:solidFill>
                <a:latin typeface="+mn-lt"/>
                <a:ea typeface="ＭＳ Ｐゴシック" charset="0"/>
                <a:cs typeface="Times" charset="0"/>
                <a:sym typeface="Times" charset="0"/>
              </a:defRPr>
            </a:lvl1pPr>
            <a:lvl2pPr algn="l">
              <a:defRPr sz="1200">
                <a:solidFill>
                  <a:schemeClr val="tx1"/>
                </a:solidFill>
                <a:latin typeface="Optima" charset="0"/>
                <a:ea typeface="ＭＳ Ｐゴシック" charset="0"/>
              </a:defRPr>
            </a:lvl2pPr>
            <a:lvl3pPr algn="l">
              <a:defRPr sz="1200">
                <a:solidFill>
                  <a:schemeClr val="tx1"/>
                </a:solidFill>
                <a:latin typeface="Optima" charset="0"/>
                <a:ea typeface="ＭＳ Ｐゴシック" charset="0"/>
              </a:defRPr>
            </a:lvl3pPr>
            <a:lvl4pPr algn="l">
              <a:defRPr sz="1200">
                <a:solidFill>
                  <a:schemeClr val="tx1"/>
                </a:solidFill>
                <a:latin typeface="Optima" charset="0"/>
                <a:ea typeface="ＭＳ Ｐゴシック" charset="0"/>
              </a:defRPr>
            </a:lvl4pPr>
            <a:lvl5pPr algn="l">
              <a:defRPr sz="1200">
                <a:solidFill>
                  <a:schemeClr val="tx1"/>
                </a:solidFill>
                <a:latin typeface="Optima" charset="0"/>
                <a:ea typeface="ＭＳ Ｐゴシック" charset="0"/>
              </a:defRPr>
            </a:lvl5pPr>
            <a:lvl6pPr fontAlgn="base">
              <a:spcBef>
                <a:spcPct val="0"/>
              </a:spcBef>
              <a:spcAft>
                <a:spcPct val="0"/>
              </a:spcAft>
              <a:defRPr sz="1200">
                <a:solidFill>
                  <a:schemeClr val="tx1"/>
                </a:solidFill>
                <a:latin typeface="Optima" charset="0"/>
                <a:ea typeface="ＭＳ Ｐゴシック" charset="0"/>
              </a:defRPr>
            </a:lvl6pPr>
            <a:lvl7pPr fontAlgn="base">
              <a:spcBef>
                <a:spcPct val="0"/>
              </a:spcBef>
              <a:spcAft>
                <a:spcPct val="0"/>
              </a:spcAft>
              <a:defRPr sz="1200">
                <a:solidFill>
                  <a:schemeClr val="tx1"/>
                </a:solidFill>
                <a:latin typeface="Optima" charset="0"/>
                <a:ea typeface="ＭＳ Ｐゴシック" charset="0"/>
              </a:defRPr>
            </a:lvl7pPr>
            <a:lvl8pPr fontAlgn="base">
              <a:spcBef>
                <a:spcPct val="0"/>
              </a:spcBef>
              <a:spcAft>
                <a:spcPct val="0"/>
              </a:spcAft>
              <a:defRPr sz="1200">
                <a:solidFill>
                  <a:schemeClr val="tx1"/>
                </a:solidFill>
                <a:latin typeface="Optima" charset="0"/>
                <a:ea typeface="ＭＳ Ｐゴシック" charset="0"/>
              </a:defRPr>
            </a:lvl8pPr>
            <a:lvl9pPr fontAlgn="base">
              <a:spcBef>
                <a:spcPct val="0"/>
              </a:spcBef>
              <a:spcAft>
                <a:spcPct val="0"/>
              </a:spcAft>
              <a:defRPr sz="1200">
                <a:solidFill>
                  <a:schemeClr val="tx1"/>
                </a:solidFill>
                <a:latin typeface="Optima" charset="0"/>
                <a:ea typeface="ＭＳ Ｐゴシック" charset="0"/>
              </a:defRPr>
            </a:lvl9pPr>
          </a:lstStyle>
          <a:p>
            <a:fld id="{C69C062E-82EB-7746-9801-881E785BC42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ransition xmlns:p14="http://schemas.microsoft.com/office/powerpoint/2010/main"/>
  <p:hf hdr="0" ftr="0" dt="0"/>
  <p:txStyles>
    <p:titleStyle>
      <a:lvl1pPr algn="ctr" rtl="0" fontAlgn="base">
        <a:spcBef>
          <a:spcPct val="0"/>
        </a:spcBef>
        <a:spcAft>
          <a:spcPct val="0"/>
        </a:spcAft>
        <a:defRPr sz="4000">
          <a:solidFill>
            <a:srgbClr val="000000"/>
          </a:solidFill>
          <a:latin typeface="+mj-lt"/>
          <a:ea typeface="+mj-ea"/>
          <a:cs typeface="+mj-cs"/>
          <a:sym typeface="Times" charset="0"/>
        </a:defRPr>
      </a:lvl1pPr>
      <a:lvl2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2pPr>
      <a:lvl3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3pPr>
      <a:lvl4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4pPr>
      <a:lvl5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5pPr>
      <a:lvl6pPr marL="4572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6pPr>
      <a:lvl7pPr marL="9144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7pPr>
      <a:lvl8pPr marL="13716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8pPr>
      <a:lvl9pPr marL="18288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9pPr>
    </p:titleStyle>
    <p:bodyStyle>
      <a:lvl1pPr marL="488950" indent="-487363" algn="l" rtl="0" fontAlgn="base">
        <a:spcBef>
          <a:spcPts val="700"/>
        </a:spcBef>
        <a:spcAft>
          <a:spcPct val="0"/>
        </a:spcAft>
        <a:buClr>
          <a:srgbClr val="000000"/>
        </a:buClr>
        <a:buSzPct val="100000"/>
        <a:buFont typeface="Times" charset="0"/>
        <a:buChar char="•"/>
        <a:defRPr sz="3000">
          <a:solidFill>
            <a:srgbClr val="000000"/>
          </a:solidFill>
          <a:latin typeface="+mn-lt"/>
          <a:ea typeface="+mn-ea"/>
          <a:cs typeface="+mn-cs"/>
          <a:sym typeface="Times" charset="0"/>
        </a:defRPr>
      </a:lvl1pPr>
      <a:lvl2pPr marL="995363" indent="-406400" algn="l" rtl="0" fontAlgn="base">
        <a:spcBef>
          <a:spcPts val="600"/>
        </a:spcBef>
        <a:spcAft>
          <a:spcPct val="0"/>
        </a:spcAft>
        <a:buClr>
          <a:srgbClr val="000000"/>
        </a:buClr>
        <a:buSzPct val="100000"/>
        <a:buFont typeface="Times" charset="0"/>
        <a:buChar char="–"/>
        <a:defRPr sz="2500">
          <a:solidFill>
            <a:srgbClr val="000000"/>
          </a:solidFill>
          <a:latin typeface="+mn-lt"/>
          <a:ea typeface="+mn-ea"/>
          <a:cs typeface="+mn-cs"/>
          <a:sym typeface="Times" charset="0"/>
        </a:defRPr>
      </a:lvl2pPr>
      <a:lvl3pPr marL="1563688" indent="-325438" algn="l" rtl="0" fontAlgn="base">
        <a:spcBef>
          <a:spcPts val="500"/>
        </a:spcBef>
        <a:spcAft>
          <a:spcPct val="0"/>
        </a:spcAft>
        <a:buClr>
          <a:srgbClr val="000000"/>
        </a:buClr>
        <a:buSzPct val="100000"/>
        <a:buFont typeface="Times" charset="0"/>
        <a:buChar char="•"/>
        <a:defRPr sz="2000">
          <a:solidFill>
            <a:srgbClr val="000000"/>
          </a:solidFill>
          <a:latin typeface="+mn-lt"/>
          <a:ea typeface="+mn-ea"/>
          <a:cs typeface="+mn-cs"/>
          <a:sym typeface="Times" charset="0"/>
        </a:defRPr>
      </a:lvl3pPr>
      <a:lvl4pPr marL="2214563"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4pPr>
      <a:lvl5pPr marL="28638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5pPr>
      <a:lvl6pPr marL="33210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6pPr>
      <a:lvl7pPr marL="37782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7pPr>
      <a:lvl8pPr marL="42354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8pPr>
      <a:lvl9pPr marL="46926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bwMode="auto">
          <a:xfrm>
            <a:off x="974725" y="541338"/>
            <a:ext cx="11055350" cy="227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63500" tIns="63500" rIns="130046" bIns="63500" numCol="1" anchor="ctr" anchorCtr="0" compatLnSpc="1">
            <a:prstTxWarp prst="textNoShape">
              <a:avLst/>
            </a:prstTxWarp>
          </a:bodyPr>
          <a:lstStyle/>
          <a:p>
            <a:pPr lvl="0"/>
            <a:r>
              <a:rPr lang="en-US">
                <a:sym typeface="Times" charset="0"/>
              </a:rPr>
              <a:t>Click to edit Master title style</a:t>
            </a:r>
          </a:p>
        </p:txBody>
      </p:sp>
      <p:sp>
        <p:nvSpPr>
          <p:cNvPr id="13314" name="Rectangle 2"/>
          <p:cNvSpPr>
            <a:spLocks noGrp="1" noChangeArrowheads="1"/>
          </p:cNvSpPr>
          <p:nvPr>
            <p:ph type="body" idx="1"/>
          </p:nvPr>
        </p:nvSpPr>
        <p:spPr bwMode="auto">
          <a:xfrm>
            <a:off x="974725" y="2817813"/>
            <a:ext cx="11055350" cy="693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63500" tIns="63500" rIns="130046" bIns="63500" numCol="1" anchor="t" anchorCtr="0" compatLnSpc="1">
            <a:prstTxWarp prst="textNoShape">
              <a:avLst/>
            </a:prstTxWarp>
          </a:bodyPr>
          <a:lstStyle/>
          <a:p>
            <a:pPr lvl="0"/>
            <a:r>
              <a:rPr lang="en-US">
                <a:sym typeface="Times" charset="0"/>
              </a:rPr>
              <a:t>Click to edit Master text styles</a:t>
            </a:r>
          </a:p>
          <a:p>
            <a:pPr lvl="1"/>
            <a:r>
              <a:rPr lang="en-US">
                <a:sym typeface="Times" charset="0"/>
              </a:rPr>
              <a:t>Second level</a:t>
            </a:r>
          </a:p>
          <a:p>
            <a:pPr lvl="2"/>
            <a:r>
              <a:rPr lang="en-US">
                <a:sym typeface="Times" charset="0"/>
              </a:rPr>
              <a:t>Third level</a:t>
            </a:r>
          </a:p>
          <a:p>
            <a:pPr lvl="3"/>
            <a:r>
              <a:rPr lang="en-US">
                <a:sym typeface="Times" charset="0"/>
              </a:rPr>
              <a:t>Fourth level</a:t>
            </a:r>
          </a:p>
          <a:p>
            <a:pPr lvl="4"/>
            <a:r>
              <a:rPr lang="en-US">
                <a:sym typeface="Times" charset="0"/>
              </a:rPr>
              <a:t>Fifth level</a:t>
            </a:r>
          </a:p>
        </p:txBody>
      </p:sp>
      <p:sp>
        <p:nvSpPr>
          <p:cNvPr id="13315" name="Text Box 3"/>
          <p:cNvSpPr txBox="1">
            <a:spLocks noGrp="1" noChangeArrowheads="1"/>
          </p:cNvSpPr>
          <p:nvPr>
            <p:ph type="sldNum" sz="quarter" idx="4"/>
          </p:nvPr>
        </p:nvSpPr>
        <p:spPr bwMode="auto">
          <a:xfrm>
            <a:off x="10490200" y="8886825"/>
            <a:ext cx="3683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t" anchorCtr="0" compatLnSpc="1">
            <a:prstTxWarp prst="textNoShape">
              <a:avLst/>
            </a:prstTxWarp>
          </a:bodyPr>
          <a:lstStyle>
            <a:lvl1pPr algn="ctr">
              <a:defRPr sz="2000">
                <a:solidFill>
                  <a:srgbClr val="000000"/>
                </a:solidFill>
                <a:latin typeface="+mn-lt"/>
                <a:ea typeface="ＭＳ Ｐゴシック" charset="0"/>
                <a:cs typeface="Times" charset="0"/>
                <a:sym typeface="Times" charset="0"/>
              </a:defRPr>
            </a:lvl1pPr>
            <a:lvl2pPr algn="l">
              <a:defRPr sz="1200">
                <a:solidFill>
                  <a:schemeClr val="tx1"/>
                </a:solidFill>
                <a:latin typeface="Optima" charset="0"/>
                <a:ea typeface="ＭＳ Ｐゴシック" charset="0"/>
              </a:defRPr>
            </a:lvl2pPr>
            <a:lvl3pPr algn="l">
              <a:defRPr sz="1200">
                <a:solidFill>
                  <a:schemeClr val="tx1"/>
                </a:solidFill>
                <a:latin typeface="Optima" charset="0"/>
                <a:ea typeface="ＭＳ Ｐゴシック" charset="0"/>
              </a:defRPr>
            </a:lvl3pPr>
            <a:lvl4pPr algn="l">
              <a:defRPr sz="1200">
                <a:solidFill>
                  <a:schemeClr val="tx1"/>
                </a:solidFill>
                <a:latin typeface="Optima" charset="0"/>
                <a:ea typeface="ＭＳ Ｐゴシック" charset="0"/>
              </a:defRPr>
            </a:lvl4pPr>
            <a:lvl5pPr algn="l">
              <a:defRPr sz="1200">
                <a:solidFill>
                  <a:schemeClr val="tx1"/>
                </a:solidFill>
                <a:latin typeface="Optima" charset="0"/>
                <a:ea typeface="ＭＳ Ｐゴシック" charset="0"/>
              </a:defRPr>
            </a:lvl5pPr>
            <a:lvl6pPr fontAlgn="base">
              <a:spcBef>
                <a:spcPct val="0"/>
              </a:spcBef>
              <a:spcAft>
                <a:spcPct val="0"/>
              </a:spcAft>
              <a:defRPr sz="1200">
                <a:solidFill>
                  <a:schemeClr val="tx1"/>
                </a:solidFill>
                <a:latin typeface="Optima" charset="0"/>
                <a:ea typeface="ＭＳ Ｐゴシック" charset="0"/>
              </a:defRPr>
            </a:lvl6pPr>
            <a:lvl7pPr fontAlgn="base">
              <a:spcBef>
                <a:spcPct val="0"/>
              </a:spcBef>
              <a:spcAft>
                <a:spcPct val="0"/>
              </a:spcAft>
              <a:defRPr sz="1200">
                <a:solidFill>
                  <a:schemeClr val="tx1"/>
                </a:solidFill>
                <a:latin typeface="Optima" charset="0"/>
                <a:ea typeface="ＭＳ Ｐゴシック" charset="0"/>
              </a:defRPr>
            </a:lvl7pPr>
            <a:lvl8pPr fontAlgn="base">
              <a:spcBef>
                <a:spcPct val="0"/>
              </a:spcBef>
              <a:spcAft>
                <a:spcPct val="0"/>
              </a:spcAft>
              <a:defRPr sz="1200">
                <a:solidFill>
                  <a:schemeClr val="tx1"/>
                </a:solidFill>
                <a:latin typeface="Optima" charset="0"/>
                <a:ea typeface="ＭＳ Ｐゴシック" charset="0"/>
              </a:defRPr>
            </a:lvl8pPr>
            <a:lvl9pPr fontAlgn="base">
              <a:spcBef>
                <a:spcPct val="0"/>
              </a:spcBef>
              <a:spcAft>
                <a:spcPct val="0"/>
              </a:spcAft>
              <a:defRPr sz="1200">
                <a:solidFill>
                  <a:schemeClr val="tx1"/>
                </a:solidFill>
                <a:latin typeface="Optima" charset="0"/>
                <a:ea typeface="ＭＳ Ｐゴシック" charset="0"/>
              </a:defRPr>
            </a:lvl9pPr>
          </a:lstStyle>
          <a:p>
            <a:fld id="{EDD01327-977B-F144-BBBA-5B10D62384E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xmlns:p14="http://schemas.microsoft.com/office/powerpoint/2010/main"/>
  <p:hf hdr="0" ftr="0" dt="0"/>
  <p:txStyles>
    <p:titleStyle>
      <a:lvl1pPr algn="ctr" rtl="0" fontAlgn="base">
        <a:spcBef>
          <a:spcPct val="0"/>
        </a:spcBef>
        <a:spcAft>
          <a:spcPct val="0"/>
        </a:spcAft>
        <a:defRPr sz="4000">
          <a:solidFill>
            <a:srgbClr val="000000"/>
          </a:solidFill>
          <a:latin typeface="+mj-lt"/>
          <a:ea typeface="+mj-ea"/>
          <a:cs typeface="+mj-cs"/>
          <a:sym typeface="Times" charset="0"/>
        </a:defRPr>
      </a:lvl1pPr>
      <a:lvl2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2pPr>
      <a:lvl3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3pPr>
      <a:lvl4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4pPr>
      <a:lvl5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5pPr>
      <a:lvl6pPr marL="4572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6pPr>
      <a:lvl7pPr marL="9144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7pPr>
      <a:lvl8pPr marL="13716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8pPr>
      <a:lvl9pPr marL="18288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9pPr>
    </p:titleStyle>
    <p:bodyStyle>
      <a:lvl1pPr marL="488950" indent="-487363" algn="l" rtl="0" fontAlgn="base">
        <a:spcBef>
          <a:spcPts val="700"/>
        </a:spcBef>
        <a:spcAft>
          <a:spcPct val="0"/>
        </a:spcAft>
        <a:buClr>
          <a:srgbClr val="000000"/>
        </a:buClr>
        <a:buSzPct val="100000"/>
        <a:buFont typeface="Times" charset="0"/>
        <a:buChar char="•"/>
        <a:defRPr sz="3000">
          <a:solidFill>
            <a:srgbClr val="000000"/>
          </a:solidFill>
          <a:latin typeface="+mn-lt"/>
          <a:ea typeface="+mn-ea"/>
          <a:cs typeface="+mn-cs"/>
          <a:sym typeface="Times" charset="0"/>
        </a:defRPr>
      </a:lvl1pPr>
      <a:lvl2pPr marL="995363" indent="-406400" algn="l" rtl="0" fontAlgn="base">
        <a:spcBef>
          <a:spcPts val="600"/>
        </a:spcBef>
        <a:spcAft>
          <a:spcPct val="0"/>
        </a:spcAft>
        <a:buClr>
          <a:srgbClr val="000000"/>
        </a:buClr>
        <a:buSzPct val="100000"/>
        <a:buFont typeface="Times" charset="0"/>
        <a:buChar char="–"/>
        <a:defRPr sz="2500">
          <a:solidFill>
            <a:srgbClr val="000000"/>
          </a:solidFill>
          <a:latin typeface="+mn-lt"/>
          <a:ea typeface="+mn-ea"/>
          <a:cs typeface="+mn-cs"/>
          <a:sym typeface="Times" charset="0"/>
        </a:defRPr>
      </a:lvl2pPr>
      <a:lvl3pPr marL="1563688" indent="-325438" algn="l" rtl="0" fontAlgn="base">
        <a:spcBef>
          <a:spcPts val="500"/>
        </a:spcBef>
        <a:spcAft>
          <a:spcPct val="0"/>
        </a:spcAft>
        <a:buClr>
          <a:srgbClr val="000000"/>
        </a:buClr>
        <a:buSzPct val="100000"/>
        <a:buFont typeface="Times" charset="0"/>
        <a:buChar char="•"/>
        <a:defRPr sz="2000">
          <a:solidFill>
            <a:srgbClr val="000000"/>
          </a:solidFill>
          <a:latin typeface="+mn-lt"/>
          <a:ea typeface="+mn-ea"/>
          <a:cs typeface="+mn-cs"/>
          <a:sym typeface="Times" charset="0"/>
        </a:defRPr>
      </a:lvl3pPr>
      <a:lvl4pPr marL="2214563"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4pPr>
      <a:lvl5pPr marL="28638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5pPr>
      <a:lvl6pPr marL="33210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6pPr>
      <a:lvl7pPr marL="37782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7pPr>
      <a:lvl8pPr marL="42354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8pPr>
      <a:lvl9pPr marL="46926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974725" y="541338"/>
            <a:ext cx="11055350" cy="227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63500" tIns="63500" rIns="130046" bIns="63500" numCol="1" anchor="ctr" anchorCtr="0" compatLnSpc="1">
            <a:prstTxWarp prst="textNoShape">
              <a:avLst/>
            </a:prstTxWarp>
          </a:bodyPr>
          <a:lstStyle/>
          <a:p>
            <a:pPr lvl="0"/>
            <a:r>
              <a:rPr lang="en-US">
                <a:sym typeface="Times" charset="0"/>
              </a:rPr>
              <a:t>Click to edit Master title style</a:t>
            </a:r>
          </a:p>
        </p:txBody>
      </p:sp>
      <p:sp>
        <p:nvSpPr>
          <p:cNvPr id="2050" name="Rectangle 2"/>
          <p:cNvSpPr>
            <a:spLocks noGrp="1" noChangeArrowheads="1"/>
          </p:cNvSpPr>
          <p:nvPr>
            <p:ph type="body" idx="1"/>
          </p:nvPr>
        </p:nvSpPr>
        <p:spPr bwMode="auto">
          <a:xfrm>
            <a:off x="974725" y="2817813"/>
            <a:ext cx="11055350" cy="693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63500" tIns="63500" rIns="130046" bIns="63500" numCol="1" anchor="t" anchorCtr="0" compatLnSpc="1">
            <a:prstTxWarp prst="textNoShape">
              <a:avLst/>
            </a:prstTxWarp>
          </a:bodyPr>
          <a:lstStyle/>
          <a:p>
            <a:pPr lvl="0"/>
            <a:r>
              <a:rPr lang="en-US">
                <a:sym typeface="Times" charset="0"/>
              </a:rPr>
              <a:t>Click to edit Master text styles</a:t>
            </a:r>
          </a:p>
          <a:p>
            <a:pPr lvl="1"/>
            <a:r>
              <a:rPr lang="en-US">
                <a:sym typeface="Times" charset="0"/>
              </a:rPr>
              <a:t>Second level</a:t>
            </a:r>
          </a:p>
          <a:p>
            <a:pPr lvl="2"/>
            <a:r>
              <a:rPr lang="en-US">
                <a:sym typeface="Times" charset="0"/>
              </a:rPr>
              <a:t>Third level</a:t>
            </a:r>
          </a:p>
          <a:p>
            <a:pPr lvl="3"/>
            <a:r>
              <a:rPr lang="en-US">
                <a:sym typeface="Times" charset="0"/>
              </a:rPr>
              <a:t>Fourth level</a:t>
            </a:r>
          </a:p>
          <a:p>
            <a:pPr lvl="4"/>
            <a:r>
              <a:rPr lang="en-US">
                <a:sym typeface="Times" charset="0"/>
              </a:rPr>
              <a:t>Fifth level</a:t>
            </a:r>
          </a:p>
        </p:txBody>
      </p:sp>
      <p:sp>
        <p:nvSpPr>
          <p:cNvPr id="2051" name="Text Box 3"/>
          <p:cNvSpPr txBox="1">
            <a:spLocks noGrp="1" noChangeArrowheads="1"/>
          </p:cNvSpPr>
          <p:nvPr>
            <p:ph type="sldNum" sz="quarter" idx="4"/>
          </p:nvPr>
        </p:nvSpPr>
        <p:spPr bwMode="auto">
          <a:xfrm>
            <a:off x="10490200" y="8886825"/>
            <a:ext cx="3683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t" anchorCtr="0" compatLnSpc="1">
            <a:prstTxWarp prst="textNoShape">
              <a:avLst/>
            </a:prstTxWarp>
          </a:bodyPr>
          <a:lstStyle>
            <a:lvl1pPr algn="ctr">
              <a:defRPr sz="2000">
                <a:solidFill>
                  <a:srgbClr val="000000"/>
                </a:solidFill>
                <a:latin typeface="+mn-lt"/>
                <a:ea typeface="ＭＳ Ｐゴシック" charset="0"/>
                <a:cs typeface="Times" charset="0"/>
                <a:sym typeface="Times" charset="0"/>
              </a:defRPr>
            </a:lvl1pPr>
            <a:lvl2pPr algn="l">
              <a:defRPr sz="1200">
                <a:solidFill>
                  <a:schemeClr val="tx1"/>
                </a:solidFill>
                <a:latin typeface="Optima" charset="0"/>
                <a:ea typeface="ＭＳ Ｐゴシック" charset="0"/>
              </a:defRPr>
            </a:lvl2pPr>
            <a:lvl3pPr algn="l">
              <a:defRPr sz="1200">
                <a:solidFill>
                  <a:schemeClr val="tx1"/>
                </a:solidFill>
                <a:latin typeface="Optima" charset="0"/>
                <a:ea typeface="ＭＳ Ｐゴシック" charset="0"/>
              </a:defRPr>
            </a:lvl3pPr>
            <a:lvl4pPr algn="l">
              <a:defRPr sz="1200">
                <a:solidFill>
                  <a:schemeClr val="tx1"/>
                </a:solidFill>
                <a:latin typeface="Optima" charset="0"/>
                <a:ea typeface="ＭＳ Ｐゴシック" charset="0"/>
              </a:defRPr>
            </a:lvl4pPr>
            <a:lvl5pPr algn="l">
              <a:defRPr sz="1200">
                <a:solidFill>
                  <a:schemeClr val="tx1"/>
                </a:solidFill>
                <a:latin typeface="Optima" charset="0"/>
                <a:ea typeface="ＭＳ Ｐゴシック" charset="0"/>
              </a:defRPr>
            </a:lvl5pPr>
            <a:lvl6pPr fontAlgn="base">
              <a:spcBef>
                <a:spcPct val="0"/>
              </a:spcBef>
              <a:spcAft>
                <a:spcPct val="0"/>
              </a:spcAft>
              <a:defRPr sz="1200">
                <a:solidFill>
                  <a:schemeClr val="tx1"/>
                </a:solidFill>
                <a:latin typeface="Optima" charset="0"/>
                <a:ea typeface="ＭＳ Ｐゴシック" charset="0"/>
              </a:defRPr>
            </a:lvl6pPr>
            <a:lvl7pPr fontAlgn="base">
              <a:spcBef>
                <a:spcPct val="0"/>
              </a:spcBef>
              <a:spcAft>
                <a:spcPct val="0"/>
              </a:spcAft>
              <a:defRPr sz="1200">
                <a:solidFill>
                  <a:schemeClr val="tx1"/>
                </a:solidFill>
                <a:latin typeface="Optima" charset="0"/>
                <a:ea typeface="ＭＳ Ｐゴシック" charset="0"/>
              </a:defRPr>
            </a:lvl7pPr>
            <a:lvl8pPr fontAlgn="base">
              <a:spcBef>
                <a:spcPct val="0"/>
              </a:spcBef>
              <a:spcAft>
                <a:spcPct val="0"/>
              </a:spcAft>
              <a:defRPr sz="1200">
                <a:solidFill>
                  <a:schemeClr val="tx1"/>
                </a:solidFill>
                <a:latin typeface="Optima" charset="0"/>
                <a:ea typeface="ＭＳ Ｐゴシック" charset="0"/>
              </a:defRPr>
            </a:lvl8pPr>
            <a:lvl9pPr fontAlgn="base">
              <a:spcBef>
                <a:spcPct val="0"/>
              </a:spcBef>
              <a:spcAft>
                <a:spcPct val="0"/>
              </a:spcAft>
              <a:defRPr sz="1200">
                <a:solidFill>
                  <a:schemeClr val="tx1"/>
                </a:solidFill>
                <a:latin typeface="Optima" charset="0"/>
                <a:ea typeface="ＭＳ Ｐゴシック" charset="0"/>
              </a:defRPr>
            </a:lvl9pPr>
          </a:lstStyle>
          <a:p>
            <a:fld id="{325331A3-56DB-3947-B6C2-E14521A6795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xmlns:p14="http://schemas.microsoft.com/office/powerpoint/2010/main"/>
  <p:hf hdr="0" ftr="0" dt="0"/>
  <p:txStyles>
    <p:titleStyle>
      <a:lvl1pPr algn="ctr" rtl="0" fontAlgn="base">
        <a:spcBef>
          <a:spcPct val="0"/>
        </a:spcBef>
        <a:spcAft>
          <a:spcPct val="0"/>
        </a:spcAft>
        <a:defRPr sz="4000">
          <a:solidFill>
            <a:srgbClr val="000000"/>
          </a:solidFill>
          <a:latin typeface="+mj-lt"/>
          <a:ea typeface="+mj-ea"/>
          <a:cs typeface="+mj-cs"/>
          <a:sym typeface="Times" charset="0"/>
        </a:defRPr>
      </a:lvl1pPr>
      <a:lvl2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2pPr>
      <a:lvl3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3pPr>
      <a:lvl4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4pPr>
      <a:lvl5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5pPr>
      <a:lvl6pPr marL="4572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6pPr>
      <a:lvl7pPr marL="9144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7pPr>
      <a:lvl8pPr marL="13716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8pPr>
      <a:lvl9pPr marL="18288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9pPr>
    </p:titleStyle>
    <p:bodyStyle>
      <a:lvl1pPr marL="488950" indent="-487363" algn="l" rtl="0" fontAlgn="base">
        <a:spcBef>
          <a:spcPts val="700"/>
        </a:spcBef>
        <a:spcAft>
          <a:spcPct val="0"/>
        </a:spcAft>
        <a:buClr>
          <a:srgbClr val="000000"/>
        </a:buClr>
        <a:buSzPct val="100000"/>
        <a:buFont typeface="Times" charset="0"/>
        <a:buChar char="•"/>
        <a:defRPr sz="3000">
          <a:solidFill>
            <a:srgbClr val="000000"/>
          </a:solidFill>
          <a:latin typeface="+mn-lt"/>
          <a:ea typeface="+mn-ea"/>
          <a:cs typeface="+mn-cs"/>
          <a:sym typeface="Times" charset="0"/>
        </a:defRPr>
      </a:lvl1pPr>
      <a:lvl2pPr marL="995363" indent="-406400" algn="l" rtl="0" fontAlgn="base">
        <a:spcBef>
          <a:spcPts val="600"/>
        </a:spcBef>
        <a:spcAft>
          <a:spcPct val="0"/>
        </a:spcAft>
        <a:buClr>
          <a:srgbClr val="000000"/>
        </a:buClr>
        <a:buSzPct val="100000"/>
        <a:buFont typeface="Times" charset="0"/>
        <a:buChar char="–"/>
        <a:defRPr sz="2500">
          <a:solidFill>
            <a:srgbClr val="000000"/>
          </a:solidFill>
          <a:latin typeface="+mn-lt"/>
          <a:ea typeface="+mn-ea"/>
          <a:cs typeface="+mn-cs"/>
          <a:sym typeface="Times" charset="0"/>
        </a:defRPr>
      </a:lvl2pPr>
      <a:lvl3pPr marL="1563688" indent="-325438" algn="l" rtl="0" fontAlgn="base">
        <a:spcBef>
          <a:spcPts val="500"/>
        </a:spcBef>
        <a:spcAft>
          <a:spcPct val="0"/>
        </a:spcAft>
        <a:buClr>
          <a:srgbClr val="000000"/>
        </a:buClr>
        <a:buSzPct val="100000"/>
        <a:buFont typeface="Times" charset="0"/>
        <a:buChar char="•"/>
        <a:defRPr sz="2000">
          <a:solidFill>
            <a:srgbClr val="000000"/>
          </a:solidFill>
          <a:latin typeface="+mn-lt"/>
          <a:ea typeface="+mn-ea"/>
          <a:cs typeface="+mn-cs"/>
          <a:sym typeface="Times" charset="0"/>
        </a:defRPr>
      </a:lvl3pPr>
      <a:lvl4pPr marL="2214563"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4pPr>
      <a:lvl5pPr marL="28638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5pPr>
      <a:lvl6pPr marL="33210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6pPr>
      <a:lvl7pPr marL="37782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7pPr>
      <a:lvl8pPr marL="42354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8pPr>
      <a:lvl9pPr marL="46926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bwMode="auto">
          <a:xfrm>
            <a:off x="974725" y="541338"/>
            <a:ext cx="11055350" cy="227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63500" tIns="63500" rIns="130046" bIns="63500" numCol="1" anchor="ctr" anchorCtr="0" compatLnSpc="1">
            <a:prstTxWarp prst="textNoShape">
              <a:avLst/>
            </a:prstTxWarp>
          </a:bodyPr>
          <a:lstStyle/>
          <a:p>
            <a:pPr lvl="0"/>
            <a:r>
              <a:rPr lang="en-US">
                <a:sym typeface="Times" charset="0"/>
              </a:rPr>
              <a:t>Click to edit Master title style</a:t>
            </a:r>
          </a:p>
        </p:txBody>
      </p:sp>
      <p:sp>
        <p:nvSpPr>
          <p:cNvPr id="3074" name="Rectangle 2"/>
          <p:cNvSpPr>
            <a:spLocks noGrp="1" noChangeArrowheads="1"/>
          </p:cNvSpPr>
          <p:nvPr>
            <p:ph type="body" idx="1"/>
          </p:nvPr>
        </p:nvSpPr>
        <p:spPr bwMode="auto">
          <a:xfrm>
            <a:off x="974725" y="2817813"/>
            <a:ext cx="11055350" cy="693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63500" tIns="63500" rIns="130046" bIns="63500" numCol="1" anchor="t" anchorCtr="0" compatLnSpc="1">
            <a:prstTxWarp prst="textNoShape">
              <a:avLst/>
            </a:prstTxWarp>
          </a:bodyPr>
          <a:lstStyle/>
          <a:p>
            <a:pPr lvl="0"/>
            <a:r>
              <a:rPr lang="en-US">
                <a:sym typeface="Times" charset="0"/>
              </a:rPr>
              <a:t>Click to edit Master text styles</a:t>
            </a:r>
          </a:p>
          <a:p>
            <a:pPr lvl="1"/>
            <a:r>
              <a:rPr lang="en-US">
                <a:sym typeface="Times" charset="0"/>
              </a:rPr>
              <a:t>Second level</a:t>
            </a:r>
          </a:p>
          <a:p>
            <a:pPr lvl="2"/>
            <a:r>
              <a:rPr lang="en-US">
                <a:sym typeface="Times" charset="0"/>
              </a:rPr>
              <a:t>Third level</a:t>
            </a:r>
          </a:p>
          <a:p>
            <a:pPr lvl="3"/>
            <a:r>
              <a:rPr lang="en-US">
                <a:sym typeface="Times" charset="0"/>
              </a:rPr>
              <a:t>Fourth level</a:t>
            </a:r>
          </a:p>
          <a:p>
            <a:pPr lvl="4"/>
            <a:r>
              <a:rPr lang="en-US">
                <a:sym typeface="Times" charset="0"/>
              </a:rPr>
              <a:t>Fifth level</a:t>
            </a:r>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ransition xmlns:p14="http://schemas.microsoft.com/office/powerpoint/2010/main"/>
  <p:txStyles>
    <p:titleStyle>
      <a:lvl1pPr algn="ctr" rtl="0" fontAlgn="base">
        <a:spcBef>
          <a:spcPct val="0"/>
        </a:spcBef>
        <a:spcAft>
          <a:spcPct val="0"/>
        </a:spcAft>
        <a:defRPr sz="4000">
          <a:solidFill>
            <a:srgbClr val="000000"/>
          </a:solidFill>
          <a:latin typeface="+mj-lt"/>
          <a:ea typeface="+mj-ea"/>
          <a:cs typeface="+mj-cs"/>
          <a:sym typeface="Times" charset="0"/>
        </a:defRPr>
      </a:lvl1pPr>
      <a:lvl2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2pPr>
      <a:lvl3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3pPr>
      <a:lvl4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4pPr>
      <a:lvl5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5pPr>
      <a:lvl6pPr marL="4572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6pPr>
      <a:lvl7pPr marL="9144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7pPr>
      <a:lvl8pPr marL="13716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8pPr>
      <a:lvl9pPr marL="18288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9pPr>
    </p:titleStyle>
    <p:bodyStyle>
      <a:lvl1pPr marL="488950" indent="-487363" algn="l" rtl="0" fontAlgn="base">
        <a:spcBef>
          <a:spcPts val="700"/>
        </a:spcBef>
        <a:spcAft>
          <a:spcPct val="0"/>
        </a:spcAft>
        <a:buClr>
          <a:srgbClr val="000000"/>
        </a:buClr>
        <a:buSzPct val="100000"/>
        <a:buFont typeface="Times" charset="0"/>
        <a:buChar char="•"/>
        <a:defRPr sz="3000">
          <a:solidFill>
            <a:srgbClr val="000000"/>
          </a:solidFill>
          <a:latin typeface="+mn-lt"/>
          <a:ea typeface="+mn-ea"/>
          <a:cs typeface="+mn-cs"/>
          <a:sym typeface="Times" charset="0"/>
        </a:defRPr>
      </a:lvl1pPr>
      <a:lvl2pPr marL="995363" indent="-406400" algn="l" rtl="0" fontAlgn="base">
        <a:spcBef>
          <a:spcPts val="600"/>
        </a:spcBef>
        <a:spcAft>
          <a:spcPct val="0"/>
        </a:spcAft>
        <a:buClr>
          <a:srgbClr val="000000"/>
        </a:buClr>
        <a:buSzPct val="100000"/>
        <a:buFont typeface="Times" charset="0"/>
        <a:buChar char="–"/>
        <a:defRPr sz="2500">
          <a:solidFill>
            <a:srgbClr val="000000"/>
          </a:solidFill>
          <a:latin typeface="+mn-lt"/>
          <a:ea typeface="+mn-ea"/>
          <a:cs typeface="+mn-cs"/>
          <a:sym typeface="Times" charset="0"/>
        </a:defRPr>
      </a:lvl2pPr>
      <a:lvl3pPr marL="1563688" indent="-325438" algn="l" rtl="0" fontAlgn="base">
        <a:spcBef>
          <a:spcPts val="500"/>
        </a:spcBef>
        <a:spcAft>
          <a:spcPct val="0"/>
        </a:spcAft>
        <a:buClr>
          <a:srgbClr val="000000"/>
        </a:buClr>
        <a:buSzPct val="100000"/>
        <a:buFont typeface="Times" charset="0"/>
        <a:buChar char="•"/>
        <a:defRPr sz="2000">
          <a:solidFill>
            <a:srgbClr val="000000"/>
          </a:solidFill>
          <a:latin typeface="+mn-lt"/>
          <a:ea typeface="+mn-ea"/>
          <a:cs typeface="+mn-cs"/>
          <a:sym typeface="Times" charset="0"/>
        </a:defRPr>
      </a:lvl3pPr>
      <a:lvl4pPr marL="2214563"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4pPr>
      <a:lvl5pPr marL="28638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5pPr>
      <a:lvl6pPr marL="33210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6pPr>
      <a:lvl7pPr marL="37782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7pPr>
      <a:lvl8pPr marL="42354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8pPr>
      <a:lvl9pPr marL="46926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bwMode="auto">
          <a:xfrm>
            <a:off x="974725" y="541338"/>
            <a:ext cx="11055350" cy="227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63500" tIns="63500" rIns="130046" bIns="63500" numCol="1" anchor="ctr" anchorCtr="0" compatLnSpc="1">
            <a:prstTxWarp prst="textNoShape">
              <a:avLst/>
            </a:prstTxWarp>
          </a:bodyPr>
          <a:lstStyle/>
          <a:p>
            <a:pPr lvl="0"/>
            <a:r>
              <a:rPr lang="en-US">
                <a:sym typeface="Times" charset="0"/>
              </a:rPr>
              <a:t>Click to edit Master title style</a:t>
            </a:r>
          </a:p>
        </p:txBody>
      </p:sp>
      <p:sp>
        <p:nvSpPr>
          <p:cNvPr id="4098" name="Rectangle 2"/>
          <p:cNvSpPr>
            <a:spLocks noGrp="1" noChangeArrowheads="1"/>
          </p:cNvSpPr>
          <p:nvPr>
            <p:ph type="body" idx="1"/>
          </p:nvPr>
        </p:nvSpPr>
        <p:spPr bwMode="auto">
          <a:xfrm>
            <a:off x="974725" y="2817813"/>
            <a:ext cx="11055350" cy="693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63500" tIns="63500" rIns="130046" bIns="63500" numCol="1" anchor="t" anchorCtr="0" compatLnSpc="1">
            <a:prstTxWarp prst="textNoShape">
              <a:avLst/>
            </a:prstTxWarp>
          </a:bodyPr>
          <a:lstStyle/>
          <a:p>
            <a:pPr lvl="0"/>
            <a:r>
              <a:rPr lang="en-US">
                <a:sym typeface="Times" charset="0"/>
              </a:rPr>
              <a:t>Click to edit Master text styles</a:t>
            </a:r>
          </a:p>
          <a:p>
            <a:pPr lvl="1"/>
            <a:r>
              <a:rPr lang="en-US">
                <a:sym typeface="Times" charset="0"/>
              </a:rPr>
              <a:t>Second level</a:t>
            </a:r>
          </a:p>
          <a:p>
            <a:pPr lvl="2"/>
            <a:r>
              <a:rPr lang="en-US">
                <a:sym typeface="Times" charset="0"/>
              </a:rPr>
              <a:t>Third level</a:t>
            </a:r>
          </a:p>
          <a:p>
            <a:pPr lvl="3"/>
            <a:r>
              <a:rPr lang="en-US">
                <a:sym typeface="Times" charset="0"/>
              </a:rPr>
              <a:t>Fourth level</a:t>
            </a:r>
          </a:p>
          <a:p>
            <a:pPr lvl="4"/>
            <a:r>
              <a:rPr lang="en-US">
                <a:sym typeface="Times" charset="0"/>
              </a:rPr>
              <a:t>Fifth level</a:t>
            </a:r>
          </a:p>
        </p:txBody>
      </p:sp>
      <p:sp>
        <p:nvSpPr>
          <p:cNvPr id="4099" name="Text Box 3"/>
          <p:cNvSpPr txBox="1">
            <a:spLocks noGrp="1" noChangeArrowheads="1"/>
          </p:cNvSpPr>
          <p:nvPr>
            <p:ph type="sldNum" sz="quarter" idx="4"/>
          </p:nvPr>
        </p:nvSpPr>
        <p:spPr bwMode="auto">
          <a:xfrm>
            <a:off x="10490200" y="8886825"/>
            <a:ext cx="3683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t" anchorCtr="0" compatLnSpc="1">
            <a:prstTxWarp prst="textNoShape">
              <a:avLst/>
            </a:prstTxWarp>
          </a:bodyPr>
          <a:lstStyle>
            <a:lvl1pPr algn="ctr">
              <a:defRPr sz="2000">
                <a:solidFill>
                  <a:srgbClr val="000000"/>
                </a:solidFill>
                <a:latin typeface="+mn-lt"/>
                <a:ea typeface="ＭＳ Ｐゴシック" charset="0"/>
                <a:cs typeface="Times" charset="0"/>
                <a:sym typeface="Times" charset="0"/>
              </a:defRPr>
            </a:lvl1pPr>
            <a:lvl2pPr algn="l">
              <a:defRPr sz="1200">
                <a:solidFill>
                  <a:schemeClr val="tx1"/>
                </a:solidFill>
                <a:latin typeface="Optima" charset="0"/>
                <a:ea typeface="ＭＳ Ｐゴシック" charset="0"/>
              </a:defRPr>
            </a:lvl2pPr>
            <a:lvl3pPr algn="l">
              <a:defRPr sz="1200">
                <a:solidFill>
                  <a:schemeClr val="tx1"/>
                </a:solidFill>
                <a:latin typeface="Optima" charset="0"/>
                <a:ea typeface="ＭＳ Ｐゴシック" charset="0"/>
              </a:defRPr>
            </a:lvl3pPr>
            <a:lvl4pPr algn="l">
              <a:defRPr sz="1200">
                <a:solidFill>
                  <a:schemeClr val="tx1"/>
                </a:solidFill>
                <a:latin typeface="Optima" charset="0"/>
                <a:ea typeface="ＭＳ Ｐゴシック" charset="0"/>
              </a:defRPr>
            </a:lvl4pPr>
            <a:lvl5pPr algn="l">
              <a:defRPr sz="1200">
                <a:solidFill>
                  <a:schemeClr val="tx1"/>
                </a:solidFill>
                <a:latin typeface="Optima" charset="0"/>
                <a:ea typeface="ＭＳ Ｐゴシック" charset="0"/>
              </a:defRPr>
            </a:lvl5pPr>
            <a:lvl6pPr fontAlgn="base">
              <a:spcBef>
                <a:spcPct val="0"/>
              </a:spcBef>
              <a:spcAft>
                <a:spcPct val="0"/>
              </a:spcAft>
              <a:defRPr sz="1200">
                <a:solidFill>
                  <a:schemeClr val="tx1"/>
                </a:solidFill>
                <a:latin typeface="Optima" charset="0"/>
                <a:ea typeface="ＭＳ Ｐゴシック" charset="0"/>
              </a:defRPr>
            </a:lvl6pPr>
            <a:lvl7pPr fontAlgn="base">
              <a:spcBef>
                <a:spcPct val="0"/>
              </a:spcBef>
              <a:spcAft>
                <a:spcPct val="0"/>
              </a:spcAft>
              <a:defRPr sz="1200">
                <a:solidFill>
                  <a:schemeClr val="tx1"/>
                </a:solidFill>
                <a:latin typeface="Optima" charset="0"/>
                <a:ea typeface="ＭＳ Ｐゴシック" charset="0"/>
              </a:defRPr>
            </a:lvl7pPr>
            <a:lvl8pPr fontAlgn="base">
              <a:spcBef>
                <a:spcPct val="0"/>
              </a:spcBef>
              <a:spcAft>
                <a:spcPct val="0"/>
              </a:spcAft>
              <a:defRPr sz="1200">
                <a:solidFill>
                  <a:schemeClr val="tx1"/>
                </a:solidFill>
                <a:latin typeface="Optima" charset="0"/>
                <a:ea typeface="ＭＳ Ｐゴシック" charset="0"/>
              </a:defRPr>
            </a:lvl8pPr>
            <a:lvl9pPr fontAlgn="base">
              <a:spcBef>
                <a:spcPct val="0"/>
              </a:spcBef>
              <a:spcAft>
                <a:spcPct val="0"/>
              </a:spcAft>
              <a:defRPr sz="1200">
                <a:solidFill>
                  <a:schemeClr val="tx1"/>
                </a:solidFill>
                <a:latin typeface="Optima" charset="0"/>
                <a:ea typeface="ＭＳ Ｐゴシック" charset="0"/>
              </a:defRPr>
            </a:lvl9pPr>
          </a:lstStyle>
          <a:p>
            <a:fld id="{514259BC-156D-2A4D-A417-C541C545B2F1}" type="slidenum">
              <a:rPr lang="en-US"/>
              <a:pPr/>
              <a:t>‹#›</a:t>
            </a:fld>
            <a:endParaRPr lang="en-US"/>
          </a:p>
        </p:txBody>
      </p:sp>
      <p:pic>
        <p:nvPicPr>
          <p:cNvPr id="4100" name="Picture 4"/>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68800" y="609600"/>
            <a:ext cx="4533900"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ransition xmlns:p14="http://schemas.microsoft.com/office/powerpoint/2010/main"/>
  <p:hf hdr="0" ftr="0" dt="0"/>
  <p:txStyles>
    <p:titleStyle>
      <a:lvl1pPr algn="ctr" rtl="0" fontAlgn="base">
        <a:spcBef>
          <a:spcPct val="0"/>
        </a:spcBef>
        <a:spcAft>
          <a:spcPct val="0"/>
        </a:spcAft>
        <a:defRPr sz="4000">
          <a:solidFill>
            <a:srgbClr val="000000"/>
          </a:solidFill>
          <a:latin typeface="+mj-lt"/>
          <a:ea typeface="+mj-ea"/>
          <a:cs typeface="+mj-cs"/>
          <a:sym typeface="Times" charset="0"/>
        </a:defRPr>
      </a:lvl1pPr>
      <a:lvl2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2pPr>
      <a:lvl3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3pPr>
      <a:lvl4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4pPr>
      <a:lvl5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5pPr>
      <a:lvl6pPr marL="4572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6pPr>
      <a:lvl7pPr marL="9144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7pPr>
      <a:lvl8pPr marL="13716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8pPr>
      <a:lvl9pPr marL="18288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9pPr>
    </p:titleStyle>
    <p:bodyStyle>
      <a:lvl1pPr marL="488950" indent="-487363" algn="l" rtl="0" fontAlgn="base">
        <a:spcBef>
          <a:spcPts val="700"/>
        </a:spcBef>
        <a:spcAft>
          <a:spcPct val="0"/>
        </a:spcAft>
        <a:buClr>
          <a:srgbClr val="000000"/>
        </a:buClr>
        <a:buSzPct val="100000"/>
        <a:buFont typeface="Times" charset="0"/>
        <a:buChar char="•"/>
        <a:defRPr sz="3000">
          <a:solidFill>
            <a:srgbClr val="000000"/>
          </a:solidFill>
          <a:latin typeface="+mn-lt"/>
          <a:ea typeface="+mn-ea"/>
          <a:cs typeface="+mn-cs"/>
          <a:sym typeface="Times" charset="0"/>
        </a:defRPr>
      </a:lvl1pPr>
      <a:lvl2pPr marL="995363" indent="-406400" algn="l" rtl="0" fontAlgn="base">
        <a:spcBef>
          <a:spcPts val="600"/>
        </a:spcBef>
        <a:spcAft>
          <a:spcPct val="0"/>
        </a:spcAft>
        <a:buClr>
          <a:srgbClr val="000000"/>
        </a:buClr>
        <a:buSzPct val="100000"/>
        <a:buFont typeface="Times" charset="0"/>
        <a:buChar char="–"/>
        <a:defRPr sz="2500">
          <a:solidFill>
            <a:srgbClr val="000000"/>
          </a:solidFill>
          <a:latin typeface="+mn-lt"/>
          <a:ea typeface="+mn-ea"/>
          <a:cs typeface="+mn-cs"/>
          <a:sym typeface="Times" charset="0"/>
        </a:defRPr>
      </a:lvl2pPr>
      <a:lvl3pPr marL="1563688" indent="-325438" algn="l" rtl="0" fontAlgn="base">
        <a:spcBef>
          <a:spcPts val="500"/>
        </a:spcBef>
        <a:spcAft>
          <a:spcPct val="0"/>
        </a:spcAft>
        <a:buClr>
          <a:srgbClr val="000000"/>
        </a:buClr>
        <a:buSzPct val="100000"/>
        <a:buFont typeface="Times" charset="0"/>
        <a:buChar char="•"/>
        <a:defRPr sz="2000">
          <a:solidFill>
            <a:srgbClr val="000000"/>
          </a:solidFill>
          <a:latin typeface="+mn-lt"/>
          <a:ea typeface="+mn-ea"/>
          <a:cs typeface="+mn-cs"/>
          <a:sym typeface="Times" charset="0"/>
        </a:defRPr>
      </a:lvl3pPr>
      <a:lvl4pPr marL="2214563"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4pPr>
      <a:lvl5pPr marL="28638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5pPr>
      <a:lvl6pPr marL="33210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6pPr>
      <a:lvl7pPr marL="37782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7pPr>
      <a:lvl8pPr marL="42354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8pPr>
      <a:lvl9pPr marL="46926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bwMode="auto">
          <a:xfrm>
            <a:off x="974725" y="541338"/>
            <a:ext cx="11055350" cy="227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63500" tIns="63500" rIns="130046" bIns="63500" numCol="1" anchor="ctr" anchorCtr="0" compatLnSpc="1">
            <a:prstTxWarp prst="textNoShape">
              <a:avLst/>
            </a:prstTxWarp>
          </a:bodyPr>
          <a:lstStyle/>
          <a:p>
            <a:pPr lvl="0"/>
            <a:r>
              <a:rPr lang="en-US">
                <a:sym typeface="Times" charset="0"/>
              </a:rPr>
              <a:t>Click to edit Master title style</a:t>
            </a:r>
          </a:p>
        </p:txBody>
      </p:sp>
      <p:sp>
        <p:nvSpPr>
          <p:cNvPr id="5122" name="Rectangle 2"/>
          <p:cNvSpPr>
            <a:spLocks noGrp="1" noChangeArrowheads="1"/>
          </p:cNvSpPr>
          <p:nvPr>
            <p:ph type="body" idx="1"/>
          </p:nvPr>
        </p:nvSpPr>
        <p:spPr bwMode="auto">
          <a:xfrm>
            <a:off x="974725" y="2817813"/>
            <a:ext cx="11055350" cy="693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63500" tIns="63500" rIns="130046" bIns="63500" numCol="1" anchor="t" anchorCtr="0" compatLnSpc="1">
            <a:prstTxWarp prst="textNoShape">
              <a:avLst/>
            </a:prstTxWarp>
          </a:bodyPr>
          <a:lstStyle/>
          <a:p>
            <a:pPr lvl="0"/>
            <a:r>
              <a:rPr lang="en-US">
                <a:sym typeface="Times" charset="0"/>
              </a:rPr>
              <a:t>Click to edit Master text styles</a:t>
            </a:r>
          </a:p>
          <a:p>
            <a:pPr lvl="1"/>
            <a:r>
              <a:rPr lang="en-US">
                <a:sym typeface="Times" charset="0"/>
              </a:rPr>
              <a:t>Second level</a:t>
            </a:r>
          </a:p>
          <a:p>
            <a:pPr lvl="2"/>
            <a:r>
              <a:rPr lang="en-US">
                <a:sym typeface="Times" charset="0"/>
              </a:rPr>
              <a:t>Third level</a:t>
            </a:r>
          </a:p>
          <a:p>
            <a:pPr lvl="3"/>
            <a:r>
              <a:rPr lang="en-US">
                <a:sym typeface="Times" charset="0"/>
              </a:rPr>
              <a:t>Fourth level</a:t>
            </a:r>
          </a:p>
          <a:p>
            <a:pPr lvl="4"/>
            <a:r>
              <a:rPr lang="en-US">
                <a:sym typeface="Times" charset="0"/>
              </a:rPr>
              <a:t>Fifth level</a:t>
            </a:r>
          </a:p>
        </p:txBody>
      </p:sp>
      <p:sp>
        <p:nvSpPr>
          <p:cNvPr id="5123" name="Text Box 3"/>
          <p:cNvSpPr txBox="1">
            <a:spLocks noGrp="1" noChangeArrowheads="1"/>
          </p:cNvSpPr>
          <p:nvPr>
            <p:ph type="sldNum" sz="quarter" idx="4"/>
          </p:nvPr>
        </p:nvSpPr>
        <p:spPr bwMode="auto">
          <a:xfrm>
            <a:off x="10490200" y="8886825"/>
            <a:ext cx="3683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t" anchorCtr="0" compatLnSpc="1">
            <a:prstTxWarp prst="textNoShape">
              <a:avLst/>
            </a:prstTxWarp>
          </a:bodyPr>
          <a:lstStyle>
            <a:lvl1pPr algn="ctr">
              <a:defRPr sz="2000">
                <a:solidFill>
                  <a:srgbClr val="000000"/>
                </a:solidFill>
                <a:latin typeface="+mn-lt"/>
                <a:ea typeface="ＭＳ Ｐゴシック" charset="0"/>
                <a:cs typeface="Times" charset="0"/>
                <a:sym typeface="Times" charset="0"/>
              </a:defRPr>
            </a:lvl1pPr>
            <a:lvl2pPr algn="l">
              <a:defRPr sz="1200">
                <a:solidFill>
                  <a:schemeClr val="tx1"/>
                </a:solidFill>
                <a:latin typeface="Optima" charset="0"/>
                <a:ea typeface="ＭＳ Ｐゴシック" charset="0"/>
              </a:defRPr>
            </a:lvl2pPr>
            <a:lvl3pPr algn="l">
              <a:defRPr sz="1200">
                <a:solidFill>
                  <a:schemeClr val="tx1"/>
                </a:solidFill>
                <a:latin typeface="Optima" charset="0"/>
                <a:ea typeface="ＭＳ Ｐゴシック" charset="0"/>
              </a:defRPr>
            </a:lvl3pPr>
            <a:lvl4pPr algn="l">
              <a:defRPr sz="1200">
                <a:solidFill>
                  <a:schemeClr val="tx1"/>
                </a:solidFill>
                <a:latin typeface="Optima" charset="0"/>
                <a:ea typeface="ＭＳ Ｐゴシック" charset="0"/>
              </a:defRPr>
            </a:lvl4pPr>
            <a:lvl5pPr algn="l">
              <a:defRPr sz="1200">
                <a:solidFill>
                  <a:schemeClr val="tx1"/>
                </a:solidFill>
                <a:latin typeface="Optima" charset="0"/>
                <a:ea typeface="ＭＳ Ｐゴシック" charset="0"/>
              </a:defRPr>
            </a:lvl5pPr>
            <a:lvl6pPr fontAlgn="base">
              <a:spcBef>
                <a:spcPct val="0"/>
              </a:spcBef>
              <a:spcAft>
                <a:spcPct val="0"/>
              </a:spcAft>
              <a:defRPr sz="1200">
                <a:solidFill>
                  <a:schemeClr val="tx1"/>
                </a:solidFill>
                <a:latin typeface="Optima" charset="0"/>
                <a:ea typeface="ＭＳ Ｐゴシック" charset="0"/>
              </a:defRPr>
            </a:lvl6pPr>
            <a:lvl7pPr fontAlgn="base">
              <a:spcBef>
                <a:spcPct val="0"/>
              </a:spcBef>
              <a:spcAft>
                <a:spcPct val="0"/>
              </a:spcAft>
              <a:defRPr sz="1200">
                <a:solidFill>
                  <a:schemeClr val="tx1"/>
                </a:solidFill>
                <a:latin typeface="Optima" charset="0"/>
                <a:ea typeface="ＭＳ Ｐゴシック" charset="0"/>
              </a:defRPr>
            </a:lvl7pPr>
            <a:lvl8pPr fontAlgn="base">
              <a:spcBef>
                <a:spcPct val="0"/>
              </a:spcBef>
              <a:spcAft>
                <a:spcPct val="0"/>
              </a:spcAft>
              <a:defRPr sz="1200">
                <a:solidFill>
                  <a:schemeClr val="tx1"/>
                </a:solidFill>
                <a:latin typeface="Optima" charset="0"/>
                <a:ea typeface="ＭＳ Ｐゴシック" charset="0"/>
              </a:defRPr>
            </a:lvl8pPr>
            <a:lvl9pPr fontAlgn="base">
              <a:spcBef>
                <a:spcPct val="0"/>
              </a:spcBef>
              <a:spcAft>
                <a:spcPct val="0"/>
              </a:spcAft>
              <a:defRPr sz="1200">
                <a:solidFill>
                  <a:schemeClr val="tx1"/>
                </a:solidFill>
                <a:latin typeface="Optima" charset="0"/>
                <a:ea typeface="ＭＳ Ｐゴシック" charset="0"/>
              </a:defRPr>
            </a:lvl9pPr>
          </a:lstStyle>
          <a:p>
            <a:fld id="{505575AC-6052-8142-9532-942339353BD3}"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ransition xmlns:p14="http://schemas.microsoft.com/office/powerpoint/2010/main"/>
  <p:hf hdr="0" ftr="0" dt="0"/>
  <p:txStyles>
    <p:titleStyle>
      <a:lvl1pPr algn="ctr" rtl="0" fontAlgn="base">
        <a:spcBef>
          <a:spcPct val="0"/>
        </a:spcBef>
        <a:spcAft>
          <a:spcPct val="0"/>
        </a:spcAft>
        <a:defRPr sz="4000">
          <a:solidFill>
            <a:srgbClr val="000000"/>
          </a:solidFill>
          <a:latin typeface="+mj-lt"/>
          <a:ea typeface="+mj-ea"/>
          <a:cs typeface="+mj-cs"/>
          <a:sym typeface="Times" charset="0"/>
        </a:defRPr>
      </a:lvl1pPr>
      <a:lvl2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2pPr>
      <a:lvl3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3pPr>
      <a:lvl4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4pPr>
      <a:lvl5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5pPr>
      <a:lvl6pPr marL="4572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6pPr>
      <a:lvl7pPr marL="9144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7pPr>
      <a:lvl8pPr marL="13716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8pPr>
      <a:lvl9pPr marL="18288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9pPr>
    </p:titleStyle>
    <p:bodyStyle>
      <a:lvl1pPr marL="488950" indent="-487363" algn="l" rtl="0" fontAlgn="base">
        <a:spcBef>
          <a:spcPts val="700"/>
        </a:spcBef>
        <a:spcAft>
          <a:spcPct val="0"/>
        </a:spcAft>
        <a:buClr>
          <a:srgbClr val="000000"/>
        </a:buClr>
        <a:buSzPct val="100000"/>
        <a:buFont typeface="Times" charset="0"/>
        <a:buChar char="•"/>
        <a:defRPr sz="3000">
          <a:solidFill>
            <a:srgbClr val="000000"/>
          </a:solidFill>
          <a:latin typeface="+mn-lt"/>
          <a:ea typeface="+mn-ea"/>
          <a:cs typeface="+mn-cs"/>
          <a:sym typeface="Times" charset="0"/>
        </a:defRPr>
      </a:lvl1pPr>
      <a:lvl2pPr marL="995363" indent="-406400" algn="l" rtl="0" fontAlgn="base">
        <a:spcBef>
          <a:spcPts val="600"/>
        </a:spcBef>
        <a:spcAft>
          <a:spcPct val="0"/>
        </a:spcAft>
        <a:buClr>
          <a:srgbClr val="000000"/>
        </a:buClr>
        <a:buSzPct val="100000"/>
        <a:buFont typeface="Times" charset="0"/>
        <a:buChar char="–"/>
        <a:defRPr sz="2500">
          <a:solidFill>
            <a:srgbClr val="000000"/>
          </a:solidFill>
          <a:latin typeface="+mn-lt"/>
          <a:ea typeface="+mn-ea"/>
          <a:cs typeface="+mn-cs"/>
          <a:sym typeface="Times" charset="0"/>
        </a:defRPr>
      </a:lvl2pPr>
      <a:lvl3pPr marL="1563688" indent="-325438" algn="l" rtl="0" fontAlgn="base">
        <a:spcBef>
          <a:spcPts val="500"/>
        </a:spcBef>
        <a:spcAft>
          <a:spcPct val="0"/>
        </a:spcAft>
        <a:buClr>
          <a:srgbClr val="000000"/>
        </a:buClr>
        <a:buSzPct val="100000"/>
        <a:buFont typeface="Times" charset="0"/>
        <a:buChar char="•"/>
        <a:defRPr sz="2000">
          <a:solidFill>
            <a:srgbClr val="000000"/>
          </a:solidFill>
          <a:latin typeface="+mn-lt"/>
          <a:ea typeface="+mn-ea"/>
          <a:cs typeface="+mn-cs"/>
          <a:sym typeface="Times" charset="0"/>
        </a:defRPr>
      </a:lvl3pPr>
      <a:lvl4pPr marL="2214563"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4pPr>
      <a:lvl5pPr marL="28638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5pPr>
      <a:lvl6pPr marL="33210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6pPr>
      <a:lvl7pPr marL="37782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7pPr>
      <a:lvl8pPr marL="42354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8pPr>
      <a:lvl9pPr marL="46926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bwMode="auto">
          <a:xfrm>
            <a:off x="974725" y="541338"/>
            <a:ext cx="11055350" cy="227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63500" tIns="63500" rIns="130046" bIns="63500" numCol="1" anchor="ctr" anchorCtr="0" compatLnSpc="1">
            <a:prstTxWarp prst="textNoShape">
              <a:avLst/>
            </a:prstTxWarp>
          </a:bodyPr>
          <a:lstStyle/>
          <a:p>
            <a:pPr lvl="0"/>
            <a:r>
              <a:rPr lang="en-US">
                <a:sym typeface="Times" charset="0"/>
              </a:rPr>
              <a:t>Click to edit Master title style</a:t>
            </a:r>
          </a:p>
        </p:txBody>
      </p:sp>
      <p:sp>
        <p:nvSpPr>
          <p:cNvPr id="6146" name="Rectangle 2"/>
          <p:cNvSpPr>
            <a:spLocks noGrp="1" noChangeArrowheads="1"/>
          </p:cNvSpPr>
          <p:nvPr>
            <p:ph type="body" idx="1"/>
          </p:nvPr>
        </p:nvSpPr>
        <p:spPr bwMode="auto">
          <a:xfrm>
            <a:off x="974725" y="2817813"/>
            <a:ext cx="11055350" cy="693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63500" tIns="63500" rIns="130046" bIns="63500" numCol="1" anchor="t" anchorCtr="0" compatLnSpc="1">
            <a:prstTxWarp prst="textNoShape">
              <a:avLst/>
            </a:prstTxWarp>
          </a:bodyPr>
          <a:lstStyle/>
          <a:p>
            <a:pPr lvl="0"/>
            <a:r>
              <a:rPr lang="en-US">
                <a:sym typeface="Times" charset="0"/>
              </a:rPr>
              <a:t>Click to edit Master text styles</a:t>
            </a:r>
          </a:p>
          <a:p>
            <a:pPr lvl="1"/>
            <a:r>
              <a:rPr lang="en-US">
                <a:sym typeface="Times" charset="0"/>
              </a:rPr>
              <a:t>Second level</a:t>
            </a:r>
          </a:p>
          <a:p>
            <a:pPr lvl="2"/>
            <a:r>
              <a:rPr lang="en-US">
                <a:sym typeface="Times" charset="0"/>
              </a:rPr>
              <a:t>Third level</a:t>
            </a:r>
          </a:p>
          <a:p>
            <a:pPr lvl="3"/>
            <a:r>
              <a:rPr lang="en-US">
                <a:sym typeface="Times" charset="0"/>
              </a:rPr>
              <a:t>Fourth level</a:t>
            </a:r>
          </a:p>
          <a:p>
            <a:pPr lvl="4"/>
            <a:r>
              <a:rPr lang="en-US">
                <a:sym typeface="Times" charset="0"/>
              </a:rPr>
              <a:t>Fifth level</a:t>
            </a:r>
          </a:p>
        </p:txBody>
      </p:sp>
      <p:sp>
        <p:nvSpPr>
          <p:cNvPr id="6147" name="Text Box 3"/>
          <p:cNvSpPr txBox="1">
            <a:spLocks noGrp="1" noChangeArrowheads="1"/>
          </p:cNvSpPr>
          <p:nvPr>
            <p:ph type="sldNum" sz="quarter" idx="4"/>
          </p:nvPr>
        </p:nvSpPr>
        <p:spPr bwMode="auto">
          <a:xfrm>
            <a:off x="10490200" y="8886825"/>
            <a:ext cx="3683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t" anchorCtr="0" compatLnSpc="1">
            <a:prstTxWarp prst="textNoShape">
              <a:avLst/>
            </a:prstTxWarp>
          </a:bodyPr>
          <a:lstStyle>
            <a:lvl1pPr algn="ctr">
              <a:defRPr sz="2000">
                <a:solidFill>
                  <a:srgbClr val="000000"/>
                </a:solidFill>
                <a:latin typeface="+mn-lt"/>
                <a:ea typeface="ＭＳ Ｐゴシック" charset="0"/>
                <a:cs typeface="Times" charset="0"/>
                <a:sym typeface="Times" charset="0"/>
              </a:defRPr>
            </a:lvl1pPr>
            <a:lvl2pPr algn="l">
              <a:defRPr sz="1200">
                <a:solidFill>
                  <a:schemeClr val="tx1"/>
                </a:solidFill>
                <a:latin typeface="Optima" charset="0"/>
                <a:ea typeface="ＭＳ Ｐゴシック" charset="0"/>
              </a:defRPr>
            </a:lvl2pPr>
            <a:lvl3pPr algn="l">
              <a:defRPr sz="1200">
                <a:solidFill>
                  <a:schemeClr val="tx1"/>
                </a:solidFill>
                <a:latin typeface="Optima" charset="0"/>
                <a:ea typeface="ＭＳ Ｐゴシック" charset="0"/>
              </a:defRPr>
            </a:lvl3pPr>
            <a:lvl4pPr algn="l">
              <a:defRPr sz="1200">
                <a:solidFill>
                  <a:schemeClr val="tx1"/>
                </a:solidFill>
                <a:latin typeface="Optima" charset="0"/>
                <a:ea typeface="ＭＳ Ｐゴシック" charset="0"/>
              </a:defRPr>
            </a:lvl4pPr>
            <a:lvl5pPr algn="l">
              <a:defRPr sz="1200">
                <a:solidFill>
                  <a:schemeClr val="tx1"/>
                </a:solidFill>
                <a:latin typeface="Optima" charset="0"/>
                <a:ea typeface="ＭＳ Ｐゴシック" charset="0"/>
              </a:defRPr>
            </a:lvl5pPr>
            <a:lvl6pPr fontAlgn="base">
              <a:spcBef>
                <a:spcPct val="0"/>
              </a:spcBef>
              <a:spcAft>
                <a:spcPct val="0"/>
              </a:spcAft>
              <a:defRPr sz="1200">
                <a:solidFill>
                  <a:schemeClr val="tx1"/>
                </a:solidFill>
                <a:latin typeface="Optima" charset="0"/>
                <a:ea typeface="ＭＳ Ｐゴシック" charset="0"/>
              </a:defRPr>
            </a:lvl6pPr>
            <a:lvl7pPr fontAlgn="base">
              <a:spcBef>
                <a:spcPct val="0"/>
              </a:spcBef>
              <a:spcAft>
                <a:spcPct val="0"/>
              </a:spcAft>
              <a:defRPr sz="1200">
                <a:solidFill>
                  <a:schemeClr val="tx1"/>
                </a:solidFill>
                <a:latin typeface="Optima" charset="0"/>
                <a:ea typeface="ＭＳ Ｐゴシック" charset="0"/>
              </a:defRPr>
            </a:lvl7pPr>
            <a:lvl8pPr fontAlgn="base">
              <a:spcBef>
                <a:spcPct val="0"/>
              </a:spcBef>
              <a:spcAft>
                <a:spcPct val="0"/>
              </a:spcAft>
              <a:defRPr sz="1200">
                <a:solidFill>
                  <a:schemeClr val="tx1"/>
                </a:solidFill>
                <a:latin typeface="Optima" charset="0"/>
                <a:ea typeface="ＭＳ Ｐゴシック" charset="0"/>
              </a:defRPr>
            </a:lvl8pPr>
            <a:lvl9pPr fontAlgn="base">
              <a:spcBef>
                <a:spcPct val="0"/>
              </a:spcBef>
              <a:spcAft>
                <a:spcPct val="0"/>
              </a:spcAft>
              <a:defRPr sz="1200">
                <a:solidFill>
                  <a:schemeClr val="tx1"/>
                </a:solidFill>
                <a:latin typeface="Optima" charset="0"/>
                <a:ea typeface="ＭＳ Ｐゴシック" charset="0"/>
              </a:defRPr>
            </a:lvl9pPr>
          </a:lstStyle>
          <a:p>
            <a:fld id="{60EA91A0-E4D3-8C4C-9555-3093D4FAA58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ransition xmlns:p14="http://schemas.microsoft.com/office/powerpoint/2010/main"/>
  <p:hf hdr="0" ftr="0" dt="0"/>
  <p:txStyles>
    <p:titleStyle>
      <a:lvl1pPr algn="ctr" rtl="0" fontAlgn="base">
        <a:spcBef>
          <a:spcPct val="0"/>
        </a:spcBef>
        <a:spcAft>
          <a:spcPct val="0"/>
        </a:spcAft>
        <a:defRPr sz="4000">
          <a:solidFill>
            <a:srgbClr val="000000"/>
          </a:solidFill>
          <a:latin typeface="+mj-lt"/>
          <a:ea typeface="+mj-ea"/>
          <a:cs typeface="+mj-cs"/>
          <a:sym typeface="Times" charset="0"/>
        </a:defRPr>
      </a:lvl1pPr>
      <a:lvl2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2pPr>
      <a:lvl3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3pPr>
      <a:lvl4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4pPr>
      <a:lvl5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5pPr>
      <a:lvl6pPr marL="4572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6pPr>
      <a:lvl7pPr marL="9144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7pPr>
      <a:lvl8pPr marL="13716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8pPr>
      <a:lvl9pPr marL="18288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9pPr>
    </p:titleStyle>
    <p:bodyStyle>
      <a:lvl1pPr marL="488950" indent="-487363" algn="l" rtl="0" fontAlgn="base">
        <a:spcBef>
          <a:spcPts val="700"/>
        </a:spcBef>
        <a:spcAft>
          <a:spcPct val="0"/>
        </a:spcAft>
        <a:buClr>
          <a:srgbClr val="000000"/>
        </a:buClr>
        <a:buSzPct val="100000"/>
        <a:buFont typeface="Times" charset="0"/>
        <a:buChar char="•"/>
        <a:defRPr sz="3000">
          <a:solidFill>
            <a:srgbClr val="000000"/>
          </a:solidFill>
          <a:latin typeface="+mn-lt"/>
          <a:ea typeface="+mn-ea"/>
          <a:cs typeface="+mn-cs"/>
          <a:sym typeface="Times" charset="0"/>
        </a:defRPr>
      </a:lvl1pPr>
      <a:lvl2pPr marL="995363" indent="-406400" algn="l" rtl="0" fontAlgn="base">
        <a:spcBef>
          <a:spcPts val="600"/>
        </a:spcBef>
        <a:spcAft>
          <a:spcPct val="0"/>
        </a:spcAft>
        <a:buClr>
          <a:srgbClr val="000000"/>
        </a:buClr>
        <a:buSzPct val="100000"/>
        <a:buFont typeface="Times" charset="0"/>
        <a:buChar char="–"/>
        <a:defRPr sz="2500">
          <a:solidFill>
            <a:srgbClr val="000000"/>
          </a:solidFill>
          <a:latin typeface="+mn-lt"/>
          <a:ea typeface="+mn-ea"/>
          <a:cs typeface="+mn-cs"/>
          <a:sym typeface="Times" charset="0"/>
        </a:defRPr>
      </a:lvl2pPr>
      <a:lvl3pPr marL="1563688" indent="-325438" algn="l" rtl="0" fontAlgn="base">
        <a:spcBef>
          <a:spcPts val="500"/>
        </a:spcBef>
        <a:spcAft>
          <a:spcPct val="0"/>
        </a:spcAft>
        <a:buClr>
          <a:srgbClr val="000000"/>
        </a:buClr>
        <a:buSzPct val="100000"/>
        <a:buFont typeface="Times" charset="0"/>
        <a:buChar char="•"/>
        <a:defRPr sz="2000">
          <a:solidFill>
            <a:srgbClr val="000000"/>
          </a:solidFill>
          <a:latin typeface="+mn-lt"/>
          <a:ea typeface="+mn-ea"/>
          <a:cs typeface="+mn-cs"/>
          <a:sym typeface="Times" charset="0"/>
        </a:defRPr>
      </a:lvl3pPr>
      <a:lvl4pPr marL="2214563"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4pPr>
      <a:lvl5pPr marL="28638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5pPr>
      <a:lvl6pPr marL="33210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6pPr>
      <a:lvl7pPr marL="37782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7pPr>
      <a:lvl8pPr marL="42354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8pPr>
      <a:lvl9pPr marL="46926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bwMode="auto">
          <a:xfrm>
            <a:off x="974725" y="541338"/>
            <a:ext cx="11055350" cy="227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63500" tIns="63500" rIns="130046" bIns="63500" numCol="1" anchor="ctr" anchorCtr="0" compatLnSpc="1">
            <a:prstTxWarp prst="textNoShape">
              <a:avLst/>
            </a:prstTxWarp>
          </a:bodyPr>
          <a:lstStyle/>
          <a:p>
            <a:pPr lvl="0"/>
            <a:r>
              <a:rPr lang="en-US">
                <a:sym typeface="Times" charset="0"/>
              </a:rPr>
              <a:t>Click to edit Master title style</a:t>
            </a:r>
          </a:p>
        </p:txBody>
      </p:sp>
      <p:sp>
        <p:nvSpPr>
          <p:cNvPr id="7170" name="Rectangle 2"/>
          <p:cNvSpPr>
            <a:spLocks noGrp="1" noChangeArrowheads="1"/>
          </p:cNvSpPr>
          <p:nvPr>
            <p:ph type="body" idx="1"/>
          </p:nvPr>
        </p:nvSpPr>
        <p:spPr bwMode="auto">
          <a:xfrm>
            <a:off x="974725" y="2817813"/>
            <a:ext cx="11055350" cy="693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63500" tIns="63500" rIns="130046" bIns="63500" numCol="1" anchor="t" anchorCtr="0" compatLnSpc="1">
            <a:prstTxWarp prst="textNoShape">
              <a:avLst/>
            </a:prstTxWarp>
          </a:bodyPr>
          <a:lstStyle/>
          <a:p>
            <a:pPr lvl="0"/>
            <a:r>
              <a:rPr lang="en-US">
                <a:sym typeface="Times" charset="0"/>
              </a:rPr>
              <a:t>Click to edit Master text styles</a:t>
            </a:r>
          </a:p>
          <a:p>
            <a:pPr lvl="1"/>
            <a:r>
              <a:rPr lang="en-US">
                <a:sym typeface="Times" charset="0"/>
              </a:rPr>
              <a:t>Second level</a:t>
            </a:r>
          </a:p>
          <a:p>
            <a:pPr lvl="2"/>
            <a:r>
              <a:rPr lang="en-US">
                <a:sym typeface="Times" charset="0"/>
              </a:rPr>
              <a:t>Third level</a:t>
            </a:r>
          </a:p>
          <a:p>
            <a:pPr lvl="3"/>
            <a:r>
              <a:rPr lang="en-US">
                <a:sym typeface="Times" charset="0"/>
              </a:rPr>
              <a:t>Fourth level</a:t>
            </a:r>
          </a:p>
          <a:p>
            <a:pPr lvl="4"/>
            <a:r>
              <a:rPr lang="en-US">
                <a:sym typeface="Times" charset="0"/>
              </a:rPr>
              <a:t>Fifth level</a:t>
            </a:r>
          </a:p>
        </p:txBody>
      </p:sp>
      <p:sp>
        <p:nvSpPr>
          <p:cNvPr id="7171" name="Text Box 3"/>
          <p:cNvSpPr txBox="1">
            <a:spLocks noGrp="1" noChangeArrowheads="1"/>
          </p:cNvSpPr>
          <p:nvPr>
            <p:ph type="sldNum" sz="quarter" idx="4"/>
          </p:nvPr>
        </p:nvSpPr>
        <p:spPr bwMode="auto">
          <a:xfrm>
            <a:off x="10490200" y="8886825"/>
            <a:ext cx="3683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t" anchorCtr="0" compatLnSpc="1">
            <a:prstTxWarp prst="textNoShape">
              <a:avLst/>
            </a:prstTxWarp>
          </a:bodyPr>
          <a:lstStyle>
            <a:lvl1pPr algn="ctr">
              <a:defRPr sz="2000">
                <a:solidFill>
                  <a:srgbClr val="000000"/>
                </a:solidFill>
                <a:latin typeface="+mn-lt"/>
                <a:ea typeface="ＭＳ Ｐゴシック" charset="0"/>
                <a:cs typeface="Times" charset="0"/>
                <a:sym typeface="Times" charset="0"/>
              </a:defRPr>
            </a:lvl1pPr>
            <a:lvl2pPr algn="l">
              <a:defRPr sz="1200">
                <a:solidFill>
                  <a:schemeClr val="tx1"/>
                </a:solidFill>
                <a:latin typeface="Optima" charset="0"/>
                <a:ea typeface="ＭＳ Ｐゴシック" charset="0"/>
              </a:defRPr>
            </a:lvl2pPr>
            <a:lvl3pPr algn="l">
              <a:defRPr sz="1200">
                <a:solidFill>
                  <a:schemeClr val="tx1"/>
                </a:solidFill>
                <a:latin typeface="Optima" charset="0"/>
                <a:ea typeface="ＭＳ Ｐゴシック" charset="0"/>
              </a:defRPr>
            </a:lvl3pPr>
            <a:lvl4pPr algn="l">
              <a:defRPr sz="1200">
                <a:solidFill>
                  <a:schemeClr val="tx1"/>
                </a:solidFill>
                <a:latin typeface="Optima" charset="0"/>
                <a:ea typeface="ＭＳ Ｐゴシック" charset="0"/>
              </a:defRPr>
            </a:lvl4pPr>
            <a:lvl5pPr algn="l">
              <a:defRPr sz="1200">
                <a:solidFill>
                  <a:schemeClr val="tx1"/>
                </a:solidFill>
                <a:latin typeface="Optima" charset="0"/>
                <a:ea typeface="ＭＳ Ｐゴシック" charset="0"/>
              </a:defRPr>
            </a:lvl5pPr>
            <a:lvl6pPr fontAlgn="base">
              <a:spcBef>
                <a:spcPct val="0"/>
              </a:spcBef>
              <a:spcAft>
                <a:spcPct val="0"/>
              </a:spcAft>
              <a:defRPr sz="1200">
                <a:solidFill>
                  <a:schemeClr val="tx1"/>
                </a:solidFill>
                <a:latin typeface="Optima" charset="0"/>
                <a:ea typeface="ＭＳ Ｐゴシック" charset="0"/>
              </a:defRPr>
            </a:lvl6pPr>
            <a:lvl7pPr fontAlgn="base">
              <a:spcBef>
                <a:spcPct val="0"/>
              </a:spcBef>
              <a:spcAft>
                <a:spcPct val="0"/>
              </a:spcAft>
              <a:defRPr sz="1200">
                <a:solidFill>
                  <a:schemeClr val="tx1"/>
                </a:solidFill>
                <a:latin typeface="Optima" charset="0"/>
                <a:ea typeface="ＭＳ Ｐゴシック" charset="0"/>
              </a:defRPr>
            </a:lvl7pPr>
            <a:lvl8pPr fontAlgn="base">
              <a:spcBef>
                <a:spcPct val="0"/>
              </a:spcBef>
              <a:spcAft>
                <a:spcPct val="0"/>
              </a:spcAft>
              <a:defRPr sz="1200">
                <a:solidFill>
                  <a:schemeClr val="tx1"/>
                </a:solidFill>
                <a:latin typeface="Optima" charset="0"/>
                <a:ea typeface="ＭＳ Ｐゴシック" charset="0"/>
              </a:defRPr>
            </a:lvl8pPr>
            <a:lvl9pPr fontAlgn="base">
              <a:spcBef>
                <a:spcPct val="0"/>
              </a:spcBef>
              <a:spcAft>
                <a:spcPct val="0"/>
              </a:spcAft>
              <a:defRPr sz="1200">
                <a:solidFill>
                  <a:schemeClr val="tx1"/>
                </a:solidFill>
                <a:latin typeface="Optima" charset="0"/>
                <a:ea typeface="ＭＳ Ｐゴシック" charset="0"/>
              </a:defRPr>
            </a:lvl9pPr>
          </a:lstStyle>
          <a:p>
            <a:fld id="{301655F6-CAC4-D148-89B8-709153C0FD7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ransition xmlns:p14="http://schemas.microsoft.com/office/powerpoint/2010/main"/>
  <p:hf hdr="0" ftr="0" dt="0"/>
  <p:txStyles>
    <p:titleStyle>
      <a:lvl1pPr algn="ctr" rtl="0" fontAlgn="base">
        <a:spcBef>
          <a:spcPct val="0"/>
        </a:spcBef>
        <a:spcAft>
          <a:spcPct val="0"/>
        </a:spcAft>
        <a:defRPr sz="4000">
          <a:solidFill>
            <a:srgbClr val="000000"/>
          </a:solidFill>
          <a:latin typeface="+mj-lt"/>
          <a:ea typeface="+mj-ea"/>
          <a:cs typeface="+mj-cs"/>
          <a:sym typeface="Times" charset="0"/>
        </a:defRPr>
      </a:lvl1pPr>
      <a:lvl2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2pPr>
      <a:lvl3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3pPr>
      <a:lvl4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4pPr>
      <a:lvl5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5pPr>
      <a:lvl6pPr marL="4572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6pPr>
      <a:lvl7pPr marL="9144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7pPr>
      <a:lvl8pPr marL="13716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8pPr>
      <a:lvl9pPr marL="18288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9pPr>
    </p:titleStyle>
    <p:bodyStyle>
      <a:lvl1pPr marL="488950" indent="-487363" algn="l" rtl="0" fontAlgn="base">
        <a:spcBef>
          <a:spcPts val="700"/>
        </a:spcBef>
        <a:spcAft>
          <a:spcPct val="0"/>
        </a:spcAft>
        <a:buClr>
          <a:srgbClr val="000000"/>
        </a:buClr>
        <a:buSzPct val="100000"/>
        <a:buFont typeface="Times" charset="0"/>
        <a:buChar char="•"/>
        <a:defRPr sz="3000">
          <a:solidFill>
            <a:srgbClr val="000000"/>
          </a:solidFill>
          <a:latin typeface="+mn-lt"/>
          <a:ea typeface="+mn-ea"/>
          <a:cs typeface="+mn-cs"/>
          <a:sym typeface="Times" charset="0"/>
        </a:defRPr>
      </a:lvl1pPr>
      <a:lvl2pPr marL="995363" indent="-406400" algn="l" rtl="0" fontAlgn="base">
        <a:spcBef>
          <a:spcPts val="600"/>
        </a:spcBef>
        <a:spcAft>
          <a:spcPct val="0"/>
        </a:spcAft>
        <a:buClr>
          <a:srgbClr val="000000"/>
        </a:buClr>
        <a:buSzPct val="100000"/>
        <a:buFont typeface="Times" charset="0"/>
        <a:buChar char="–"/>
        <a:defRPr sz="2500">
          <a:solidFill>
            <a:srgbClr val="000000"/>
          </a:solidFill>
          <a:latin typeface="+mn-lt"/>
          <a:ea typeface="+mn-ea"/>
          <a:cs typeface="+mn-cs"/>
          <a:sym typeface="Times" charset="0"/>
        </a:defRPr>
      </a:lvl2pPr>
      <a:lvl3pPr marL="1563688" indent="-325438" algn="l" rtl="0" fontAlgn="base">
        <a:spcBef>
          <a:spcPts val="500"/>
        </a:spcBef>
        <a:spcAft>
          <a:spcPct val="0"/>
        </a:spcAft>
        <a:buClr>
          <a:srgbClr val="000000"/>
        </a:buClr>
        <a:buSzPct val="100000"/>
        <a:buFont typeface="Times" charset="0"/>
        <a:buChar char="•"/>
        <a:defRPr sz="2000">
          <a:solidFill>
            <a:srgbClr val="000000"/>
          </a:solidFill>
          <a:latin typeface="+mn-lt"/>
          <a:ea typeface="+mn-ea"/>
          <a:cs typeface="+mn-cs"/>
          <a:sym typeface="Times" charset="0"/>
        </a:defRPr>
      </a:lvl3pPr>
      <a:lvl4pPr marL="2214563"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4pPr>
      <a:lvl5pPr marL="28638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5pPr>
      <a:lvl6pPr marL="33210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6pPr>
      <a:lvl7pPr marL="37782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7pPr>
      <a:lvl8pPr marL="42354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8pPr>
      <a:lvl9pPr marL="46926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bwMode="auto">
          <a:xfrm>
            <a:off x="974725" y="541338"/>
            <a:ext cx="11055350" cy="227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63500" tIns="63500" rIns="130046" bIns="63500" numCol="1" anchor="ctr" anchorCtr="0" compatLnSpc="1">
            <a:prstTxWarp prst="textNoShape">
              <a:avLst/>
            </a:prstTxWarp>
          </a:bodyPr>
          <a:lstStyle/>
          <a:p>
            <a:pPr lvl="0"/>
            <a:r>
              <a:rPr lang="en-US">
                <a:sym typeface="Times" charset="0"/>
              </a:rPr>
              <a:t>Click to edit Master title style</a:t>
            </a:r>
          </a:p>
        </p:txBody>
      </p:sp>
      <p:sp>
        <p:nvSpPr>
          <p:cNvPr id="8194" name="Rectangle 2"/>
          <p:cNvSpPr>
            <a:spLocks noGrp="1" noChangeArrowheads="1"/>
          </p:cNvSpPr>
          <p:nvPr>
            <p:ph type="body" idx="1"/>
          </p:nvPr>
        </p:nvSpPr>
        <p:spPr bwMode="auto">
          <a:xfrm>
            <a:off x="974725" y="2817813"/>
            <a:ext cx="11055350" cy="693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63500" tIns="63500" rIns="130046" bIns="63500" numCol="1" anchor="t" anchorCtr="0" compatLnSpc="1">
            <a:prstTxWarp prst="textNoShape">
              <a:avLst/>
            </a:prstTxWarp>
          </a:bodyPr>
          <a:lstStyle/>
          <a:p>
            <a:pPr lvl="0"/>
            <a:r>
              <a:rPr lang="en-US">
                <a:sym typeface="Times" charset="0"/>
              </a:rPr>
              <a:t>Click to edit Master text styles</a:t>
            </a:r>
          </a:p>
          <a:p>
            <a:pPr lvl="1"/>
            <a:r>
              <a:rPr lang="en-US">
                <a:sym typeface="Times" charset="0"/>
              </a:rPr>
              <a:t>Second level</a:t>
            </a:r>
          </a:p>
          <a:p>
            <a:pPr lvl="2"/>
            <a:r>
              <a:rPr lang="en-US">
                <a:sym typeface="Times" charset="0"/>
              </a:rPr>
              <a:t>Third level</a:t>
            </a:r>
          </a:p>
          <a:p>
            <a:pPr lvl="3"/>
            <a:r>
              <a:rPr lang="en-US">
                <a:sym typeface="Times" charset="0"/>
              </a:rPr>
              <a:t>Fourth level</a:t>
            </a:r>
          </a:p>
          <a:p>
            <a:pPr lvl="4"/>
            <a:r>
              <a:rPr lang="en-US">
                <a:sym typeface="Times" charset="0"/>
              </a:rPr>
              <a:t>Fifth level</a:t>
            </a:r>
          </a:p>
        </p:txBody>
      </p:sp>
      <p:sp>
        <p:nvSpPr>
          <p:cNvPr id="8195" name="Text Box 3"/>
          <p:cNvSpPr txBox="1">
            <a:spLocks noGrp="1" noChangeArrowheads="1"/>
          </p:cNvSpPr>
          <p:nvPr>
            <p:ph type="sldNum" sz="quarter" idx="4"/>
          </p:nvPr>
        </p:nvSpPr>
        <p:spPr bwMode="auto">
          <a:xfrm>
            <a:off x="10490200" y="8886825"/>
            <a:ext cx="3683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t" anchorCtr="0" compatLnSpc="1">
            <a:prstTxWarp prst="textNoShape">
              <a:avLst/>
            </a:prstTxWarp>
          </a:bodyPr>
          <a:lstStyle>
            <a:lvl1pPr algn="ctr">
              <a:defRPr sz="2000">
                <a:solidFill>
                  <a:srgbClr val="000000"/>
                </a:solidFill>
                <a:latin typeface="+mn-lt"/>
                <a:ea typeface="ＭＳ Ｐゴシック" charset="0"/>
                <a:cs typeface="Times" charset="0"/>
                <a:sym typeface="Times" charset="0"/>
              </a:defRPr>
            </a:lvl1pPr>
            <a:lvl2pPr algn="l">
              <a:defRPr sz="1200">
                <a:solidFill>
                  <a:schemeClr val="tx1"/>
                </a:solidFill>
                <a:latin typeface="Optima" charset="0"/>
                <a:ea typeface="ＭＳ Ｐゴシック" charset="0"/>
              </a:defRPr>
            </a:lvl2pPr>
            <a:lvl3pPr algn="l">
              <a:defRPr sz="1200">
                <a:solidFill>
                  <a:schemeClr val="tx1"/>
                </a:solidFill>
                <a:latin typeface="Optima" charset="0"/>
                <a:ea typeface="ＭＳ Ｐゴシック" charset="0"/>
              </a:defRPr>
            </a:lvl3pPr>
            <a:lvl4pPr algn="l">
              <a:defRPr sz="1200">
                <a:solidFill>
                  <a:schemeClr val="tx1"/>
                </a:solidFill>
                <a:latin typeface="Optima" charset="0"/>
                <a:ea typeface="ＭＳ Ｐゴシック" charset="0"/>
              </a:defRPr>
            </a:lvl4pPr>
            <a:lvl5pPr algn="l">
              <a:defRPr sz="1200">
                <a:solidFill>
                  <a:schemeClr val="tx1"/>
                </a:solidFill>
                <a:latin typeface="Optima" charset="0"/>
                <a:ea typeface="ＭＳ Ｐゴシック" charset="0"/>
              </a:defRPr>
            </a:lvl5pPr>
            <a:lvl6pPr fontAlgn="base">
              <a:spcBef>
                <a:spcPct val="0"/>
              </a:spcBef>
              <a:spcAft>
                <a:spcPct val="0"/>
              </a:spcAft>
              <a:defRPr sz="1200">
                <a:solidFill>
                  <a:schemeClr val="tx1"/>
                </a:solidFill>
                <a:latin typeface="Optima" charset="0"/>
                <a:ea typeface="ＭＳ Ｐゴシック" charset="0"/>
              </a:defRPr>
            </a:lvl6pPr>
            <a:lvl7pPr fontAlgn="base">
              <a:spcBef>
                <a:spcPct val="0"/>
              </a:spcBef>
              <a:spcAft>
                <a:spcPct val="0"/>
              </a:spcAft>
              <a:defRPr sz="1200">
                <a:solidFill>
                  <a:schemeClr val="tx1"/>
                </a:solidFill>
                <a:latin typeface="Optima" charset="0"/>
                <a:ea typeface="ＭＳ Ｐゴシック" charset="0"/>
              </a:defRPr>
            </a:lvl7pPr>
            <a:lvl8pPr fontAlgn="base">
              <a:spcBef>
                <a:spcPct val="0"/>
              </a:spcBef>
              <a:spcAft>
                <a:spcPct val="0"/>
              </a:spcAft>
              <a:defRPr sz="1200">
                <a:solidFill>
                  <a:schemeClr val="tx1"/>
                </a:solidFill>
                <a:latin typeface="Optima" charset="0"/>
                <a:ea typeface="ＭＳ Ｐゴシック" charset="0"/>
              </a:defRPr>
            </a:lvl8pPr>
            <a:lvl9pPr fontAlgn="base">
              <a:spcBef>
                <a:spcPct val="0"/>
              </a:spcBef>
              <a:spcAft>
                <a:spcPct val="0"/>
              </a:spcAft>
              <a:defRPr sz="1200">
                <a:solidFill>
                  <a:schemeClr val="tx1"/>
                </a:solidFill>
                <a:latin typeface="Optima" charset="0"/>
                <a:ea typeface="ＭＳ Ｐゴシック" charset="0"/>
              </a:defRPr>
            </a:lvl9pPr>
          </a:lstStyle>
          <a:p>
            <a:fld id="{45F3D514-43F8-F449-922B-1BD08F5961A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ransition xmlns:p14="http://schemas.microsoft.com/office/powerpoint/2010/main"/>
  <p:hf hdr="0" ftr="0" dt="0"/>
  <p:txStyles>
    <p:titleStyle>
      <a:lvl1pPr algn="ctr" rtl="0" fontAlgn="base">
        <a:spcBef>
          <a:spcPct val="0"/>
        </a:spcBef>
        <a:spcAft>
          <a:spcPct val="0"/>
        </a:spcAft>
        <a:defRPr sz="4000">
          <a:solidFill>
            <a:srgbClr val="000000"/>
          </a:solidFill>
          <a:latin typeface="+mj-lt"/>
          <a:ea typeface="+mj-ea"/>
          <a:cs typeface="+mj-cs"/>
          <a:sym typeface="Times" charset="0"/>
        </a:defRPr>
      </a:lvl1pPr>
      <a:lvl2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2pPr>
      <a:lvl3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3pPr>
      <a:lvl4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4pPr>
      <a:lvl5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5pPr>
      <a:lvl6pPr marL="4572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6pPr>
      <a:lvl7pPr marL="9144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7pPr>
      <a:lvl8pPr marL="13716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8pPr>
      <a:lvl9pPr marL="18288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9pPr>
    </p:titleStyle>
    <p:bodyStyle>
      <a:lvl1pPr marL="488950" indent="-487363" algn="l" rtl="0" fontAlgn="base">
        <a:spcBef>
          <a:spcPts val="700"/>
        </a:spcBef>
        <a:spcAft>
          <a:spcPct val="0"/>
        </a:spcAft>
        <a:buClr>
          <a:srgbClr val="000000"/>
        </a:buClr>
        <a:buSzPct val="100000"/>
        <a:buFont typeface="Times" charset="0"/>
        <a:buChar char="•"/>
        <a:defRPr sz="3000">
          <a:solidFill>
            <a:srgbClr val="000000"/>
          </a:solidFill>
          <a:latin typeface="+mn-lt"/>
          <a:ea typeface="+mn-ea"/>
          <a:cs typeface="+mn-cs"/>
          <a:sym typeface="Times" charset="0"/>
        </a:defRPr>
      </a:lvl1pPr>
      <a:lvl2pPr marL="995363" indent="-406400" algn="l" rtl="0" fontAlgn="base">
        <a:spcBef>
          <a:spcPts val="600"/>
        </a:spcBef>
        <a:spcAft>
          <a:spcPct val="0"/>
        </a:spcAft>
        <a:buClr>
          <a:srgbClr val="000000"/>
        </a:buClr>
        <a:buSzPct val="100000"/>
        <a:buFont typeface="Times" charset="0"/>
        <a:buChar char="–"/>
        <a:defRPr sz="2500">
          <a:solidFill>
            <a:srgbClr val="000000"/>
          </a:solidFill>
          <a:latin typeface="+mn-lt"/>
          <a:ea typeface="+mn-ea"/>
          <a:cs typeface="+mn-cs"/>
          <a:sym typeface="Times" charset="0"/>
        </a:defRPr>
      </a:lvl2pPr>
      <a:lvl3pPr marL="1563688" indent="-325438" algn="l" rtl="0" fontAlgn="base">
        <a:spcBef>
          <a:spcPts val="500"/>
        </a:spcBef>
        <a:spcAft>
          <a:spcPct val="0"/>
        </a:spcAft>
        <a:buClr>
          <a:srgbClr val="000000"/>
        </a:buClr>
        <a:buSzPct val="100000"/>
        <a:buFont typeface="Times" charset="0"/>
        <a:buChar char="•"/>
        <a:defRPr sz="2000">
          <a:solidFill>
            <a:srgbClr val="000000"/>
          </a:solidFill>
          <a:latin typeface="+mn-lt"/>
          <a:ea typeface="+mn-ea"/>
          <a:cs typeface="+mn-cs"/>
          <a:sym typeface="Times" charset="0"/>
        </a:defRPr>
      </a:lvl3pPr>
      <a:lvl4pPr marL="2214563"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4pPr>
      <a:lvl5pPr marL="28638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5pPr>
      <a:lvl6pPr marL="33210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6pPr>
      <a:lvl7pPr marL="37782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7pPr>
      <a:lvl8pPr marL="42354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8pPr>
      <a:lvl9pPr marL="46926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bwMode="auto">
          <a:xfrm>
            <a:off x="974725" y="541338"/>
            <a:ext cx="11055350" cy="227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63500" tIns="63500" rIns="130046" bIns="63500" numCol="1" anchor="ctr" anchorCtr="0" compatLnSpc="1">
            <a:prstTxWarp prst="textNoShape">
              <a:avLst/>
            </a:prstTxWarp>
          </a:bodyPr>
          <a:lstStyle/>
          <a:p>
            <a:pPr lvl="0"/>
            <a:r>
              <a:rPr lang="en-US">
                <a:sym typeface="Times" charset="0"/>
              </a:rPr>
              <a:t>Click to edit Master title style</a:t>
            </a:r>
          </a:p>
        </p:txBody>
      </p:sp>
      <p:sp>
        <p:nvSpPr>
          <p:cNvPr id="9218" name="Rectangle 2"/>
          <p:cNvSpPr>
            <a:spLocks noGrp="1" noChangeArrowheads="1"/>
          </p:cNvSpPr>
          <p:nvPr>
            <p:ph type="body" idx="1"/>
          </p:nvPr>
        </p:nvSpPr>
        <p:spPr bwMode="auto">
          <a:xfrm>
            <a:off x="974725" y="2817813"/>
            <a:ext cx="11055350" cy="693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63500" tIns="63500" rIns="130046" bIns="63500" numCol="1" anchor="t" anchorCtr="0" compatLnSpc="1">
            <a:prstTxWarp prst="textNoShape">
              <a:avLst/>
            </a:prstTxWarp>
          </a:bodyPr>
          <a:lstStyle/>
          <a:p>
            <a:pPr lvl="0"/>
            <a:r>
              <a:rPr lang="en-US">
                <a:sym typeface="Times" charset="0"/>
              </a:rPr>
              <a:t>Click to edit Master text styles</a:t>
            </a:r>
          </a:p>
          <a:p>
            <a:pPr lvl="1"/>
            <a:r>
              <a:rPr lang="en-US">
                <a:sym typeface="Times" charset="0"/>
              </a:rPr>
              <a:t>Second level</a:t>
            </a:r>
          </a:p>
          <a:p>
            <a:pPr lvl="2"/>
            <a:r>
              <a:rPr lang="en-US">
                <a:sym typeface="Times" charset="0"/>
              </a:rPr>
              <a:t>Third level</a:t>
            </a:r>
          </a:p>
          <a:p>
            <a:pPr lvl="3"/>
            <a:r>
              <a:rPr lang="en-US">
                <a:sym typeface="Times" charset="0"/>
              </a:rPr>
              <a:t>Fourth level</a:t>
            </a:r>
          </a:p>
          <a:p>
            <a:pPr lvl="4"/>
            <a:r>
              <a:rPr lang="en-US">
                <a:sym typeface="Times" charset="0"/>
              </a:rPr>
              <a:t>Fifth level</a:t>
            </a:r>
          </a:p>
        </p:txBody>
      </p:sp>
      <p:sp>
        <p:nvSpPr>
          <p:cNvPr id="9219" name="Text Box 3"/>
          <p:cNvSpPr txBox="1">
            <a:spLocks noGrp="1" noChangeArrowheads="1"/>
          </p:cNvSpPr>
          <p:nvPr>
            <p:ph type="sldNum" sz="quarter" idx="4"/>
          </p:nvPr>
        </p:nvSpPr>
        <p:spPr bwMode="auto">
          <a:xfrm>
            <a:off x="10490200" y="8886825"/>
            <a:ext cx="3683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t" anchorCtr="0" compatLnSpc="1">
            <a:prstTxWarp prst="textNoShape">
              <a:avLst/>
            </a:prstTxWarp>
          </a:bodyPr>
          <a:lstStyle>
            <a:lvl1pPr algn="ctr">
              <a:defRPr sz="2000">
                <a:solidFill>
                  <a:srgbClr val="000000"/>
                </a:solidFill>
                <a:latin typeface="+mn-lt"/>
                <a:ea typeface="ＭＳ Ｐゴシック" charset="0"/>
                <a:cs typeface="Times" charset="0"/>
                <a:sym typeface="Times" charset="0"/>
              </a:defRPr>
            </a:lvl1pPr>
            <a:lvl2pPr algn="l">
              <a:defRPr sz="1200">
                <a:solidFill>
                  <a:schemeClr val="tx1"/>
                </a:solidFill>
                <a:latin typeface="Optima" charset="0"/>
                <a:ea typeface="ＭＳ Ｐゴシック" charset="0"/>
              </a:defRPr>
            </a:lvl2pPr>
            <a:lvl3pPr algn="l">
              <a:defRPr sz="1200">
                <a:solidFill>
                  <a:schemeClr val="tx1"/>
                </a:solidFill>
                <a:latin typeface="Optima" charset="0"/>
                <a:ea typeface="ＭＳ Ｐゴシック" charset="0"/>
              </a:defRPr>
            </a:lvl3pPr>
            <a:lvl4pPr algn="l">
              <a:defRPr sz="1200">
                <a:solidFill>
                  <a:schemeClr val="tx1"/>
                </a:solidFill>
                <a:latin typeface="Optima" charset="0"/>
                <a:ea typeface="ＭＳ Ｐゴシック" charset="0"/>
              </a:defRPr>
            </a:lvl4pPr>
            <a:lvl5pPr algn="l">
              <a:defRPr sz="1200">
                <a:solidFill>
                  <a:schemeClr val="tx1"/>
                </a:solidFill>
                <a:latin typeface="Optima" charset="0"/>
                <a:ea typeface="ＭＳ Ｐゴシック" charset="0"/>
              </a:defRPr>
            </a:lvl5pPr>
            <a:lvl6pPr fontAlgn="base">
              <a:spcBef>
                <a:spcPct val="0"/>
              </a:spcBef>
              <a:spcAft>
                <a:spcPct val="0"/>
              </a:spcAft>
              <a:defRPr sz="1200">
                <a:solidFill>
                  <a:schemeClr val="tx1"/>
                </a:solidFill>
                <a:latin typeface="Optima" charset="0"/>
                <a:ea typeface="ＭＳ Ｐゴシック" charset="0"/>
              </a:defRPr>
            </a:lvl6pPr>
            <a:lvl7pPr fontAlgn="base">
              <a:spcBef>
                <a:spcPct val="0"/>
              </a:spcBef>
              <a:spcAft>
                <a:spcPct val="0"/>
              </a:spcAft>
              <a:defRPr sz="1200">
                <a:solidFill>
                  <a:schemeClr val="tx1"/>
                </a:solidFill>
                <a:latin typeface="Optima" charset="0"/>
                <a:ea typeface="ＭＳ Ｐゴシック" charset="0"/>
              </a:defRPr>
            </a:lvl7pPr>
            <a:lvl8pPr fontAlgn="base">
              <a:spcBef>
                <a:spcPct val="0"/>
              </a:spcBef>
              <a:spcAft>
                <a:spcPct val="0"/>
              </a:spcAft>
              <a:defRPr sz="1200">
                <a:solidFill>
                  <a:schemeClr val="tx1"/>
                </a:solidFill>
                <a:latin typeface="Optima" charset="0"/>
                <a:ea typeface="ＭＳ Ｐゴシック" charset="0"/>
              </a:defRPr>
            </a:lvl8pPr>
            <a:lvl9pPr fontAlgn="base">
              <a:spcBef>
                <a:spcPct val="0"/>
              </a:spcBef>
              <a:spcAft>
                <a:spcPct val="0"/>
              </a:spcAft>
              <a:defRPr sz="1200">
                <a:solidFill>
                  <a:schemeClr val="tx1"/>
                </a:solidFill>
                <a:latin typeface="Optima" charset="0"/>
                <a:ea typeface="ＭＳ Ｐゴシック" charset="0"/>
              </a:defRPr>
            </a:lvl9pPr>
          </a:lstStyle>
          <a:p>
            <a:fld id="{683ADE35-EEDD-9D46-A83B-49B911E878C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ransition xmlns:p14="http://schemas.microsoft.com/office/powerpoint/2010/main"/>
  <p:hf hdr="0" ftr="0" dt="0"/>
  <p:txStyles>
    <p:titleStyle>
      <a:lvl1pPr algn="ctr" rtl="0" fontAlgn="base">
        <a:spcBef>
          <a:spcPct val="0"/>
        </a:spcBef>
        <a:spcAft>
          <a:spcPct val="0"/>
        </a:spcAft>
        <a:defRPr sz="4000">
          <a:solidFill>
            <a:srgbClr val="000000"/>
          </a:solidFill>
          <a:latin typeface="+mj-lt"/>
          <a:ea typeface="+mj-ea"/>
          <a:cs typeface="+mj-cs"/>
          <a:sym typeface="Times" charset="0"/>
        </a:defRPr>
      </a:lvl1pPr>
      <a:lvl2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2pPr>
      <a:lvl3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3pPr>
      <a:lvl4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4pPr>
      <a:lvl5pPr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5pPr>
      <a:lvl6pPr marL="4572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6pPr>
      <a:lvl7pPr marL="9144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7pPr>
      <a:lvl8pPr marL="13716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8pPr>
      <a:lvl9pPr marL="1828800" algn="ctr" rtl="0" fontAlgn="base">
        <a:spcBef>
          <a:spcPct val="0"/>
        </a:spcBef>
        <a:spcAft>
          <a:spcPct val="0"/>
        </a:spcAft>
        <a:defRPr sz="4000">
          <a:solidFill>
            <a:srgbClr val="000000"/>
          </a:solidFill>
          <a:latin typeface="Times" charset="0"/>
          <a:ea typeface="ヒラギノ明朝 ProN W3" charset="0"/>
          <a:cs typeface="ヒラギノ明朝 ProN W3" charset="0"/>
          <a:sym typeface="Times" charset="0"/>
        </a:defRPr>
      </a:lvl9pPr>
    </p:titleStyle>
    <p:bodyStyle>
      <a:lvl1pPr marL="488950" indent="-487363" algn="l" rtl="0" fontAlgn="base">
        <a:spcBef>
          <a:spcPts val="700"/>
        </a:spcBef>
        <a:spcAft>
          <a:spcPct val="0"/>
        </a:spcAft>
        <a:buClr>
          <a:srgbClr val="000000"/>
        </a:buClr>
        <a:buSzPct val="100000"/>
        <a:buFont typeface="Times" charset="0"/>
        <a:buChar char="•"/>
        <a:defRPr sz="3000">
          <a:solidFill>
            <a:srgbClr val="000000"/>
          </a:solidFill>
          <a:latin typeface="+mn-lt"/>
          <a:ea typeface="+mn-ea"/>
          <a:cs typeface="+mn-cs"/>
          <a:sym typeface="Times" charset="0"/>
        </a:defRPr>
      </a:lvl1pPr>
      <a:lvl2pPr marL="995363" indent="-406400" algn="l" rtl="0" fontAlgn="base">
        <a:spcBef>
          <a:spcPts val="600"/>
        </a:spcBef>
        <a:spcAft>
          <a:spcPct val="0"/>
        </a:spcAft>
        <a:buClr>
          <a:srgbClr val="000000"/>
        </a:buClr>
        <a:buSzPct val="100000"/>
        <a:buFont typeface="Times" charset="0"/>
        <a:buChar char="–"/>
        <a:defRPr sz="2500">
          <a:solidFill>
            <a:srgbClr val="000000"/>
          </a:solidFill>
          <a:latin typeface="+mn-lt"/>
          <a:ea typeface="+mn-ea"/>
          <a:cs typeface="+mn-cs"/>
          <a:sym typeface="Times" charset="0"/>
        </a:defRPr>
      </a:lvl2pPr>
      <a:lvl3pPr marL="1563688" indent="-325438" algn="l" rtl="0" fontAlgn="base">
        <a:spcBef>
          <a:spcPts val="500"/>
        </a:spcBef>
        <a:spcAft>
          <a:spcPct val="0"/>
        </a:spcAft>
        <a:buClr>
          <a:srgbClr val="000000"/>
        </a:buClr>
        <a:buSzPct val="100000"/>
        <a:buFont typeface="Times" charset="0"/>
        <a:buChar char="•"/>
        <a:defRPr sz="2000">
          <a:solidFill>
            <a:srgbClr val="000000"/>
          </a:solidFill>
          <a:latin typeface="+mn-lt"/>
          <a:ea typeface="+mn-ea"/>
          <a:cs typeface="+mn-cs"/>
          <a:sym typeface="Times" charset="0"/>
        </a:defRPr>
      </a:lvl3pPr>
      <a:lvl4pPr marL="2214563"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4pPr>
      <a:lvl5pPr marL="28638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5pPr>
      <a:lvl6pPr marL="33210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6pPr>
      <a:lvl7pPr marL="37782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7pPr>
      <a:lvl8pPr marL="42354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8pPr>
      <a:lvl9pPr marL="46926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3.png"/><Relationship Id="rId3"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3.png"/><Relationship Id="rId8" Type="http://schemas.openxmlformats.org/officeDocument/2006/relationships/image" Target="../media/image1.jpeg"/><Relationship Id="rId9" Type="http://schemas.openxmlformats.org/officeDocument/2006/relationships/image" Target="../media/image10.png"/><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11.png"/><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3.png"/><Relationship Id="rId5" Type="http://schemas.openxmlformats.org/officeDocument/2006/relationships/image" Target="../media/image12.png"/><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3.png"/><Relationship Id="rId5" Type="http://schemas.openxmlformats.org/officeDocument/2006/relationships/image" Target="../media/image12.png"/><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3.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3.png"/><Relationship Id="rId5" Type="http://schemas.openxmlformats.org/officeDocument/2006/relationships/image" Target="../media/image15.png"/><Relationship Id="rId6" Type="http://schemas.openxmlformats.org/officeDocument/2006/relationships/image" Target="../media/image10.png"/><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3.png"/><Relationship Id="rId5" Type="http://schemas.openxmlformats.org/officeDocument/2006/relationships/image" Target="../media/image16.png"/><Relationship Id="rId6" Type="http://schemas.openxmlformats.org/officeDocument/2006/relationships/image" Target="../media/image8.png"/><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3.png"/><Relationship Id="rId5" Type="http://schemas.openxmlformats.org/officeDocument/2006/relationships/image" Target="../media/image17.png"/><Relationship Id="rId6" Type="http://schemas.openxmlformats.org/officeDocument/2006/relationships/image" Target="../media/image18.png"/><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jpeg"/><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15.png"/><Relationship Id="rId7" Type="http://schemas.openxmlformats.org/officeDocument/2006/relationships/image" Target="../media/image21.png"/><Relationship Id="rId8" Type="http://schemas.openxmlformats.org/officeDocument/2006/relationships/image" Target="../media/image22.png"/><Relationship Id="rId9" Type="http://schemas.openxmlformats.org/officeDocument/2006/relationships/image" Target="../media/image3.png"/><Relationship Id="rId10"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3.png"/><Relationship Id="rId5" Type="http://schemas.openxmlformats.org/officeDocument/2006/relationships/image" Target="../media/image1.jpeg"/><Relationship Id="rId6" Type="http://schemas.openxmlformats.org/officeDocument/2006/relationships/image" Target="../media/image24.png"/><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3.png"/><Relationship Id="rId5" Type="http://schemas.openxmlformats.org/officeDocument/2006/relationships/image" Target="../media/image20.png"/><Relationship Id="rId1" Type="http://schemas.openxmlformats.org/officeDocument/2006/relationships/slideLayout" Target="../slideLayouts/slideLayout24.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15.png"/><Relationship Id="rId7" Type="http://schemas.openxmlformats.org/officeDocument/2006/relationships/image" Target="../media/image21.png"/><Relationship Id="rId8" Type="http://schemas.openxmlformats.org/officeDocument/2006/relationships/image" Target="../media/image22.png"/><Relationship Id="rId9"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3.png"/><Relationship Id="rId6" Type="http://schemas.openxmlformats.org/officeDocument/2006/relationships/image" Target="../media/image1.jpeg"/><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15.png"/><Relationship Id="rId7" Type="http://schemas.openxmlformats.org/officeDocument/2006/relationships/image" Target="../media/image21.png"/><Relationship Id="rId8" Type="http://schemas.openxmlformats.org/officeDocument/2006/relationships/image" Target="../media/image22.png"/><Relationship Id="rId9"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3.png"/><Relationship Id="rId6" Type="http://schemas.openxmlformats.org/officeDocument/2006/relationships/image" Target="../media/image1.jpeg"/><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15.png"/><Relationship Id="rId7" Type="http://schemas.openxmlformats.org/officeDocument/2006/relationships/image" Target="../media/image21.png"/><Relationship Id="rId8" Type="http://schemas.openxmlformats.org/officeDocument/2006/relationships/image" Target="../media/image22.png"/><Relationship Id="rId9"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9.png"/><Relationship Id="rId5" Type="http://schemas.openxmlformats.org/officeDocument/2006/relationships/image" Target="../media/image3.png"/><Relationship Id="rId6" Type="http://schemas.openxmlformats.org/officeDocument/2006/relationships/image" Target="../media/image1.jpeg"/><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15.png"/><Relationship Id="rId7" Type="http://schemas.openxmlformats.org/officeDocument/2006/relationships/image" Target="../media/image21.png"/><Relationship Id="rId8" Type="http://schemas.openxmlformats.org/officeDocument/2006/relationships/image" Target="../media/image22.png"/><Relationship Id="rId9"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hyperlink" Target="http://www.preventionweb.net/english/hyogo/gar/2011/en/home/index.html"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jpeg"/><Relationship Id="rId5" Type="http://schemas.openxmlformats.org/officeDocument/2006/relationships/image" Target="../media/image31.png"/><Relationship Id="rId1" Type="http://schemas.openxmlformats.org/officeDocument/2006/relationships/slideLayout" Target="../slideLayouts/slideLayout24.xml"/><Relationship Id="rId2"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15.png"/><Relationship Id="rId7" Type="http://schemas.openxmlformats.org/officeDocument/2006/relationships/image" Target="../media/image21.png"/><Relationship Id="rId8" Type="http://schemas.openxmlformats.org/officeDocument/2006/relationships/image" Target="../media/image22.png"/><Relationship Id="rId9"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png"/><Relationship Id="rId6" Type="http://schemas.openxmlformats.org/officeDocument/2006/relationships/image" Target="../media/image1.jpeg"/><Relationship Id="rId1" Type="http://schemas.openxmlformats.org/officeDocument/2006/relationships/slideLayout" Target="../slideLayouts/slideLayout24.xml"/><Relationship Id="rId2" Type="http://schemas.openxmlformats.org/officeDocument/2006/relationships/notesSlide" Target="../notesSlides/notesSlide24.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15.png"/><Relationship Id="rId7" Type="http://schemas.openxmlformats.org/officeDocument/2006/relationships/image" Target="../media/image21.png"/><Relationship Id="rId8" Type="http://schemas.openxmlformats.org/officeDocument/2006/relationships/image" Target="../media/image22.png"/><Relationship Id="rId9"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34.png"/><Relationship Id="rId5" Type="http://schemas.openxmlformats.org/officeDocument/2006/relationships/image" Target="../media/image3.png"/><Relationship Id="rId6" Type="http://schemas.openxmlformats.org/officeDocument/2006/relationships/image" Target="../media/image1.jpeg"/><Relationship Id="rId1" Type="http://schemas.openxmlformats.org/officeDocument/2006/relationships/slideLayout" Target="../slideLayouts/slideLayout24.xml"/><Relationship Id="rId2"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15.png"/><Relationship Id="rId7" Type="http://schemas.openxmlformats.org/officeDocument/2006/relationships/image" Target="../media/image21.png"/><Relationship Id="rId8" Type="http://schemas.openxmlformats.org/officeDocument/2006/relationships/image" Target="../media/image22.png"/><Relationship Id="rId9"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35.png"/><Relationship Id="rId5" Type="http://schemas.openxmlformats.org/officeDocument/2006/relationships/image" Target="../media/image3.png"/><Relationship Id="rId6" Type="http://schemas.openxmlformats.org/officeDocument/2006/relationships/image" Target="../media/image1.jpeg"/><Relationship Id="rId1" Type="http://schemas.openxmlformats.org/officeDocument/2006/relationships/slideLayout" Target="../slideLayouts/slideLayout24.xml"/><Relationship Id="rId2" Type="http://schemas.openxmlformats.org/officeDocument/2006/relationships/notesSlide" Target="../notesSlides/notesSlide28.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15.png"/><Relationship Id="rId7" Type="http://schemas.openxmlformats.org/officeDocument/2006/relationships/image" Target="../media/image21.png"/><Relationship Id="rId8" Type="http://schemas.openxmlformats.org/officeDocument/2006/relationships/image" Target="../media/image22.png"/><Relationship Id="rId9"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6.png"/><Relationship Id="rId5" Type="http://schemas.openxmlformats.org/officeDocument/2006/relationships/image" Target="../media/image3.png"/><Relationship Id="rId6" Type="http://schemas.openxmlformats.org/officeDocument/2006/relationships/image" Target="../media/image1.jpeg"/><Relationship Id="rId1" Type="http://schemas.openxmlformats.org/officeDocument/2006/relationships/slideLayout" Target="../slideLayouts/slideLayout24.xml"/><Relationship Id="rId2" Type="http://schemas.openxmlformats.org/officeDocument/2006/relationships/notesSlide" Target="../notesSlides/notesSlide30.xml"/></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15.png"/><Relationship Id="rId7" Type="http://schemas.openxmlformats.org/officeDocument/2006/relationships/image" Target="../media/image21.png"/><Relationship Id="rId8" Type="http://schemas.openxmlformats.org/officeDocument/2006/relationships/image" Target="../media/image22.png"/><Relationship Id="rId9"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png"/><Relationship Id="rId1" Type="http://schemas.openxmlformats.org/officeDocument/2006/relationships/slideLayout" Target="../slideLayouts/slideLayout24.xml"/><Relationship Id="rId2" Type="http://schemas.openxmlformats.org/officeDocument/2006/relationships/image" Target="../media/image1.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1.jpeg"/><Relationship Id="rId3"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3.png"/><Relationship Id="rId3" Type="http://schemas.openxmlformats.org/officeDocument/2006/relationships/image" Target="../media/image3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jpe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jpeg"/><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jpeg"/><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jpeg"/><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3.png"/><Relationship Id="rId3"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00" y="2590800"/>
            <a:ext cx="11506200" cy="496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 y="8526463"/>
            <a:ext cx="131572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body" idx="1"/>
          </p:nvPr>
        </p:nvSpPr>
        <p:spPr>
          <a:xfrm>
            <a:off x="1854200" y="3352800"/>
            <a:ext cx="9982200" cy="4572000"/>
          </a:xfrm>
          <a:ln/>
        </p:spPr>
        <p:txBody>
          <a:bodyPr rIns="196592"/>
          <a:lstStyle/>
          <a:p>
            <a:pPr marL="0" indent="0" algn="just">
              <a:buNone/>
            </a:pPr>
            <a:r>
              <a:rPr lang="en-US" sz="3200" dirty="0" smtClean="0">
                <a:solidFill>
                  <a:srgbClr val="808080"/>
                </a:solidFill>
                <a:latin typeface="Helvetica 45 Light" charset="0"/>
                <a:ea typeface="ＭＳ Ｐゴシック" charset="0"/>
                <a:cs typeface="Helvetica 45 Light" charset="0"/>
                <a:sym typeface="Helvetica 45 Light" charset="0"/>
              </a:rPr>
              <a:t>Object of the Game</a:t>
            </a:r>
            <a:endParaRPr lang="en-US" sz="3200" dirty="0">
              <a:solidFill>
                <a:srgbClr val="808080"/>
              </a:solidFill>
              <a:latin typeface="Helvetica 45 Light" charset="0"/>
              <a:ea typeface="ＭＳ Ｐゴシック" charset="0"/>
              <a:cs typeface="Helvetica 45 Light" charset="0"/>
              <a:sym typeface="Helvetica 45 Light" charset="0"/>
            </a:endParaRPr>
          </a:p>
          <a:p>
            <a:pPr marL="0" indent="0" algn="just">
              <a:buFont typeface="Times" charset="0"/>
              <a:buNone/>
            </a:pPr>
            <a:endParaRPr lang="en-US" sz="3200" dirty="0">
              <a:solidFill>
                <a:srgbClr val="808080"/>
              </a:solidFill>
              <a:latin typeface="Garamond" charset="0"/>
              <a:sym typeface="Garamond" charset="0"/>
            </a:endParaRPr>
          </a:p>
          <a:p>
            <a:pPr marL="0" indent="0">
              <a:buFont typeface="Times" charset="0"/>
              <a:buNone/>
            </a:pPr>
            <a:r>
              <a:rPr lang="en-US" sz="3200" dirty="0" smtClean="0">
                <a:solidFill>
                  <a:srgbClr val="808080"/>
                </a:solidFill>
                <a:latin typeface="Garamond" charset="0"/>
                <a:cs typeface="Garamond" charset="0"/>
                <a:sym typeface="Garamond" charset="0"/>
              </a:rPr>
              <a:t>To be the nation with the </a:t>
            </a:r>
            <a:r>
              <a:rPr lang="en-US" sz="3200" dirty="0">
                <a:solidFill>
                  <a:srgbClr val="808080"/>
                </a:solidFill>
                <a:latin typeface="Garamond" charset="0"/>
                <a:cs typeface="Garamond" charset="0"/>
                <a:sym typeface="Garamond" charset="0"/>
              </a:rPr>
              <a:t>most points at the end of the </a:t>
            </a:r>
            <a:r>
              <a:rPr lang="en-US" sz="3200" dirty="0" smtClean="0">
                <a:solidFill>
                  <a:srgbClr val="808080"/>
                </a:solidFill>
                <a:latin typeface="Garamond" charset="0"/>
                <a:cs typeface="Garamond" charset="0"/>
                <a:sym typeface="Garamond" charset="0"/>
              </a:rPr>
              <a:t>game. </a:t>
            </a:r>
          </a:p>
          <a:p>
            <a:pPr marL="0" indent="0">
              <a:buFont typeface="Times" charset="0"/>
              <a:buNone/>
            </a:pPr>
            <a:endParaRPr lang="en-US" sz="3200" dirty="0">
              <a:solidFill>
                <a:srgbClr val="808080"/>
              </a:solidFill>
              <a:latin typeface="Garamond" charset="0"/>
              <a:cs typeface="Garamond" charset="0"/>
              <a:sym typeface="Garamond" charset="0"/>
            </a:endParaRPr>
          </a:p>
          <a:p>
            <a:pPr marL="0" indent="0">
              <a:buFont typeface="Times" charset="0"/>
              <a:buNone/>
            </a:pPr>
            <a:r>
              <a:rPr lang="en-US" sz="3200" dirty="0" smtClean="0">
                <a:solidFill>
                  <a:srgbClr val="808080"/>
                </a:solidFill>
                <a:latin typeface="Garamond" charset="0"/>
                <a:cs typeface="Garamond" charset="0"/>
                <a:sym typeface="Garamond" charset="0"/>
              </a:rPr>
              <a:t>Points </a:t>
            </a:r>
            <a:r>
              <a:rPr lang="en-US" sz="3200" dirty="0">
                <a:solidFill>
                  <a:srgbClr val="808080"/>
                </a:solidFill>
                <a:latin typeface="Garamond" charset="0"/>
                <a:cs typeface="Garamond" charset="0"/>
                <a:sym typeface="Garamond" charset="0"/>
              </a:rPr>
              <a:t>are determined by the number of MDG cards </a:t>
            </a:r>
            <a:r>
              <a:rPr lang="en-US" sz="3200" dirty="0" smtClean="0">
                <a:solidFill>
                  <a:srgbClr val="808080"/>
                </a:solidFill>
                <a:latin typeface="Garamond" charset="0"/>
                <a:cs typeface="Garamond" charset="0"/>
                <a:sym typeface="Garamond" charset="0"/>
              </a:rPr>
              <a:t>achieved at the end of the game. Your nation</a:t>
            </a:r>
            <a:r>
              <a:rPr lang="en-US" sz="3200" dirty="0" smtClean="0">
                <a:solidFill>
                  <a:srgbClr val="808080"/>
                </a:solidFill>
                <a:latin typeface="Arial"/>
                <a:cs typeface="Garamond" charset="0"/>
                <a:sym typeface="Garamond" charset="0"/>
              </a:rPr>
              <a:t>’</a:t>
            </a:r>
            <a:r>
              <a:rPr lang="en-US" sz="3200" dirty="0" smtClean="0">
                <a:solidFill>
                  <a:srgbClr val="808080"/>
                </a:solidFill>
                <a:latin typeface="Garamond" charset="0"/>
                <a:cs typeface="Garamond" charset="0"/>
                <a:sym typeface="Garamond" charset="0"/>
              </a:rPr>
              <a:t>s </a:t>
            </a:r>
            <a:r>
              <a:rPr lang="en-US" sz="3200" dirty="0">
                <a:solidFill>
                  <a:srgbClr val="808080"/>
                </a:solidFill>
                <a:latin typeface="Garamond" charset="0"/>
                <a:cs typeface="Garamond" charset="0"/>
                <a:sym typeface="Garamond" charset="0"/>
              </a:rPr>
              <a:t>score is out of a maximum of 48 points and is an indicator of how well your nation is developed. </a:t>
            </a:r>
            <a:endParaRPr lang="en-US" sz="3200" dirty="0">
              <a:solidFill>
                <a:srgbClr val="808080"/>
              </a:solidFill>
              <a:latin typeface="Garamond" charset="0"/>
              <a:sym typeface="Garamond" charset="0"/>
            </a:endParaRP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00" y="8526463"/>
            <a:ext cx="131572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pic>
        <p:nvPicPr>
          <p:cNvPr id="20483"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609600"/>
            <a:ext cx="4533900"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5" name="Rectangle 1"/>
          <p:cNvSpPr>
            <a:spLocks/>
          </p:cNvSpPr>
          <p:nvPr/>
        </p:nvSpPr>
        <p:spPr bwMode="auto">
          <a:xfrm>
            <a:off x="1930400" y="2743200"/>
            <a:ext cx="10236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40639" bIns="0"/>
          <a:lstStyle/>
          <a:p>
            <a:pPr marL="39688" algn="l"/>
            <a:r>
              <a:rPr lang="en-US" sz="4000" dirty="0">
                <a:solidFill>
                  <a:srgbClr val="808080"/>
                </a:solidFill>
                <a:latin typeface="Helvetica 45 Light" charset="0"/>
                <a:ea typeface="ＭＳ Ｐゴシック" charset="0"/>
                <a:cs typeface="Helvetica 45 Light" charset="0"/>
                <a:sym typeface="Helvetica 45 Light" charset="0"/>
              </a:rPr>
              <a:t>Board Setup</a:t>
            </a:r>
          </a:p>
        </p:txBody>
      </p:sp>
      <p:pic>
        <p:nvPicPr>
          <p:cNvPr id="21506"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7700" y="3733800"/>
            <a:ext cx="4335463" cy="324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a:tailEnd/>
              </a14:hiddenLine>
            </a:ext>
          </a:extLst>
        </p:spPr>
      </p:pic>
      <p:pic>
        <p:nvPicPr>
          <p:cNvPr id="21507"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6188" y="4267200"/>
            <a:ext cx="3022600"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a:tailEnd/>
              </a14:hiddenLine>
            </a:ext>
          </a:extLst>
        </p:spPr>
      </p:pic>
      <p:pic>
        <p:nvPicPr>
          <p:cNvPr id="21508" name="Picture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34513" y="4292600"/>
            <a:ext cx="141287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a:tailEnd/>
              </a14:hiddenLine>
            </a:ext>
          </a:extLst>
        </p:spPr>
      </p:pic>
      <p:pic>
        <p:nvPicPr>
          <p:cNvPr id="21509" name="Picture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36288" y="4265613"/>
            <a:ext cx="1422400"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a:tailEnd/>
              </a14:hiddenLine>
            </a:ext>
          </a:extLst>
        </p:spPr>
      </p:pic>
      <p:pic>
        <p:nvPicPr>
          <p:cNvPr id="2151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900" y="8526463"/>
            <a:ext cx="131572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pic>
        <p:nvPicPr>
          <p:cNvPr id="21511" name="Picture 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0100" y="609600"/>
            <a:ext cx="4533900"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a:tailEnd/>
              </a14:hiddenLine>
            </a:ext>
          </a:extLst>
        </p:spPr>
      </p:pic>
      <p:pic>
        <p:nvPicPr>
          <p:cNvPr id="21512"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97600" y="5334000"/>
            <a:ext cx="436562"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609600"/>
            <a:ext cx="4533900"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a:tailEnd/>
              </a14:hiddenLine>
            </a:ext>
          </a:extLst>
        </p:spPr>
      </p:pic>
      <p:sp>
        <p:nvSpPr>
          <p:cNvPr id="28674" name="Rectangle 2"/>
          <p:cNvSpPr>
            <a:spLocks/>
          </p:cNvSpPr>
          <p:nvPr/>
        </p:nvSpPr>
        <p:spPr bwMode="auto">
          <a:xfrm>
            <a:off x="1874838" y="2362200"/>
            <a:ext cx="101600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40639" bIns="0"/>
          <a:lstStyle/>
          <a:p>
            <a:pPr marL="39688" algn="l"/>
            <a:r>
              <a:rPr lang="en-US" sz="4000" dirty="0" smtClean="0">
                <a:solidFill>
                  <a:srgbClr val="808080"/>
                </a:solidFill>
                <a:latin typeface="Helvetica 45 Light" charset="0"/>
                <a:ea typeface="ＭＳ Ｐゴシック" charset="0"/>
                <a:cs typeface="Helvetica 45 Light" charset="0"/>
                <a:sym typeface="Helvetica 45 Light" charset="0"/>
              </a:rPr>
              <a:t>Initial </a:t>
            </a:r>
            <a:r>
              <a:rPr lang="en-US" sz="4000" dirty="0">
                <a:solidFill>
                  <a:srgbClr val="808080"/>
                </a:solidFill>
                <a:latin typeface="Helvetica 45 Light" charset="0"/>
                <a:ea typeface="ＭＳ Ｐゴシック" charset="0"/>
                <a:cs typeface="Helvetica 45 Light" charset="0"/>
                <a:sym typeface="Helvetica 45 Light" charset="0"/>
              </a:rPr>
              <a:t>Setup</a:t>
            </a:r>
          </a:p>
        </p:txBody>
      </p:sp>
      <p:pic>
        <p:nvPicPr>
          <p:cNvPr id="286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 y="8526463"/>
            <a:ext cx="131572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pic>
        <p:nvPicPr>
          <p:cNvPr id="6" name="Picture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1400" y="5105400"/>
            <a:ext cx="686821" cy="1037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a:tailEnd/>
              </a14:hiddenLine>
            </a:ext>
          </a:extLst>
        </p:spPr>
      </p:pic>
      <p:pic>
        <p:nvPicPr>
          <p:cNvPr id="7" name="Picture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82" y="0"/>
            <a:ext cx="13034382" cy="9777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609600"/>
            <a:ext cx="4533900"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a:tailEnd/>
              </a14:hiddenLine>
            </a:ext>
          </a:extLst>
        </p:spPr>
      </p:pic>
      <p:sp>
        <p:nvSpPr>
          <p:cNvPr id="24578" name="Rectangle 2"/>
          <p:cNvSpPr>
            <a:spLocks/>
          </p:cNvSpPr>
          <p:nvPr/>
        </p:nvSpPr>
        <p:spPr bwMode="auto">
          <a:xfrm>
            <a:off x="1854200" y="2514600"/>
            <a:ext cx="107696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40639" bIns="0"/>
          <a:lstStyle/>
          <a:p>
            <a:pPr marL="39688" algn="l"/>
            <a:r>
              <a:rPr lang="en-US" sz="4000" dirty="0">
                <a:solidFill>
                  <a:srgbClr val="808080"/>
                </a:solidFill>
                <a:latin typeface="Helvetica 45 Light" charset="0"/>
                <a:ea typeface="ＭＳ Ｐゴシック" charset="0"/>
                <a:cs typeface="Helvetica 45 Light" charset="0"/>
                <a:sym typeface="Helvetica 45 Light" charset="0"/>
              </a:rPr>
              <a:t>Millennium Development </a:t>
            </a:r>
            <a:r>
              <a:rPr lang="en-US" sz="4000" dirty="0" smtClean="0">
                <a:solidFill>
                  <a:srgbClr val="808080"/>
                </a:solidFill>
                <a:latin typeface="Helvetica 45 Light" charset="0"/>
                <a:ea typeface="ＭＳ Ｐゴシック" charset="0"/>
                <a:cs typeface="Helvetica 45 Light" charset="0"/>
                <a:sym typeface="Helvetica 45 Light" charset="0"/>
              </a:rPr>
              <a:t>Goals (MDG)</a:t>
            </a:r>
            <a:endParaRPr lang="en-US" sz="4000" dirty="0">
              <a:solidFill>
                <a:srgbClr val="808080"/>
              </a:solidFill>
              <a:latin typeface="Helvetica 45 Light" charset="0"/>
              <a:ea typeface="ＭＳ Ｐゴシック" charset="0"/>
              <a:cs typeface="Helvetica 45 Light" charset="0"/>
              <a:sym typeface="Helvetica 45 Light" charset="0"/>
            </a:endParaRPr>
          </a:p>
        </p:txBody>
      </p:sp>
      <p:pic>
        <p:nvPicPr>
          <p:cNvPr id="2457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 y="8526463"/>
            <a:ext cx="131572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pic>
        <p:nvPicPr>
          <p:cNvPr id="2458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400" y="3657600"/>
            <a:ext cx="3834867" cy="4379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sp>
        <p:nvSpPr>
          <p:cNvPr id="2" name="Rectangle 1"/>
          <p:cNvSpPr/>
          <p:nvPr/>
        </p:nvSpPr>
        <p:spPr>
          <a:xfrm>
            <a:off x="4876800" y="3429000"/>
            <a:ext cx="8128000" cy="4832093"/>
          </a:xfrm>
          <a:prstGeom prst="rect">
            <a:avLst/>
          </a:prstGeom>
        </p:spPr>
        <p:txBody>
          <a:bodyPr wrap="square">
            <a:spAutoFit/>
          </a:bodyPr>
          <a:lstStyle/>
          <a:p>
            <a:pPr marL="39688" algn="l">
              <a:buClr>
                <a:srgbClr val="000000"/>
              </a:buClr>
            </a:pPr>
            <a:r>
              <a:rPr lang="en-US" sz="2800" dirty="0">
                <a:solidFill>
                  <a:srgbClr val="808080"/>
                </a:solidFill>
                <a:latin typeface="Garamond"/>
                <a:ea typeface="ＭＳ Ｐゴシック" charset="0"/>
                <a:cs typeface="Garamond"/>
              </a:rPr>
              <a:t>Reduce Child Mortality</a:t>
            </a:r>
          </a:p>
          <a:p>
            <a:pPr marL="39688" algn="l">
              <a:buClr>
                <a:srgbClr val="000000"/>
              </a:buClr>
            </a:pPr>
            <a:r>
              <a:rPr lang="en-US" sz="2800" dirty="0">
                <a:solidFill>
                  <a:srgbClr val="808080"/>
                </a:solidFill>
                <a:latin typeface="Garamond"/>
                <a:ea typeface="ＭＳ Ｐゴシック" charset="0"/>
                <a:cs typeface="Garamond"/>
              </a:rPr>
              <a:t>Improve Maternal </a:t>
            </a:r>
            <a:r>
              <a:rPr lang="en-US" sz="2800" dirty="0" smtClean="0">
                <a:solidFill>
                  <a:srgbClr val="808080"/>
                </a:solidFill>
                <a:latin typeface="Garamond"/>
                <a:ea typeface="ＭＳ Ｐゴシック" charset="0"/>
                <a:cs typeface="Garamond"/>
              </a:rPr>
              <a:t>Health</a:t>
            </a:r>
            <a:br>
              <a:rPr lang="en-US" sz="2800" dirty="0" smtClean="0">
                <a:solidFill>
                  <a:srgbClr val="808080"/>
                </a:solidFill>
                <a:latin typeface="Garamond"/>
                <a:ea typeface="ＭＳ Ｐゴシック" charset="0"/>
                <a:cs typeface="Garamond"/>
              </a:rPr>
            </a:br>
            <a:endParaRPr lang="en-US" sz="2800" dirty="0">
              <a:solidFill>
                <a:srgbClr val="808080"/>
              </a:solidFill>
              <a:latin typeface="Garamond"/>
              <a:ea typeface="ＭＳ Ｐゴシック" charset="0"/>
              <a:cs typeface="Garamond"/>
            </a:endParaRPr>
          </a:p>
          <a:p>
            <a:pPr marL="39688" algn="l">
              <a:buClr>
                <a:srgbClr val="000000"/>
              </a:buClr>
            </a:pPr>
            <a:r>
              <a:rPr lang="en-US" sz="2800" dirty="0" smtClean="0">
                <a:solidFill>
                  <a:srgbClr val="808080"/>
                </a:solidFill>
                <a:latin typeface="Garamond"/>
                <a:ea typeface="ＭＳ Ｐゴシック" charset="0"/>
                <a:cs typeface="Garamond"/>
              </a:rPr>
              <a:t>Eradicate </a:t>
            </a:r>
            <a:r>
              <a:rPr lang="en-US" sz="2800" dirty="0">
                <a:solidFill>
                  <a:srgbClr val="808080"/>
                </a:solidFill>
                <a:latin typeface="Garamond"/>
                <a:ea typeface="ＭＳ Ｐゴシック" charset="0"/>
                <a:cs typeface="Garamond"/>
              </a:rPr>
              <a:t>Extreme Poverty and Hunger</a:t>
            </a:r>
          </a:p>
          <a:p>
            <a:pPr marL="39688" algn="l">
              <a:buClr>
                <a:srgbClr val="000000"/>
              </a:buClr>
            </a:pPr>
            <a:r>
              <a:rPr lang="en-US" sz="2800" dirty="0" smtClean="0">
                <a:solidFill>
                  <a:srgbClr val="808080"/>
                </a:solidFill>
                <a:latin typeface="Garamond"/>
                <a:ea typeface="ＭＳ Ｐゴシック" charset="0"/>
                <a:cs typeface="Garamond"/>
              </a:rPr>
              <a:t>Combat </a:t>
            </a:r>
            <a:r>
              <a:rPr lang="en-US" sz="2800" dirty="0">
                <a:solidFill>
                  <a:srgbClr val="808080"/>
                </a:solidFill>
                <a:latin typeface="Garamond"/>
                <a:ea typeface="ＭＳ Ｐゴシック" charset="0"/>
                <a:cs typeface="Garamond"/>
              </a:rPr>
              <a:t>HIV/AIDS, Malaria, and Other </a:t>
            </a:r>
            <a:r>
              <a:rPr lang="en-US" sz="2800" dirty="0" smtClean="0">
                <a:solidFill>
                  <a:srgbClr val="808080"/>
                </a:solidFill>
                <a:latin typeface="Garamond"/>
                <a:ea typeface="ＭＳ Ｐゴシック" charset="0"/>
                <a:cs typeface="Garamond"/>
              </a:rPr>
              <a:t>Diseases</a:t>
            </a:r>
            <a:br>
              <a:rPr lang="en-US" sz="2800" dirty="0" smtClean="0">
                <a:solidFill>
                  <a:srgbClr val="808080"/>
                </a:solidFill>
                <a:latin typeface="Garamond"/>
                <a:ea typeface="ＭＳ Ｐゴシック" charset="0"/>
                <a:cs typeface="Garamond"/>
              </a:rPr>
            </a:br>
            <a:endParaRPr lang="en-US" sz="2800" dirty="0" smtClean="0">
              <a:solidFill>
                <a:srgbClr val="808080"/>
              </a:solidFill>
              <a:latin typeface="Garamond"/>
              <a:ea typeface="ＭＳ Ｐゴシック" charset="0"/>
              <a:cs typeface="Garamond"/>
            </a:endParaRPr>
          </a:p>
          <a:p>
            <a:pPr marL="39688" algn="l">
              <a:buClr>
                <a:srgbClr val="000000"/>
              </a:buClr>
            </a:pPr>
            <a:r>
              <a:rPr lang="en-US" sz="2800" dirty="0">
                <a:solidFill>
                  <a:srgbClr val="808080"/>
                </a:solidFill>
                <a:latin typeface="Garamond"/>
                <a:ea typeface="ＭＳ Ｐゴシック" charset="0"/>
                <a:cs typeface="Garamond"/>
              </a:rPr>
              <a:t>Achieve Universal Primary Education</a:t>
            </a:r>
          </a:p>
          <a:p>
            <a:pPr marL="39688" algn="l">
              <a:buClr>
                <a:srgbClr val="000000"/>
              </a:buClr>
            </a:pPr>
            <a:r>
              <a:rPr lang="en-US" sz="2800" dirty="0">
                <a:solidFill>
                  <a:srgbClr val="808080"/>
                </a:solidFill>
                <a:latin typeface="Garamond"/>
                <a:ea typeface="ＭＳ Ｐゴシック" charset="0"/>
                <a:cs typeface="Garamond"/>
              </a:rPr>
              <a:t>Promote Gender Equality and Empower </a:t>
            </a:r>
            <a:r>
              <a:rPr lang="en-US" sz="2800" dirty="0" smtClean="0">
                <a:solidFill>
                  <a:srgbClr val="808080"/>
                </a:solidFill>
                <a:latin typeface="Garamond"/>
                <a:ea typeface="ＭＳ Ｐゴシック" charset="0"/>
                <a:cs typeface="Garamond"/>
              </a:rPr>
              <a:t>Women</a:t>
            </a:r>
            <a:br>
              <a:rPr lang="en-US" sz="2800" dirty="0" smtClean="0">
                <a:solidFill>
                  <a:srgbClr val="808080"/>
                </a:solidFill>
                <a:latin typeface="Garamond"/>
                <a:ea typeface="ＭＳ Ｐゴシック" charset="0"/>
                <a:cs typeface="Garamond"/>
              </a:rPr>
            </a:br>
            <a:endParaRPr lang="en-US" sz="2800" dirty="0">
              <a:solidFill>
                <a:srgbClr val="808080"/>
              </a:solidFill>
              <a:latin typeface="Garamond"/>
              <a:ea typeface="ＭＳ Ｐゴシック" charset="0"/>
              <a:cs typeface="Garamond"/>
            </a:endParaRPr>
          </a:p>
          <a:p>
            <a:pPr marL="39688" algn="l">
              <a:buClr>
                <a:srgbClr val="000000"/>
              </a:buClr>
            </a:pPr>
            <a:r>
              <a:rPr lang="en-US" sz="2800" dirty="0">
                <a:solidFill>
                  <a:srgbClr val="808080"/>
                </a:solidFill>
                <a:latin typeface="Garamond"/>
                <a:ea typeface="ＭＳ Ｐゴシック" charset="0"/>
                <a:cs typeface="Garamond"/>
              </a:rPr>
              <a:t>Ensure Environmental Stability</a:t>
            </a:r>
          </a:p>
          <a:p>
            <a:pPr marL="39688" algn="l">
              <a:buClr>
                <a:srgbClr val="000000"/>
              </a:buClr>
            </a:pPr>
            <a:r>
              <a:rPr lang="en-US" sz="2800" dirty="0">
                <a:solidFill>
                  <a:srgbClr val="808080"/>
                </a:solidFill>
                <a:latin typeface="Garamond"/>
                <a:ea typeface="ＭＳ Ｐゴシック" charset="0"/>
                <a:cs typeface="Garamond"/>
              </a:rPr>
              <a:t>Develop a Global Partnership for Development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609600"/>
            <a:ext cx="4533900"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a:tailEnd/>
              </a14:hiddenLine>
            </a:ext>
          </a:extLst>
        </p:spPr>
      </p:pic>
      <p:sp>
        <p:nvSpPr>
          <p:cNvPr id="24578" name="Rectangle 2"/>
          <p:cNvSpPr>
            <a:spLocks/>
          </p:cNvSpPr>
          <p:nvPr/>
        </p:nvSpPr>
        <p:spPr bwMode="auto">
          <a:xfrm>
            <a:off x="1854200" y="2514600"/>
            <a:ext cx="107696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40639" bIns="0"/>
          <a:lstStyle/>
          <a:p>
            <a:pPr marL="39688" algn="l"/>
            <a:r>
              <a:rPr lang="en-US" sz="4000">
                <a:solidFill>
                  <a:srgbClr val="808080"/>
                </a:solidFill>
                <a:latin typeface="Helvetica 45 Light" charset="0"/>
                <a:ea typeface="ＭＳ Ｐゴシック" charset="0"/>
                <a:cs typeface="Helvetica 45 Light" charset="0"/>
                <a:sym typeface="Helvetica 45 Light" charset="0"/>
              </a:rPr>
              <a:t>Millennium Development Goals</a:t>
            </a:r>
          </a:p>
        </p:txBody>
      </p:sp>
      <p:pic>
        <p:nvPicPr>
          <p:cNvPr id="2457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 y="8526463"/>
            <a:ext cx="131572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sp>
        <p:nvSpPr>
          <p:cNvPr id="6" name="TextBox 5"/>
          <p:cNvSpPr txBox="1"/>
          <p:nvPr/>
        </p:nvSpPr>
        <p:spPr>
          <a:xfrm>
            <a:off x="4902200" y="3415049"/>
            <a:ext cx="7950200" cy="5119351"/>
          </a:xfrm>
          <a:prstGeom prst="rect">
            <a:avLst/>
          </a:prstGeom>
          <a:noFill/>
        </p:spPr>
        <p:txBody>
          <a:bodyPr wrap="square">
            <a:spAutoFit/>
          </a:bodyPr>
          <a:lstStyle/>
          <a:p>
            <a:pPr marL="1587" algn="l">
              <a:buFont typeface="Times" charset="0"/>
              <a:buNone/>
              <a:defRPr/>
            </a:pPr>
            <a:r>
              <a:rPr lang="en-US" sz="2800" dirty="0" smtClean="0">
                <a:solidFill>
                  <a:srgbClr val="808080"/>
                </a:solidFill>
                <a:latin typeface="Garamond"/>
                <a:ea typeface="ＭＳ Ｐゴシック" charset="0"/>
                <a:cs typeface="Garamond"/>
                <a:sym typeface="Garamond Premr Pro" charset="0"/>
              </a:rPr>
              <a:t>Cost of MDGs is based on the level you are purchasing:</a:t>
            </a:r>
          </a:p>
          <a:p>
            <a:pPr marL="1587" algn="l">
              <a:buFont typeface="Times" charset="0"/>
              <a:buNone/>
              <a:defRPr/>
            </a:pPr>
            <a:endParaRPr lang="en-US" sz="2800" dirty="0">
              <a:solidFill>
                <a:srgbClr val="808080"/>
              </a:solidFill>
              <a:latin typeface="Garamond"/>
              <a:ea typeface="ＭＳ Ｐゴシック" charset="0"/>
              <a:cs typeface="Garamond"/>
              <a:sym typeface="Garamond Premr Pro" charset="0"/>
            </a:endParaRPr>
          </a:p>
          <a:p>
            <a:pPr marL="458787" indent="-457200" algn="l">
              <a:buFont typeface="Arial"/>
              <a:buChar char="•"/>
              <a:defRPr/>
            </a:pPr>
            <a:r>
              <a:rPr lang="en-US" sz="2800" dirty="0" smtClean="0">
                <a:solidFill>
                  <a:srgbClr val="808080"/>
                </a:solidFill>
                <a:latin typeface="Garamond"/>
                <a:ea typeface="ＭＳ Ｐゴシック" charset="0"/>
                <a:cs typeface="Garamond"/>
                <a:sym typeface="Garamond Premr Pro" charset="0"/>
              </a:rPr>
              <a:t>Level 1 costs $6</a:t>
            </a:r>
          </a:p>
          <a:p>
            <a:pPr marL="458787" indent="-457200" algn="l">
              <a:buFont typeface="Arial"/>
              <a:buChar char="•"/>
              <a:defRPr/>
            </a:pPr>
            <a:r>
              <a:rPr lang="en-US" sz="2800" dirty="0" smtClean="0">
                <a:solidFill>
                  <a:srgbClr val="808080"/>
                </a:solidFill>
                <a:latin typeface="Garamond"/>
                <a:ea typeface="ＭＳ Ｐゴシック" charset="0"/>
                <a:cs typeface="Garamond"/>
                <a:sym typeface="Garamond Premr Pro" charset="0"/>
              </a:rPr>
              <a:t>Level 2 costs $4 </a:t>
            </a:r>
          </a:p>
          <a:p>
            <a:pPr marL="458787" indent="-457200" algn="l">
              <a:buFont typeface="Arial"/>
              <a:buChar char="•"/>
              <a:defRPr/>
            </a:pPr>
            <a:r>
              <a:rPr lang="en-US" sz="2800" dirty="0" smtClean="0">
                <a:solidFill>
                  <a:srgbClr val="808080"/>
                </a:solidFill>
                <a:latin typeface="Garamond"/>
                <a:ea typeface="ＭＳ Ｐゴシック" charset="0"/>
                <a:cs typeface="Garamond"/>
                <a:sym typeface="Garamond Premr Pro" charset="0"/>
              </a:rPr>
              <a:t>Level 3 costs $5</a:t>
            </a:r>
          </a:p>
          <a:p>
            <a:pPr marL="458787" indent="-457200" algn="l">
              <a:buFont typeface="Arial"/>
              <a:buChar char="•"/>
              <a:defRPr/>
            </a:pPr>
            <a:endParaRPr lang="en-US" sz="2800" dirty="0">
              <a:solidFill>
                <a:srgbClr val="808080"/>
              </a:solidFill>
              <a:latin typeface="Garamond"/>
              <a:ea typeface="ＭＳ Ｐゴシック" charset="0"/>
              <a:cs typeface="Garamond"/>
              <a:sym typeface="Garamond Premr Pro" charset="0"/>
            </a:endParaRPr>
          </a:p>
          <a:p>
            <a:pPr marL="1587" algn="l">
              <a:defRPr/>
            </a:pPr>
            <a:r>
              <a:rPr lang="en-US" sz="2800" dirty="0" smtClean="0">
                <a:solidFill>
                  <a:srgbClr val="808080"/>
                </a:solidFill>
                <a:latin typeface="Garamond"/>
                <a:ea typeface="ＭＳ Ｐゴシック" charset="0"/>
                <a:cs typeface="Garamond"/>
                <a:sym typeface="Garamond Premr Pro" charset="0"/>
              </a:rPr>
              <a:t>Points awarded for MDGs is below:</a:t>
            </a:r>
          </a:p>
          <a:p>
            <a:pPr marL="1587" algn="l">
              <a:defRPr/>
            </a:pPr>
            <a:endParaRPr lang="en-US" sz="2800" dirty="0" smtClean="0">
              <a:solidFill>
                <a:srgbClr val="808080"/>
              </a:solidFill>
              <a:latin typeface="Garamond"/>
              <a:ea typeface="ＭＳ Ｐゴシック" charset="0"/>
              <a:cs typeface="Garamond"/>
              <a:sym typeface="Garamond Premr Pro" charset="0"/>
            </a:endParaRPr>
          </a:p>
          <a:p>
            <a:pPr marL="458787" indent="-457200" algn="l">
              <a:buFont typeface="Arial"/>
              <a:buChar char="•"/>
              <a:defRPr/>
            </a:pPr>
            <a:r>
              <a:rPr lang="en-US" sz="2800" dirty="0" smtClean="0">
                <a:solidFill>
                  <a:srgbClr val="808080"/>
                </a:solidFill>
                <a:latin typeface="Garamond" charset="0"/>
                <a:cs typeface="Garamond" charset="0"/>
                <a:sym typeface="Garamond" charset="0"/>
              </a:rPr>
              <a:t>MDG Achieved </a:t>
            </a:r>
            <a:r>
              <a:rPr lang="en-US" sz="2800" dirty="0">
                <a:solidFill>
                  <a:srgbClr val="808080"/>
                </a:solidFill>
                <a:latin typeface="Garamond" charset="0"/>
                <a:cs typeface="Garamond" charset="0"/>
                <a:sym typeface="Garamond" charset="0"/>
              </a:rPr>
              <a:t>@ Level 3     =  6 </a:t>
            </a:r>
            <a:r>
              <a:rPr lang="en-US" sz="2800" dirty="0" smtClean="0">
                <a:solidFill>
                  <a:srgbClr val="808080"/>
                </a:solidFill>
                <a:latin typeface="Garamond" charset="0"/>
                <a:cs typeface="Garamond" charset="0"/>
                <a:sym typeface="Garamond" charset="0"/>
              </a:rPr>
              <a:t>points</a:t>
            </a:r>
          </a:p>
          <a:p>
            <a:pPr marL="458787" indent="-457200" algn="l">
              <a:buFont typeface="Arial"/>
              <a:buChar char="•"/>
              <a:defRPr/>
            </a:pPr>
            <a:r>
              <a:rPr lang="en-US" sz="2800" dirty="0">
                <a:solidFill>
                  <a:srgbClr val="808080"/>
                </a:solidFill>
                <a:latin typeface="Garamond" charset="0"/>
                <a:cs typeface="Garamond" charset="0"/>
                <a:sym typeface="Garamond" charset="0"/>
              </a:rPr>
              <a:t>MDG Achieved </a:t>
            </a:r>
            <a:r>
              <a:rPr lang="en-US" sz="2800" dirty="0" smtClean="0">
                <a:solidFill>
                  <a:srgbClr val="808080"/>
                </a:solidFill>
                <a:latin typeface="Garamond" charset="0"/>
                <a:cs typeface="Garamond" charset="0"/>
                <a:sym typeface="Garamond" charset="0"/>
              </a:rPr>
              <a:t>@ </a:t>
            </a:r>
            <a:r>
              <a:rPr lang="en-US" sz="2800" dirty="0">
                <a:solidFill>
                  <a:srgbClr val="808080"/>
                </a:solidFill>
                <a:latin typeface="Garamond" charset="0"/>
                <a:cs typeface="Garamond" charset="0"/>
                <a:sym typeface="Garamond" charset="0"/>
              </a:rPr>
              <a:t>Level 2     =  3 </a:t>
            </a:r>
            <a:r>
              <a:rPr lang="en-US" sz="2800" dirty="0" smtClean="0">
                <a:solidFill>
                  <a:srgbClr val="808080"/>
                </a:solidFill>
                <a:latin typeface="Garamond" charset="0"/>
                <a:cs typeface="Garamond" charset="0"/>
                <a:sym typeface="Garamond" charset="0"/>
              </a:rPr>
              <a:t>points</a:t>
            </a:r>
            <a:endParaRPr lang="en-US" sz="2800" dirty="0" smtClean="0">
              <a:solidFill>
                <a:srgbClr val="808080"/>
              </a:solidFill>
              <a:latin typeface="Garamond" charset="0"/>
              <a:sym typeface="Garamond" charset="0"/>
            </a:endParaRPr>
          </a:p>
          <a:p>
            <a:pPr marL="458787" indent="-457200" algn="l">
              <a:buFont typeface="Arial"/>
              <a:buChar char="•"/>
              <a:defRPr/>
            </a:pPr>
            <a:r>
              <a:rPr lang="en-US" sz="2800" dirty="0">
                <a:solidFill>
                  <a:srgbClr val="808080"/>
                </a:solidFill>
                <a:latin typeface="Garamond" charset="0"/>
                <a:cs typeface="Garamond" charset="0"/>
                <a:sym typeface="Garamond" charset="0"/>
              </a:rPr>
              <a:t>MDG Achieved </a:t>
            </a:r>
            <a:r>
              <a:rPr lang="en-US" sz="2800" dirty="0" smtClean="0">
                <a:solidFill>
                  <a:srgbClr val="808080"/>
                </a:solidFill>
                <a:latin typeface="Garamond" charset="0"/>
                <a:cs typeface="Garamond" charset="0"/>
                <a:sym typeface="Garamond" charset="0"/>
              </a:rPr>
              <a:t>@ </a:t>
            </a:r>
            <a:r>
              <a:rPr lang="en-US" sz="2800" dirty="0">
                <a:solidFill>
                  <a:srgbClr val="808080"/>
                </a:solidFill>
                <a:latin typeface="Garamond" charset="0"/>
                <a:cs typeface="Garamond" charset="0"/>
                <a:sym typeface="Garamond" charset="0"/>
              </a:rPr>
              <a:t>Level 1     =  1 points</a:t>
            </a:r>
            <a:endParaRPr lang="en-US" sz="2800" dirty="0" smtClean="0">
              <a:solidFill>
                <a:srgbClr val="808080"/>
              </a:solidFill>
              <a:latin typeface="Garamond"/>
              <a:ea typeface="ＭＳ Ｐゴシック" charset="0"/>
              <a:cs typeface="Garamond"/>
              <a:sym typeface="Garamond Premr Pro" charset="0"/>
            </a:endParaRPr>
          </a:p>
          <a:p>
            <a:pPr marL="1587" algn="l">
              <a:buFont typeface="Times" charset="0"/>
              <a:buNone/>
              <a:defRPr/>
            </a:pPr>
            <a:endParaRPr lang="en-US" sz="2800" baseline="30000" dirty="0">
              <a:latin typeface="Garamond"/>
              <a:ea typeface="ＭＳ Ｐゴシック" charset="0"/>
              <a:cs typeface="Garamond"/>
            </a:endParaRPr>
          </a:p>
        </p:txBody>
      </p:sp>
      <p:pic>
        <p:nvPicPr>
          <p:cNvPr id="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400" y="3657600"/>
            <a:ext cx="3834867" cy="4379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spTree>
    <p:extLst>
      <p:ext uri="{BB962C8B-B14F-4D97-AF65-F5344CB8AC3E}">
        <p14:creationId xmlns:p14="http://schemas.microsoft.com/office/powerpoint/2010/main" val="159464196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609600"/>
            <a:ext cx="4533900"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a:tailEnd/>
              </a14:hiddenLine>
            </a:ext>
          </a:extLst>
        </p:spPr>
      </p:pic>
      <p:sp>
        <p:nvSpPr>
          <p:cNvPr id="26626" name="Rectangle 2"/>
          <p:cNvSpPr>
            <a:spLocks/>
          </p:cNvSpPr>
          <p:nvPr/>
        </p:nvSpPr>
        <p:spPr bwMode="auto">
          <a:xfrm>
            <a:off x="1827213" y="2451100"/>
            <a:ext cx="1046638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type="none" w="med" len="med"/>
                <a:tailEnd type="none" w="med" len="med"/>
              </a14:hiddenLine>
            </a:ext>
          </a:extLst>
        </p:spPr>
        <p:txBody>
          <a:bodyPr lIns="0" tIns="0" rIns="40639" bIns="0"/>
          <a:lstStyle/>
          <a:p>
            <a:pPr marL="41275" algn="just"/>
            <a:r>
              <a:rPr lang="en-US" sz="4000" dirty="0">
                <a:solidFill>
                  <a:srgbClr val="808080"/>
                </a:solidFill>
                <a:latin typeface="Helvetica 45 Light" charset="0"/>
                <a:ea typeface="ＭＳ Ｐゴシック" charset="0"/>
                <a:cs typeface="Helvetica 45 Light" charset="0"/>
                <a:sym typeface="Helvetica 45 Light" charset="0"/>
              </a:rPr>
              <a:t>Disaster Risk Management </a:t>
            </a:r>
            <a:r>
              <a:rPr lang="en-US" sz="4000" dirty="0" smtClean="0">
                <a:solidFill>
                  <a:srgbClr val="808080"/>
                </a:solidFill>
                <a:latin typeface="Helvetica 45 Light" charset="0"/>
                <a:ea typeface="ＭＳ Ｐゴシック" charset="0"/>
                <a:cs typeface="Helvetica 45 Light" charset="0"/>
                <a:sym typeface="Helvetica 45 Light" charset="0"/>
              </a:rPr>
              <a:t>(DRM) Cards</a:t>
            </a:r>
            <a:endParaRPr lang="en-US" sz="4000" dirty="0">
              <a:solidFill>
                <a:srgbClr val="808080"/>
              </a:solidFill>
              <a:latin typeface="Helvetica 45 Light" charset="0"/>
              <a:ea typeface="ＭＳ Ｐゴシック" charset="0"/>
              <a:cs typeface="Helvetica 45 Light" charset="0"/>
              <a:sym typeface="Helvetica 45 Light" charset="0"/>
            </a:endParaRPr>
          </a:p>
        </p:txBody>
      </p:sp>
      <p:pic>
        <p:nvPicPr>
          <p:cNvPr id="266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 y="8526463"/>
            <a:ext cx="131572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pic>
        <p:nvPicPr>
          <p:cNvPr id="266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0" y="3644900"/>
            <a:ext cx="4711700" cy="317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pic>
        <p:nvPicPr>
          <p:cNvPr id="266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5800" y="6934200"/>
            <a:ext cx="41656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sp>
        <p:nvSpPr>
          <p:cNvPr id="7" name="TextBox 6"/>
          <p:cNvSpPr txBox="1"/>
          <p:nvPr/>
        </p:nvSpPr>
        <p:spPr>
          <a:xfrm>
            <a:off x="6426200" y="3657600"/>
            <a:ext cx="5715000" cy="1959511"/>
          </a:xfrm>
          <a:prstGeom prst="rect">
            <a:avLst/>
          </a:prstGeom>
          <a:noFill/>
        </p:spPr>
        <p:txBody>
          <a:bodyPr wrap="square">
            <a:spAutoFit/>
          </a:bodyPr>
          <a:lstStyle/>
          <a:p>
            <a:pPr marL="1587" algn="l">
              <a:buFont typeface="Times" charset="0"/>
              <a:buNone/>
              <a:defRPr/>
            </a:pPr>
            <a:r>
              <a:rPr lang="en-US" sz="2800" dirty="0" smtClean="0">
                <a:solidFill>
                  <a:srgbClr val="808080"/>
                </a:solidFill>
                <a:latin typeface="Garamond"/>
                <a:ea typeface="ＭＳ Ｐゴシック" charset="0"/>
                <a:cs typeface="Garamond"/>
                <a:sym typeface="Garamond Premr Pro" charset="0"/>
              </a:rPr>
              <a:t>The price of DRM cards is based on your current level of achieved MDGs (either $4, $6, or $8).</a:t>
            </a:r>
          </a:p>
          <a:p>
            <a:pPr marL="1587" algn="l">
              <a:buFont typeface="Times" charset="0"/>
              <a:buNone/>
              <a:defRPr/>
            </a:pPr>
            <a:endParaRPr lang="en-US" sz="2800" baseline="30000" dirty="0">
              <a:solidFill>
                <a:srgbClr val="808080"/>
              </a:solidFill>
              <a:latin typeface="Garamond"/>
              <a:ea typeface="ＭＳ Ｐゴシック" charset="0"/>
              <a:cs typeface="Garamond"/>
              <a:sym typeface="Garamond Premr Pro" charset="0"/>
            </a:endParaRPr>
          </a:p>
          <a:p>
            <a:pPr marL="1587" algn="l">
              <a:buFont typeface="Times" charset="0"/>
              <a:buNone/>
              <a:defRPr/>
            </a:pPr>
            <a:endParaRPr lang="en-US" sz="2800" baseline="30000" dirty="0">
              <a:latin typeface="Garamond"/>
              <a:ea typeface="ＭＳ Ｐゴシック" charset="0"/>
              <a:cs typeface="Garamond"/>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609600"/>
            <a:ext cx="4533900"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a:tailEnd/>
              </a14:hiddenLine>
            </a:ext>
          </a:extLst>
        </p:spPr>
      </p:pic>
      <p:sp>
        <p:nvSpPr>
          <p:cNvPr id="28674" name="Rectangle 2"/>
          <p:cNvSpPr>
            <a:spLocks/>
          </p:cNvSpPr>
          <p:nvPr/>
        </p:nvSpPr>
        <p:spPr bwMode="auto">
          <a:xfrm>
            <a:off x="1874838" y="2362200"/>
            <a:ext cx="101600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40639" bIns="0"/>
          <a:lstStyle/>
          <a:p>
            <a:pPr marL="39688" algn="l"/>
            <a:r>
              <a:rPr lang="en-US" sz="4000" dirty="0" smtClean="0">
                <a:solidFill>
                  <a:srgbClr val="808080"/>
                </a:solidFill>
                <a:latin typeface="Helvetica 45 Light" charset="0"/>
                <a:ea typeface="ＭＳ Ｐゴシック" charset="0"/>
                <a:cs typeface="Helvetica 45 Light" charset="0"/>
                <a:sym typeface="Helvetica 45 Light" charset="0"/>
              </a:rPr>
              <a:t>Scoreboard</a:t>
            </a:r>
            <a:endParaRPr lang="en-US" sz="4000" dirty="0">
              <a:solidFill>
                <a:srgbClr val="808080"/>
              </a:solidFill>
              <a:latin typeface="Helvetica 45 Light" charset="0"/>
              <a:ea typeface="ＭＳ Ｐゴシック" charset="0"/>
              <a:cs typeface="Helvetica 45 Light" charset="0"/>
              <a:sym typeface="Helvetica 45 Light" charset="0"/>
            </a:endParaRPr>
          </a:p>
        </p:txBody>
      </p:sp>
      <p:pic>
        <p:nvPicPr>
          <p:cNvPr id="286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 y="8526463"/>
            <a:ext cx="131572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pic>
        <p:nvPicPr>
          <p:cNvPr id="6" name="Picture 6" descr="scoreboard_regular_DRMexplanation.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16000" y="3886200"/>
            <a:ext cx="11461126"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3600" y="4505220"/>
            <a:ext cx="685800" cy="105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pic>
        <p:nvPicPr>
          <p:cNvPr id="8"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84000" y="2095362"/>
            <a:ext cx="617866" cy="95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sp>
        <p:nvSpPr>
          <p:cNvPr id="4" name="Rectangle 3"/>
          <p:cNvSpPr/>
          <p:nvPr/>
        </p:nvSpPr>
        <p:spPr>
          <a:xfrm>
            <a:off x="9901714" y="1447800"/>
            <a:ext cx="2544286" cy="584776"/>
          </a:xfrm>
          <a:prstGeom prst="rect">
            <a:avLst/>
          </a:prstGeom>
        </p:spPr>
        <p:txBody>
          <a:bodyPr wrap="none">
            <a:spAutoFit/>
          </a:bodyPr>
          <a:lstStyle/>
          <a:p>
            <a:pPr marL="39688" algn="l"/>
            <a:r>
              <a:rPr lang="en-US" sz="3200" dirty="0" smtClean="0">
                <a:solidFill>
                  <a:srgbClr val="808080"/>
                </a:solidFill>
                <a:latin typeface="Helvetica 45 Light" charset="0"/>
                <a:ea typeface="ＭＳ Ｐゴシック" charset="0"/>
                <a:cs typeface="Helvetica 45 Light" charset="0"/>
                <a:sym typeface="Helvetica 45 Light" charset="0"/>
              </a:rPr>
              <a:t>MDG marker</a:t>
            </a:r>
            <a:endParaRPr lang="en-US" sz="3200" dirty="0">
              <a:solidFill>
                <a:srgbClr val="808080"/>
              </a:solidFill>
              <a:latin typeface="Helvetica 45 Light" charset="0"/>
              <a:ea typeface="ＭＳ Ｐゴシック" charset="0"/>
              <a:cs typeface="Helvetica 45 Light" charset="0"/>
              <a:sym typeface="Helvetica 45 Light" charset="0"/>
            </a:endParaRPr>
          </a:p>
        </p:txBody>
      </p:sp>
    </p:spTree>
    <p:extLst>
      <p:ext uri="{BB962C8B-B14F-4D97-AF65-F5344CB8AC3E}">
        <p14:creationId xmlns:p14="http://schemas.microsoft.com/office/powerpoint/2010/main" val="27797136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609600"/>
            <a:ext cx="4533900"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a:tailEnd/>
              </a14:hiddenLine>
            </a:ext>
          </a:extLst>
        </p:spPr>
      </p:pic>
      <p:sp>
        <p:nvSpPr>
          <p:cNvPr id="26626" name="Rectangle 2"/>
          <p:cNvSpPr>
            <a:spLocks/>
          </p:cNvSpPr>
          <p:nvPr/>
        </p:nvSpPr>
        <p:spPr bwMode="auto">
          <a:xfrm>
            <a:off x="1827213" y="2451100"/>
            <a:ext cx="915828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type="none" w="med" len="med"/>
                <a:tailEnd type="none" w="med" len="med"/>
              </a14:hiddenLine>
            </a:ext>
          </a:extLst>
        </p:spPr>
        <p:txBody>
          <a:bodyPr lIns="0" tIns="0" rIns="40639" bIns="0"/>
          <a:lstStyle/>
          <a:p>
            <a:pPr marL="41275" algn="just"/>
            <a:r>
              <a:rPr lang="en-US" sz="4000" dirty="0" smtClean="0">
                <a:solidFill>
                  <a:srgbClr val="808080"/>
                </a:solidFill>
                <a:latin typeface="Helvetica 45 Light" charset="0"/>
                <a:ea typeface="ＭＳ Ｐゴシック" charset="0"/>
                <a:cs typeface="Helvetica 45 Light" charset="0"/>
                <a:sym typeface="Helvetica 45 Light" charset="0"/>
              </a:rPr>
              <a:t>Why DRM cards?</a:t>
            </a:r>
            <a:endParaRPr lang="en-US" sz="4000" dirty="0">
              <a:solidFill>
                <a:srgbClr val="808080"/>
              </a:solidFill>
              <a:latin typeface="Helvetica 45 Light" charset="0"/>
              <a:ea typeface="ＭＳ Ｐゴシック" charset="0"/>
              <a:cs typeface="Helvetica 45 Light" charset="0"/>
              <a:sym typeface="Helvetica 45 Light" charset="0"/>
            </a:endParaRPr>
          </a:p>
        </p:txBody>
      </p:sp>
      <p:pic>
        <p:nvPicPr>
          <p:cNvPr id="266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 y="8526463"/>
            <a:ext cx="131572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pic>
        <p:nvPicPr>
          <p:cNvPr id="9" name="Picture 8" descr="Screen Shot 2015-02-04 at 10.43.25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4521200" y="3352800"/>
            <a:ext cx="7467600" cy="4926848"/>
          </a:xfrm>
          <a:prstGeom prst="rect">
            <a:avLst/>
          </a:prstGeom>
        </p:spPr>
      </p:pic>
      <p:pic>
        <p:nvPicPr>
          <p:cNvPr id="10" name="Picture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8400" y="3352800"/>
            <a:ext cx="3279888"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a:tailEnd/>
              </a14:hiddenLine>
            </a:ext>
          </a:extLst>
        </p:spPr>
      </p:pic>
    </p:spTree>
    <p:extLst>
      <p:ext uri="{BB962C8B-B14F-4D97-AF65-F5344CB8AC3E}">
        <p14:creationId xmlns:p14="http://schemas.microsoft.com/office/powerpoint/2010/main" val="198101939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609600"/>
            <a:ext cx="4533900"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a:tailEnd/>
              </a14:hiddenLine>
            </a:ext>
          </a:extLst>
        </p:spPr>
      </p:pic>
      <p:sp>
        <p:nvSpPr>
          <p:cNvPr id="30722" name="Rectangle 2"/>
          <p:cNvSpPr>
            <a:spLocks/>
          </p:cNvSpPr>
          <p:nvPr/>
        </p:nvSpPr>
        <p:spPr bwMode="auto">
          <a:xfrm>
            <a:off x="1862138" y="3517900"/>
            <a:ext cx="9131300"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40639" bIns="0"/>
          <a:lstStyle/>
          <a:p>
            <a:pPr marL="39688" algn="l"/>
            <a:r>
              <a:rPr lang="en-US" sz="4000" dirty="0">
                <a:solidFill>
                  <a:srgbClr val="808080"/>
                </a:solidFill>
                <a:latin typeface="Helvetica 45 Light" charset="0"/>
                <a:ea typeface="ＭＳ Ｐゴシック" charset="0"/>
                <a:cs typeface="Helvetica 45 Light" charset="0"/>
                <a:sym typeface="Helvetica 45 Light" charset="0"/>
              </a:rPr>
              <a:t>Annual Budget</a:t>
            </a:r>
          </a:p>
          <a:p>
            <a:pPr marL="39688" algn="l"/>
            <a:endParaRPr lang="en-US" dirty="0">
              <a:solidFill>
                <a:schemeClr val="tx1"/>
              </a:solidFill>
              <a:ea typeface="ＭＳ Ｐゴシック" charset="0"/>
              <a:cs typeface="Optima" charset="0"/>
            </a:endParaRPr>
          </a:p>
          <a:p>
            <a:pPr marL="39688" algn="l"/>
            <a:endParaRPr lang="en-US" dirty="0">
              <a:solidFill>
                <a:schemeClr val="tx1"/>
              </a:solidFill>
              <a:ea typeface="ＭＳ Ｐゴシック" charset="0"/>
              <a:cs typeface="Optima" charset="0"/>
            </a:endParaRPr>
          </a:p>
          <a:p>
            <a:pPr marL="39688" algn="l"/>
            <a:endParaRPr lang="en-US" dirty="0">
              <a:solidFill>
                <a:schemeClr val="tx1"/>
              </a:solidFill>
              <a:ea typeface="ＭＳ Ｐゴシック" charset="0"/>
              <a:cs typeface="Optima" charset="0"/>
            </a:endParaRPr>
          </a:p>
          <a:p>
            <a:pPr marL="39688" algn="l"/>
            <a:endParaRPr lang="en-US" dirty="0">
              <a:solidFill>
                <a:schemeClr val="tx1"/>
              </a:solidFill>
              <a:ea typeface="ＭＳ Ｐゴシック" charset="0"/>
              <a:cs typeface="Optima" charset="0"/>
            </a:endParaRPr>
          </a:p>
          <a:p>
            <a:pPr marL="39688" algn="l"/>
            <a:endParaRPr lang="en-US" dirty="0" smtClean="0">
              <a:solidFill>
                <a:schemeClr val="tx1"/>
              </a:solidFill>
              <a:ea typeface="ＭＳ Ｐゴシック" charset="0"/>
              <a:cs typeface="Optima" charset="0"/>
            </a:endParaRPr>
          </a:p>
          <a:p>
            <a:pPr marL="39688" algn="l"/>
            <a:endParaRPr lang="en-US" dirty="0">
              <a:solidFill>
                <a:schemeClr val="tx1"/>
              </a:solidFill>
              <a:ea typeface="ＭＳ Ｐゴシック" charset="0"/>
              <a:cs typeface="Optima" charset="0"/>
            </a:endParaRPr>
          </a:p>
          <a:p>
            <a:pPr marL="39688" algn="l"/>
            <a:r>
              <a:rPr lang="en-US" sz="4000" dirty="0">
                <a:solidFill>
                  <a:srgbClr val="808080"/>
                </a:solidFill>
                <a:latin typeface="GothamHTF-Medium" charset="0"/>
                <a:ea typeface="ＭＳ Ｐゴシック" charset="0"/>
                <a:cs typeface="GothamHTF-Medium" charset="0"/>
                <a:sym typeface="GothamHTF-Medium" charset="0"/>
              </a:rPr>
              <a:t>                 </a:t>
            </a:r>
            <a:r>
              <a:rPr lang="en-US" sz="4000" dirty="0">
                <a:solidFill>
                  <a:srgbClr val="808080"/>
                </a:solidFill>
                <a:latin typeface="Helvetica 45 Light" charset="0"/>
                <a:ea typeface="ＭＳ Ｐゴシック" charset="0"/>
                <a:cs typeface="Helvetica 45 Light" charset="0"/>
                <a:sym typeface="Helvetica 45 Light" charset="0"/>
              </a:rPr>
              <a:t>     The Bank</a:t>
            </a:r>
          </a:p>
        </p:txBody>
      </p:sp>
      <p:pic>
        <p:nvPicPr>
          <p:cNvPr id="307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 y="8526463"/>
            <a:ext cx="131572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pic>
        <p:nvPicPr>
          <p:cNvPr id="307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4900" y="5943600"/>
            <a:ext cx="33147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pic>
        <p:nvPicPr>
          <p:cNvPr id="3072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8000" y="2438400"/>
            <a:ext cx="2971800"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sp>
        <p:nvSpPr>
          <p:cNvPr id="2" name="Oval 1"/>
          <p:cNvSpPr/>
          <p:nvPr/>
        </p:nvSpPr>
        <p:spPr bwMode="auto">
          <a:xfrm>
            <a:off x="9855200" y="2971800"/>
            <a:ext cx="914400" cy="914400"/>
          </a:xfrm>
          <a:prstGeom prst="ellipse">
            <a:avLst/>
          </a:prstGeom>
          <a:solidFill>
            <a:srgbClr val="00009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a:ln>
                <a:noFill/>
              </a:ln>
              <a:solidFill>
                <a:srgbClr val="292C1F"/>
              </a:solidFill>
              <a:effectLst/>
              <a:latin typeface="Optima" charset="0"/>
              <a:ea typeface="ヒラギノ角ゴ ProN W3" charset="0"/>
              <a:cs typeface="ヒラギノ角ゴ ProN W3" charset="0"/>
              <a:sym typeface="Optima" charset="0"/>
            </a:endParaRPr>
          </a:p>
        </p:txBody>
      </p:sp>
      <p:sp>
        <p:nvSpPr>
          <p:cNvPr id="8" name="Oval 7"/>
          <p:cNvSpPr/>
          <p:nvPr/>
        </p:nvSpPr>
        <p:spPr bwMode="auto">
          <a:xfrm>
            <a:off x="10541000" y="2971800"/>
            <a:ext cx="914400" cy="914400"/>
          </a:xfrm>
          <a:prstGeom prst="ellipse">
            <a:avLst/>
          </a:prstGeom>
          <a:solidFill>
            <a:srgbClr val="00009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a:ln>
                <a:noFill/>
              </a:ln>
              <a:solidFill>
                <a:srgbClr val="292C1F"/>
              </a:solidFill>
              <a:effectLst/>
              <a:latin typeface="Optima" charset="0"/>
              <a:ea typeface="ヒラギノ角ゴ ProN W3" charset="0"/>
              <a:cs typeface="ヒラギノ角ゴ ProN W3" charset="0"/>
              <a:sym typeface="Optima" charset="0"/>
            </a:endParaRPr>
          </a:p>
        </p:txBody>
      </p:sp>
      <p:sp>
        <p:nvSpPr>
          <p:cNvPr id="9" name="Oval 8"/>
          <p:cNvSpPr/>
          <p:nvPr/>
        </p:nvSpPr>
        <p:spPr bwMode="auto">
          <a:xfrm>
            <a:off x="10007600" y="3962400"/>
            <a:ext cx="914400" cy="914400"/>
          </a:xfrm>
          <a:prstGeom prst="ellipse">
            <a:avLst/>
          </a:prstGeom>
          <a:solidFill>
            <a:srgbClr val="00009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a:ln>
                <a:noFill/>
              </a:ln>
              <a:solidFill>
                <a:srgbClr val="292C1F"/>
              </a:solidFill>
              <a:effectLst/>
              <a:latin typeface="Optima" charset="0"/>
              <a:ea typeface="ヒラギノ角ゴ ProN W3" charset="0"/>
              <a:cs typeface="ヒラギノ角ゴ ProN W3" charset="0"/>
              <a:sym typeface="Optima" charset="0"/>
            </a:endParaRPr>
          </a:p>
        </p:txBody>
      </p:sp>
      <p:sp>
        <p:nvSpPr>
          <p:cNvPr id="10" name="Oval 9"/>
          <p:cNvSpPr/>
          <p:nvPr/>
        </p:nvSpPr>
        <p:spPr bwMode="auto">
          <a:xfrm>
            <a:off x="10312400" y="3429000"/>
            <a:ext cx="914400" cy="914400"/>
          </a:xfrm>
          <a:prstGeom prst="ellipse">
            <a:avLst/>
          </a:prstGeom>
          <a:solidFill>
            <a:srgbClr val="00009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a:ln>
                <a:noFill/>
              </a:ln>
              <a:solidFill>
                <a:srgbClr val="292C1F"/>
              </a:solidFill>
              <a:effectLst/>
              <a:latin typeface="Optima" charset="0"/>
              <a:ea typeface="ヒラギノ角ゴ ProN W3" charset="0"/>
              <a:cs typeface="ヒラギノ角ゴ ProN W3" charset="0"/>
              <a:sym typeface="Optima" charset="0"/>
            </a:endParaRPr>
          </a:p>
        </p:txBody>
      </p:sp>
      <p:sp>
        <p:nvSpPr>
          <p:cNvPr id="11" name="Oval 10"/>
          <p:cNvSpPr/>
          <p:nvPr/>
        </p:nvSpPr>
        <p:spPr bwMode="auto">
          <a:xfrm>
            <a:off x="11150600" y="3200400"/>
            <a:ext cx="914400" cy="914400"/>
          </a:xfrm>
          <a:prstGeom prst="ellipse">
            <a:avLst/>
          </a:prstGeom>
          <a:solidFill>
            <a:srgbClr val="00009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a:ln>
                <a:noFill/>
              </a:ln>
              <a:solidFill>
                <a:srgbClr val="292C1F"/>
              </a:solidFill>
              <a:effectLst/>
              <a:latin typeface="Optima" charset="0"/>
              <a:ea typeface="ヒラギノ角ゴ ProN W3" charset="0"/>
              <a:cs typeface="ヒラギノ角ゴ ProN W3" charset="0"/>
              <a:sym typeface="Optima" charset="0"/>
            </a:endParaRPr>
          </a:p>
        </p:txBody>
      </p:sp>
      <p:sp>
        <p:nvSpPr>
          <p:cNvPr id="12" name="Oval 11"/>
          <p:cNvSpPr/>
          <p:nvPr/>
        </p:nvSpPr>
        <p:spPr bwMode="auto">
          <a:xfrm>
            <a:off x="10769600" y="3733800"/>
            <a:ext cx="914400" cy="914400"/>
          </a:xfrm>
          <a:prstGeom prst="ellipse">
            <a:avLst/>
          </a:prstGeom>
          <a:solidFill>
            <a:srgbClr val="000090"/>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a:ln>
                <a:noFill/>
              </a:ln>
              <a:solidFill>
                <a:srgbClr val="292C1F"/>
              </a:solidFill>
              <a:effectLst/>
              <a:latin typeface="Optima" charset="0"/>
              <a:ea typeface="ヒラギノ角ゴ ProN W3" charset="0"/>
              <a:cs typeface="ヒラギノ角ゴ ProN W3" charset="0"/>
              <a:sym typeface="Optima" charset="0"/>
            </a:endParaRPr>
          </a:p>
        </p:txBody>
      </p:sp>
      <p:sp>
        <p:nvSpPr>
          <p:cNvPr id="4" name="Rectangle 3"/>
          <p:cNvSpPr/>
          <p:nvPr/>
        </p:nvSpPr>
        <p:spPr>
          <a:xfrm>
            <a:off x="8636000" y="3810000"/>
            <a:ext cx="800219" cy="584776"/>
          </a:xfrm>
          <a:prstGeom prst="rect">
            <a:avLst/>
          </a:prstGeom>
        </p:spPr>
        <p:txBody>
          <a:bodyPr wrap="none">
            <a:spAutoFit/>
          </a:bodyPr>
          <a:lstStyle/>
          <a:p>
            <a:r>
              <a:rPr lang="en-US" sz="3200" dirty="0" smtClean="0">
                <a:solidFill>
                  <a:srgbClr val="808080"/>
                </a:solidFill>
                <a:latin typeface="Helvetica 45 Light" charset="0"/>
                <a:ea typeface="ＭＳ Ｐゴシック" charset="0"/>
                <a:cs typeface="Helvetica 45 Light" charset="0"/>
                <a:sym typeface="Helvetica 45 Light" charset="0"/>
              </a:rPr>
              <a:t>OR</a:t>
            </a:r>
            <a:endParaRPr lang="en-US" dirty="0"/>
          </a:p>
        </p:txBody>
      </p:sp>
      <p:cxnSp>
        <p:nvCxnSpPr>
          <p:cNvPr id="6" name="Straight Connector 5"/>
          <p:cNvCxnSpPr/>
          <p:nvPr/>
        </p:nvCxnSpPr>
        <p:spPr bwMode="auto">
          <a:xfrm>
            <a:off x="1016000" y="5486400"/>
            <a:ext cx="11201400" cy="0"/>
          </a:xfrm>
          <a:prstGeom prst="line">
            <a:avLst/>
          </a:prstGeom>
          <a:solidFill>
            <a:srgbClr val="000000"/>
          </a:solidFill>
          <a:ln w="2540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9" name="Rectangle 18"/>
          <p:cNvSpPr/>
          <p:nvPr/>
        </p:nvSpPr>
        <p:spPr>
          <a:xfrm>
            <a:off x="2100140" y="4274403"/>
            <a:ext cx="2929930" cy="830997"/>
          </a:xfrm>
          <a:prstGeom prst="rect">
            <a:avLst/>
          </a:prstGeom>
        </p:spPr>
        <p:txBody>
          <a:bodyPr wrap="none">
            <a:spAutoFit/>
          </a:bodyPr>
          <a:lstStyle/>
          <a:p>
            <a:r>
              <a:rPr lang="en-US" sz="2400" i="1" dirty="0" smtClean="0">
                <a:solidFill>
                  <a:srgbClr val="808080"/>
                </a:solidFill>
                <a:latin typeface="Helvetica 45 Light" charset="0"/>
                <a:ea typeface="ＭＳ Ｐゴシック" charset="0"/>
                <a:cs typeface="Helvetica 45 Light" charset="0"/>
                <a:sym typeface="Helvetica 45 Light" charset="0"/>
              </a:rPr>
              <a:t>Each player starts </a:t>
            </a:r>
          </a:p>
          <a:p>
            <a:r>
              <a:rPr lang="en-US" sz="2400" i="1" dirty="0">
                <a:solidFill>
                  <a:srgbClr val="808080"/>
                </a:solidFill>
                <a:latin typeface="Helvetica 45 Light" charset="0"/>
                <a:ea typeface="ＭＳ Ｐゴシック" charset="0"/>
                <a:cs typeface="Helvetica 45 Light" charset="0"/>
                <a:sym typeface="Helvetica 45 Light" charset="0"/>
              </a:rPr>
              <a:t>t</a:t>
            </a:r>
            <a:r>
              <a:rPr lang="en-US" sz="2400" i="1" dirty="0" smtClean="0">
                <a:solidFill>
                  <a:srgbClr val="808080"/>
                </a:solidFill>
                <a:latin typeface="Helvetica 45 Light" charset="0"/>
                <a:ea typeface="ＭＳ Ｐゴシック" charset="0"/>
                <a:cs typeface="Helvetica 45 Light" charset="0"/>
                <a:sym typeface="Helvetica 45 Light" charset="0"/>
              </a:rPr>
              <a:t>he game w/ 6 units</a:t>
            </a:r>
            <a:endParaRPr lang="en-US" sz="2400" i="1"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697"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5600" y="533400"/>
            <a:ext cx="4533900"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699" name="Rectangle 1"/>
          <p:cNvSpPr>
            <a:spLocks noChangeArrowheads="1"/>
          </p:cNvSpPr>
          <p:nvPr/>
        </p:nvSpPr>
        <p:spPr bwMode="auto">
          <a:xfrm>
            <a:off x="1854200" y="2133600"/>
            <a:ext cx="423346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4000" dirty="0" smtClean="0">
                <a:solidFill>
                  <a:srgbClr val="808080"/>
                </a:solidFill>
                <a:latin typeface="Helvetica Neue Light" charset="0"/>
                <a:cs typeface="Helvetica Neue Light" charset="0"/>
                <a:sym typeface="GothamHTF-Medium" charset="0"/>
              </a:rPr>
              <a:t>Each Round (year)</a:t>
            </a:r>
            <a:endParaRPr lang="en-US" sz="4000" dirty="0">
              <a:latin typeface="Helvetica Neue Light" charset="0"/>
              <a:cs typeface="Helvetica Neue Light" charset="0"/>
            </a:endParaRPr>
          </a:p>
        </p:txBody>
      </p:sp>
      <p:sp>
        <p:nvSpPr>
          <p:cNvPr id="6" name="TextBox 5"/>
          <p:cNvSpPr txBox="1"/>
          <p:nvPr/>
        </p:nvSpPr>
        <p:spPr>
          <a:xfrm>
            <a:off x="1851024" y="2878911"/>
            <a:ext cx="9070976" cy="5119351"/>
          </a:xfrm>
          <a:prstGeom prst="rect">
            <a:avLst/>
          </a:prstGeom>
          <a:noFill/>
        </p:spPr>
        <p:txBody>
          <a:bodyPr wrap="square">
            <a:spAutoFit/>
          </a:bodyPr>
          <a:lstStyle/>
          <a:p>
            <a:pPr marL="1587" algn="l">
              <a:buFont typeface="Times" charset="0"/>
              <a:buNone/>
              <a:defRPr/>
            </a:pPr>
            <a:endParaRPr lang="en-US" sz="2800" dirty="0">
              <a:solidFill>
                <a:srgbClr val="808080"/>
              </a:solidFill>
              <a:latin typeface="Garamond"/>
              <a:ea typeface="ＭＳ Ｐゴシック" charset="0"/>
              <a:cs typeface="Garamond"/>
              <a:sym typeface="Garamond Premr Pro" charset="0"/>
            </a:endParaRPr>
          </a:p>
          <a:p>
            <a:pPr marL="458787" indent="-457200" algn="l">
              <a:buFont typeface="+mj-lt"/>
              <a:buAutoNum type="arabicPeriod"/>
              <a:defRPr/>
            </a:pPr>
            <a:r>
              <a:rPr lang="en-US" sz="2800" dirty="0" smtClean="0">
                <a:solidFill>
                  <a:srgbClr val="808080"/>
                </a:solidFill>
                <a:latin typeface="Garamond"/>
                <a:ea typeface="ＭＳ Ｐゴシック" charset="0"/>
                <a:cs typeface="Garamond"/>
                <a:sym typeface="Garamond Premr Pro" charset="0"/>
              </a:rPr>
              <a:t>Count “Achieved MDGs” and place MDG Marker on corresponding number</a:t>
            </a:r>
          </a:p>
          <a:p>
            <a:pPr marL="458787" indent="-457200" algn="l">
              <a:buFont typeface="+mj-lt"/>
              <a:buAutoNum type="arabicPeriod"/>
              <a:defRPr/>
            </a:pPr>
            <a:r>
              <a:rPr lang="en-US" sz="2800" dirty="0" smtClean="0">
                <a:solidFill>
                  <a:srgbClr val="808080"/>
                </a:solidFill>
                <a:latin typeface="Garamond"/>
                <a:ea typeface="ＭＳ Ｐゴシック" charset="0"/>
                <a:cs typeface="Garamond"/>
                <a:sym typeface="Garamond Premr Pro" charset="0"/>
              </a:rPr>
              <a:t>Collect Annual </a:t>
            </a:r>
            <a:r>
              <a:rPr lang="en-US" sz="2800" dirty="0">
                <a:solidFill>
                  <a:srgbClr val="808080"/>
                </a:solidFill>
                <a:latin typeface="Garamond"/>
                <a:ea typeface="ＭＳ Ｐゴシック" charset="0"/>
                <a:cs typeface="Garamond"/>
                <a:sym typeface="Garamond Premr Pro" charset="0"/>
              </a:rPr>
              <a:t>Budget</a:t>
            </a:r>
          </a:p>
          <a:p>
            <a:pPr marL="458787" indent="-457200" algn="l">
              <a:buFont typeface="+mj-lt"/>
              <a:buAutoNum type="arabicPeriod"/>
              <a:defRPr/>
            </a:pPr>
            <a:r>
              <a:rPr lang="en-US" sz="2800" dirty="0">
                <a:solidFill>
                  <a:srgbClr val="808080"/>
                </a:solidFill>
                <a:latin typeface="Garamond"/>
                <a:ea typeface="ＭＳ Ｐゴシック" charset="0"/>
                <a:cs typeface="Garamond"/>
                <a:sym typeface="Garamond Premr Pro" charset="0"/>
              </a:rPr>
              <a:t>Make Ministry </a:t>
            </a:r>
            <a:r>
              <a:rPr lang="en-US" sz="2800" dirty="0" smtClean="0">
                <a:solidFill>
                  <a:srgbClr val="808080"/>
                </a:solidFill>
                <a:latin typeface="Garamond"/>
                <a:ea typeface="ＭＳ Ｐゴシック" charset="0"/>
                <a:cs typeface="Garamond"/>
                <a:sym typeface="Garamond Premr Pro" charset="0"/>
              </a:rPr>
              <a:t>Investments or Fundraise</a:t>
            </a:r>
          </a:p>
          <a:p>
            <a:pPr marL="915987" lvl="1" indent="-457200" algn="l">
              <a:buFont typeface="Arial"/>
              <a:buChar char="•"/>
              <a:defRPr/>
            </a:pPr>
            <a:r>
              <a:rPr lang="en-US" sz="2800" dirty="0" smtClean="0">
                <a:solidFill>
                  <a:srgbClr val="808080"/>
                </a:solidFill>
                <a:latin typeface="Garamond"/>
                <a:ea typeface="ＭＳ Ｐゴシック" charset="0"/>
                <a:cs typeface="Garamond"/>
                <a:sym typeface="Garamond Premr Pro" charset="0"/>
              </a:rPr>
              <a:t>Buy MDG or DRM cards</a:t>
            </a:r>
          </a:p>
          <a:p>
            <a:pPr marL="915987" lvl="1" indent="-457200" algn="l">
              <a:buFont typeface="Arial"/>
              <a:buChar char="•"/>
              <a:defRPr/>
            </a:pPr>
            <a:r>
              <a:rPr lang="en-US" sz="2800" dirty="0" smtClean="0">
                <a:solidFill>
                  <a:srgbClr val="808080"/>
                </a:solidFill>
                <a:latin typeface="Garamond"/>
                <a:ea typeface="ＭＳ Ｐゴシック" charset="0"/>
                <a:cs typeface="Garamond"/>
                <a:sym typeface="Garamond Premr Pro" charset="0"/>
              </a:rPr>
              <a:t>if you buy nothing, you can collect $1 because you spent your turn fundraising</a:t>
            </a:r>
          </a:p>
          <a:p>
            <a:pPr marL="515937" indent="-514350" algn="l">
              <a:buFont typeface="+mj-lt"/>
              <a:buAutoNum type="arabicPeriod"/>
              <a:defRPr/>
            </a:pPr>
            <a:r>
              <a:rPr lang="en-US" sz="2800" dirty="0">
                <a:solidFill>
                  <a:srgbClr val="808080"/>
                </a:solidFill>
                <a:latin typeface="Garamond"/>
                <a:ea typeface="ＭＳ Ｐゴシック" charset="0"/>
                <a:cs typeface="Garamond"/>
                <a:sym typeface="Garamond Premr Pro" charset="0"/>
              </a:rPr>
              <a:t>Count “Achieved MDGs” and place MDG Marker on corresponding </a:t>
            </a:r>
            <a:r>
              <a:rPr lang="en-US" sz="2800" dirty="0" smtClean="0">
                <a:solidFill>
                  <a:srgbClr val="808080"/>
                </a:solidFill>
                <a:latin typeface="Garamond"/>
                <a:ea typeface="ＭＳ Ｐゴシック" charset="0"/>
                <a:cs typeface="Garamond"/>
                <a:sym typeface="Garamond Premr Pro" charset="0"/>
              </a:rPr>
              <a:t>number </a:t>
            </a:r>
            <a:endParaRPr lang="en-US" sz="2800" dirty="0">
              <a:solidFill>
                <a:srgbClr val="808080"/>
              </a:solidFill>
              <a:latin typeface="Garamond"/>
              <a:ea typeface="ＭＳ Ｐゴシック" charset="0"/>
              <a:cs typeface="Garamond"/>
              <a:sym typeface="Garamond Premr Pro" charset="0"/>
            </a:endParaRPr>
          </a:p>
          <a:p>
            <a:pPr marL="458787" indent="-457200" algn="l">
              <a:buFont typeface="+mj-lt"/>
              <a:buAutoNum type="arabicPeriod"/>
              <a:defRPr/>
            </a:pPr>
            <a:r>
              <a:rPr lang="en-US" sz="2800" dirty="0">
                <a:solidFill>
                  <a:srgbClr val="808080"/>
                </a:solidFill>
                <a:latin typeface="Garamond"/>
                <a:ea typeface="ＭＳ Ｐゴシック" charset="0"/>
                <a:cs typeface="Garamond"/>
                <a:sym typeface="Garamond Premr Pro" charset="0"/>
              </a:rPr>
              <a:t>Determine </a:t>
            </a:r>
            <a:r>
              <a:rPr lang="en-US" sz="2800" dirty="0" smtClean="0">
                <a:solidFill>
                  <a:srgbClr val="808080"/>
                </a:solidFill>
                <a:latin typeface="Garamond"/>
                <a:ea typeface="ＭＳ Ｐゴシック" charset="0"/>
                <a:cs typeface="Garamond"/>
                <a:sym typeface="Garamond Premr Pro" charset="0"/>
              </a:rPr>
              <a:t>Disaster / Effect</a:t>
            </a:r>
          </a:p>
          <a:p>
            <a:pPr marL="1587" algn="l">
              <a:defRPr/>
            </a:pPr>
            <a:endParaRPr lang="en-US" sz="2800" baseline="30000" dirty="0">
              <a:latin typeface="Garamond"/>
              <a:ea typeface="ＭＳ Ｐゴシック" charset="0"/>
              <a:cs typeface="Garamond"/>
            </a:endParaRPr>
          </a:p>
        </p:txBody>
      </p:sp>
      <p:pic>
        <p:nvPicPr>
          <p:cNvPr id="1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 y="8526463"/>
            <a:ext cx="131572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spTree>
    <p:extLst>
      <p:ext uri="{BB962C8B-B14F-4D97-AF65-F5344CB8AC3E}">
        <p14:creationId xmlns:p14="http://schemas.microsoft.com/office/powerpoint/2010/main" val="421152880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361"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100" y="533400"/>
            <a:ext cx="4533900"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a:tailEnd/>
              </a14:hiddenLine>
            </a:ext>
          </a:extLst>
        </p:spPr>
      </p:pic>
      <p:sp>
        <p:nvSpPr>
          <p:cNvPr id="15362" name="Rectangle 2"/>
          <p:cNvSpPr>
            <a:spLocks/>
          </p:cNvSpPr>
          <p:nvPr/>
        </p:nvSpPr>
        <p:spPr bwMode="auto">
          <a:xfrm>
            <a:off x="1854200" y="2819400"/>
            <a:ext cx="92329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type="none" w="med" len="med"/>
                <a:tailEnd type="none" w="med" len="med"/>
              </a14:hiddenLine>
            </a:ext>
          </a:extLst>
        </p:spPr>
        <p:txBody>
          <a:bodyPr lIns="63500" tIns="63500" rIns="130046" bIns="63500"/>
          <a:lstStyle/>
          <a:p>
            <a:pPr marL="39688" algn="l"/>
            <a:r>
              <a:rPr lang="en-US" sz="2800" dirty="0" smtClean="0">
                <a:solidFill>
                  <a:srgbClr val="808080"/>
                </a:solidFill>
                <a:latin typeface="Helvetica 45 Light" charset="0"/>
                <a:ea typeface="ＭＳ Ｐゴシック" charset="0"/>
                <a:cs typeface="Helvetica 45 Light" charset="0"/>
                <a:sym typeface="Helvetica 45 Light" charset="0"/>
              </a:rPr>
              <a:t>Note to Conference Presenter:</a:t>
            </a:r>
          </a:p>
          <a:p>
            <a:pPr marL="39688" algn="l"/>
            <a:endParaRPr lang="en-US" sz="2800" dirty="0">
              <a:solidFill>
                <a:srgbClr val="808080"/>
              </a:solidFill>
              <a:latin typeface="Helvetica 45 Light" charset="0"/>
              <a:ea typeface="ＭＳ Ｐゴシック" charset="0"/>
              <a:cs typeface="Helvetica 45 Light" charset="0"/>
              <a:sym typeface="Helvetica 45 Light" charset="0"/>
            </a:endParaRPr>
          </a:p>
          <a:p>
            <a:pPr algn="just"/>
            <a:r>
              <a:rPr lang="en-US" sz="2800" dirty="0" smtClean="0">
                <a:solidFill>
                  <a:srgbClr val="808080"/>
                </a:solidFill>
                <a:latin typeface="Garamond" charset="0"/>
                <a:ea typeface="ＭＳ Ｐゴシック" charset="0"/>
                <a:cs typeface="Garamond" charset="0"/>
                <a:sym typeface="Garamond" charset="0"/>
              </a:rPr>
              <a:t>This PowerPoint </a:t>
            </a:r>
            <a:r>
              <a:rPr lang="en-US" sz="2800" dirty="0">
                <a:solidFill>
                  <a:srgbClr val="808080"/>
                </a:solidFill>
                <a:latin typeface="Garamond" charset="0"/>
                <a:ea typeface="ＭＳ Ｐゴシック" charset="0"/>
                <a:cs typeface="Garamond" charset="0"/>
                <a:sym typeface="Garamond" charset="0"/>
              </a:rPr>
              <a:t>presentation deck was developed for large group conference settings.  The game is played collaboratively in groups of four players.</a:t>
            </a:r>
          </a:p>
          <a:p>
            <a:pPr marL="457200" indent="-457200" algn="just">
              <a:buFont typeface="Arial"/>
              <a:buChar char="•"/>
            </a:pPr>
            <a:endParaRPr lang="en-US" sz="2800" dirty="0" smtClean="0">
              <a:solidFill>
                <a:srgbClr val="808080"/>
              </a:solidFill>
              <a:latin typeface="Garamond" charset="0"/>
              <a:ea typeface="ＭＳ Ｐゴシック" charset="0"/>
              <a:cs typeface="Garamond" charset="0"/>
              <a:sym typeface="Garamond" charset="0"/>
            </a:endParaRPr>
          </a:p>
          <a:p>
            <a:pPr marL="457200" indent="-457200" algn="just">
              <a:buClr>
                <a:srgbClr val="808080"/>
              </a:buClr>
              <a:buSzPct val="100000"/>
              <a:buFont typeface="Arial"/>
              <a:buChar char="•"/>
            </a:pPr>
            <a:r>
              <a:rPr lang="en-US" sz="2800" dirty="0" smtClean="0">
                <a:solidFill>
                  <a:srgbClr val="808080"/>
                </a:solidFill>
                <a:latin typeface="Garamond" charset="0"/>
                <a:ea typeface="ＭＳ Ｐゴシック" charset="0"/>
                <a:cs typeface="Garamond" charset="0"/>
                <a:sym typeface="Garamond" charset="0"/>
              </a:rPr>
              <a:t>Regular </a:t>
            </a:r>
            <a:r>
              <a:rPr lang="en-US" sz="2800" dirty="0">
                <a:solidFill>
                  <a:srgbClr val="808080"/>
                </a:solidFill>
                <a:latin typeface="Garamond" charset="0"/>
                <a:ea typeface="ＭＳ Ｐゴシック" charset="0"/>
                <a:cs typeface="Garamond" charset="0"/>
                <a:sym typeface="Garamond" charset="0"/>
              </a:rPr>
              <a:t>Scorecard should be used.</a:t>
            </a:r>
          </a:p>
          <a:p>
            <a:pPr marL="457200" indent="-457200" algn="l">
              <a:buClr>
                <a:srgbClr val="808080"/>
              </a:buClr>
              <a:buSzPct val="100000"/>
              <a:buFont typeface="Arial"/>
              <a:buChar char="•"/>
            </a:pPr>
            <a:r>
              <a:rPr lang="en-US" sz="2800" dirty="0" smtClean="0">
                <a:solidFill>
                  <a:srgbClr val="808080"/>
                </a:solidFill>
                <a:latin typeface="Garamond" charset="0"/>
                <a:ea typeface="ＭＳ Ｐゴシック" charset="0"/>
                <a:cs typeface="Garamond" charset="0"/>
                <a:sym typeface="Garamond" charset="0"/>
              </a:rPr>
              <a:t>Disaster </a:t>
            </a:r>
            <a:r>
              <a:rPr lang="en-US" sz="2800" dirty="0">
                <a:solidFill>
                  <a:srgbClr val="808080"/>
                </a:solidFill>
                <a:latin typeface="Garamond" charset="0"/>
                <a:ea typeface="ＭＳ Ｐゴシック" charset="0"/>
                <a:cs typeface="Garamond" charset="0"/>
                <a:sym typeface="Garamond" charset="0"/>
              </a:rPr>
              <a:t>Cards (orange) are not </a:t>
            </a:r>
            <a:r>
              <a:rPr lang="en-US" sz="2800" dirty="0" smtClean="0">
                <a:solidFill>
                  <a:srgbClr val="808080"/>
                </a:solidFill>
                <a:latin typeface="Garamond" charset="0"/>
                <a:ea typeface="ＭＳ Ｐゴシック" charset="0"/>
                <a:cs typeface="Garamond" charset="0"/>
                <a:sym typeface="Garamond" charset="0"/>
              </a:rPr>
              <a:t>used </a:t>
            </a:r>
            <a:r>
              <a:rPr lang="en-US" sz="2800" dirty="0">
                <a:solidFill>
                  <a:srgbClr val="808080"/>
                </a:solidFill>
                <a:latin typeface="Garamond" charset="0"/>
                <a:ea typeface="ＭＳ Ｐゴシック" charset="0"/>
                <a:cs typeface="Garamond" charset="0"/>
                <a:sym typeface="Garamond" charset="0"/>
              </a:rPr>
              <a:t>when using </a:t>
            </a:r>
            <a:r>
              <a:rPr lang="en-US" sz="2800" dirty="0" smtClean="0">
                <a:solidFill>
                  <a:srgbClr val="808080"/>
                </a:solidFill>
                <a:latin typeface="Garamond" charset="0"/>
                <a:ea typeface="ＭＳ Ｐゴシック" charset="0"/>
                <a:cs typeface="Garamond" charset="0"/>
                <a:sym typeface="Garamond" charset="0"/>
              </a:rPr>
              <a:t>this presentation</a:t>
            </a:r>
            <a:r>
              <a:rPr lang="en-US" sz="2800" dirty="0">
                <a:solidFill>
                  <a:srgbClr val="808080"/>
                </a:solidFill>
                <a:latin typeface="Garamond" charset="0"/>
                <a:ea typeface="ＭＳ Ｐゴシック" charset="0"/>
                <a:cs typeface="Garamond" charset="0"/>
                <a:sym typeface="Garamond" charset="0"/>
              </a:rPr>
              <a:t>.  </a:t>
            </a:r>
            <a:r>
              <a:rPr lang="en-US" sz="2800" dirty="0" smtClean="0">
                <a:solidFill>
                  <a:srgbClr val="808080"/>
                </a:solidFill>
                <a:latin typeface="Garamond" charset="0"/>
                <a:ea typeface="ＭＳ Ｐゴシック" charset="0"/>
                <a:cs typeface="Garamond" charset="0"/>
                <a:sym typeface="Garamond" charset="0"/>
              </a:rPr>
              <a:t>Please </a:t>
            </a:r>
            <a:r>
              <a:rPr lang="en-US" sz="2800" dirty="0">
                <a:solidFill>
                  <a:srgbClr val="808080"/>
                </a:solidFill>
                <a:latin typeface="Garamond" charset="0"/>
                <a:ea typeface="ＭＳ Ｐゴシック" charset="0"/>
                <a:cs typeface="Garamond" charset="0"/>
                <a:sym typeface="Garamond" charset="0"/>
              </a:rPr>
              <a:t>put them aside.  </a:t>
            </a:r>
          </a:p>
          <a:p>
            <a:pPr marL="457200" indent="-457200" algn="just">
              <a:buClr>
                <a:srgbClr val="808080"/>
              </a:buClr>
              <a:buSzPct val="100000"/>
              <a:buFont typeface="Arial"/>
              <a:buChar char="•"/>
            </a:pPr>
            <a:r>
              <a:rPr lang="en-US" sz="2800" dirty="0" smtClean="0">
                <a:solidFill>
                  <a:srgbClr val="808080"/>
                </a:solidFill>
                <a:latin typeface="Garamond" charset="0"/>
                <a:ea typeface="ＭＳ Ｐゴシック" charset="0"/>
                <a:cs typeface="Garamond" charset="0"/>
                <a:sym typeface="Garamond" charset="0"/>
              </a:rPr>
              <a:t>Please </a:t>
            </a:r>
            <a:r>
              <a:rPr lang="en-US" sz="2800" dirty="0">
                <a:solidFill>
                  <a:srgbClr val="808080"/>
                </a:solidFill>
                <a:latin typeface="Garamond" charset="0"/>
                <a:ea typeface="ＭＳ Ｐゴシック" charset="0"/>
                <a:cs typeface="Garamond" charset="0"/>
                <a:sym typeface="Garamond" charset="0"/>
              </a:rPr>
              <a:t>refer to </a:t>
            </a:r>
            <a:r>
              <a:rPr lang="en-US" sz="2800" dirty="0" smtClean="0">
                <a:solidFill>
                  <a:srgbClr val="808080"/>
                </a:solidFill>
                <a:latin typeface="Garamond" charset="0"/>
                <a:ea typeface="ＭＳ Ｐゴシック" charset="0"/>
                <a:cs typeface="Garamond" charset="0"/>
                <a:sym typeface="Garamond" charset="0"/>
              </a:rPr>
              <a:t>the PowerPoint </a:t>
            </a:r>
            <a:r>
              <a:rPr lang="en-US" sz="2800" dirty="0">
                <a:solidFill>
                  <a:srgbClr val="808080"/>
                </a:solidFill>
                <a:latin typeface="Garamond" charset="0"/>
                <a:ea typeface="ＭＳ Ｐゴシック" charset="0"/>
                <a:cs typeface="Garamond" charset="0"/>
                <a:sym typeface="Garamond" charset="0"/>
              </a:rPr>
              <a:t>p</a:t>
            </a:r>
            <a:r>
              <a:rPr lang="en-US" sz="2800" dirty="0" smtClean="0">
                <a:solidFill>
                  <a:srgbClr val="808080"/>
                </a:solidFill>
                <a:latin typeface="Garamond" charset="0"/>
                <a:ea typeface="ＭＳ Ｐゴシック" charset="0"/>
                <a:cs typeface="Garamond" charset="0"/>
                <a:sym typeface="Garamond" charset="0"/>
              </a:rPr>
              <a:t>resenter notes that </a:t>
            </a:r>
            <a:r>
              <a:rPr lang="en-US" sz="2800" dirty="0">
                <a:solidFill>
                  <a:srgbClr val="808080"/>
                </a:solidFill>
                <a:latin typeface="Garamond" charset="0"/>
                <a:ea typeface="ＭＳ Ｐゴシック" charset="0"/>
                <a:cs typeface="Garamond" charset="0"/>
                <a:sym typeface="Garamond" charset="0"/>
              </a:rPr>
              <a:t>contain additional rule and game </a:t>
            </a:r>
            <a:r>
              <a:rPr lang="en-US" sz="2800" dirty="0" smtClean="0">
                <a:solidFill>
                  <a:srgbClr val="808080"/>
                </a:solidFill>
                <a:latin typeface="Garamond" charset="0"/>
                <a:ea typeface="ＭＳ Ｐゴシック" charset="0"/>
                <a:cs typeface="Garamond" charset="0"/>
                <a:sym typeface="Garamond" charset="0"/>
              </a:rPr>
              <a:t>information.</a:t>
            </a:r>
            <a:endParaRPr lang="en-US" sz="2800" dirty="0">
              <a:solidFill>
                <a:srgbClr val="808080"/>
              </a:solidFill>
              <a:latin typeface="Garamond" charset="0"/>
              <a:ea typeface="ＭＳ Ｐゴシック" charset="0"/>
              <a:cs typeface="Garamond" charset="0"/>
              <a:sym typeface="Garamond" charset="0"/>
            </a:endParaRPr>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 y="8526463"/>
            <a:ext cx="131572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697"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5600" y="533400"/>
            <a:ext cx="4533900"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7698"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2800" y="2057400"/>
            <a:ext cx="1400175"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699" name="Rectangle 1"/>
          <p:cNvSpPr>
            <a:spLocks noChangeArrowheads="1"/>
          </p:cNvSpPr>
          <p:nvPr/>
        </p:nvSpPr>
        <p:spPr bwMode="auto">
          <a:xfrm>
            <a:off x="1854200" y="2133600"/>
            <a:ext cx="13255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4000">
                <a:solidFill>
                  <a:srgbClr val="808080"/>
                </a:solidFill>
                <a:latin typeface="Helvetica Neue Light" charset="0"/>
                <a:cs typeface="Helvetica Neue Light" charset="0"/>
                <a:sym typeface="GothamHTF-Medium" charset="0"/>
              </a:rPr>
              <a:t>2006</a:t>
            </a:r>
            <a:endParaRPr lang="en-US" sz="4000">
              <a:latin typeface="Helvetica Neue Light" charset="0"/>
              <a:cs typeface="Helvetica Neue Light" charset="0"/>
            </a:endParaRPr>
          </a:p>
        </p:txBody>
      </p:sp>
      <p:pic>
        <p:nvPicPr>
          <p:cNvPr id="157700" name="Picture 4" descr="MinisterBudgetCalculato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416800" y="6324600"/>
            <a:ext cx="140335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851025" y="2878911"/>
            <a:ext cx="7543800" cy="2103140"/>
          </a:xfrm>
          <a:prstGeom prst="rect">
            <a:avLst/>
          </a:prstGeom>
          <a:noFill/>
        </p:spPr>
        <p:txBody>
          <a:bodyPr>
            <a:spAutoFit/>
          </a:bodyPr>
          <a:lstStyle/>
          <a:p>
            <a:pPr marL="458787" indent="-457200" algn="l">
              <a:buFont typeface="+mj-lt"/>
              <a:buAutoNum type="arabicPeriod"/>
              <a:defRPr/>
            </a:pPr>
            <a:r>
              <a:rPr lang="en-US" sz="2800" dirty="0" smtClean="0">
                <a:solidFill>
                  <a:srgbClr val="808080"/>
                </a:solidFill>
                <a:latin typeface="Garamond"/>
                <a:ea typeface="ＭＳ Ｐゴシック" charset="0"/>
                <a:cs typeface="Garamond"/>
                <a:sym typeface="Garamond Premr Pro" charset="0"/>
              </a:rPr>
              <a:t>Place MDG Marker on 0</a:t>
            </a:r>
            <a:endParaRPr lang="en-US" sz="2800" dirty="0">
              <a:solidFill>
                <a:srgbClr val="808080"/>
              </a:solidFill>
              <a:latin typeface="Garamond"/>
              <a:ea typeface="ＭＳ Ｐゴシック" charset="0"/>
              <a:cs typeface="Garamond"/>
              <a:sym typeface="Garamond Premr Pro" charset="0"/>
            </a:endParaRPr>
          </a:p>
          <a:p>
            <a:pPr marL="458787" indent="-457200" algn="l">
              <a:buFont typeface="+mj-lt"/>
              <a:buAutoNum type="arabicPeriod"/>
              <a:defRPr/>
            </a:pPr>
            <a:r>
              <a:rPr lang="en-US" sz="2800" strike="sngStrike" dirty="0">
                <a:solidFill>
                  <a:srgbClr val="808080"/>
                </a:solidFill>
                <a:latin typeface="Garamond"/>
                <a:ea typeface="ＭＳ Ｐゴシック" charset="0"/>
                <a:cs typeface="Garamond"/>
                <a:sym typeface="Garamond Premr Pro" charset="0"/>
              </a:rPr>
              <a:t>Collect Base Annual Budget</a:t>
            </a:r>
          </a:p>
          <a:p>
            <a:pPr marL="458787" indent="-457200" algn="l">
              <a:buFont typeface="+mj-lt"/>
              <a:buAutoNum type="arabicPeriod"/>
              <a:defRPr/>
            </a:pPr>
            <a:r>
              <a:rPr lang="en-US" sz="2800" dirty="0">
                <a:solidFill>
                  <a:srgbClr val="808080"/>
                </a:solidFill>
                <a:latin typeface="Garamond"/>
                <a:ea typeface="ＭＳ Ｐゴシック" charset="0"/>
                <a:cs typeface="Garamond"/>
                <a:sym typeface="Garamond Premr Pro" charset="0"/>
              </a:rPr>
              <a:t>Make Ministry Investments or </a:t>
            </a:r>
            <a:r>
              <a:rPr lang="en-US" sz="2800" dirty="0" smtClean="0">
                <a:solidFill>
                  <a:srgbClr val="808080"/>
                </a:solidFill>
                <a:latin typeface="Garamond"/>
                <a:ea typeface="ＭＳ Ｐゴシック" charset="0"/>
                <a:cs typeface="Garamond"/>
                <a:sym typeface="Garamond Premr Pro" charset="0"/>
              </a:rPr>
              <a:t>Fundraise ($1)</a:t>
            </a:r>
            <a:endParaRPr lang="en-US" sz="2800" dirty="0">
              <a:solidFill>
                <a:srgbClr val="808080"/>
              </a:solidFill>
              <a:latin typeface="Garamond"/>
              <a:ea typeface="ＭＳ Ｐゴシック" charset="0"/>
              <a:cs typeface="Garamond"/>
              <a:sym typeface="Garamond Premr Pro" charset="0"/>
            </a:endParaRPr>
          </a:p>
          <a:p>
            <a:pPr marL="458787" indent="-457200" algn="l">
              <a:buFont typeface="+mj-lt"/>
              <a:buAutoNum type="arabicPeriod"/>
              <a:defRPr/>
            </a:pPr>
            <a:r>
              <a:rPr lang="en-US" sz="2800" dirty="0" smtClean="0">
                <a:solidFill>
                  <a:srgbClr val="808080"/>
                </a:solidFill>
                <a:latin typeface="Garamond"/>
                <a:ea typeface="ＭＳ Ｐゴシック" charset="0"/>
                <a:cs typeface="Garamond"/>
                <a:sym typeface="Garamond Premr Pro" charset="0"/>
              </a:rPr>
              <a:t>Update MDG </a:t>
            </a:r>
            <a:r>
              <a:rPr lang="en-US" sz="2800" dirty="0">
                <a:solidFill>
                  <a:srgbClr val="808080"/>
                </a:solidFill>
                <a:latin typeface="Garamond"/>
                <a:ea typeface="ＭＳ Ｐゴシック" charset="0"/>
                <a:cs typeface="Garamond"/>
                <a:sym typeface="Garamond Premr Pro" charset="0"/>
              </a:rPr>
              <a:t>Marker </a:t>
            </a:r>
          </a:p>
          <a:p>
            <a:pPr marL="1587" algn="l">
              <a:defRPr/>
            </a:pPr>
            <a:endParaRPr lang="en-US" sz="2800" baseline="30000" dirty="0">
              <a:latin typeface="Garamond"/>
              <a:ea typeface="ＭＳ Ｐゴシック" charset="0"/>
              <a:cs typeface="Garamond"/>
            </a:endParaRPr>
          </a:p>
        </p:txBody>
      </p:sp>
      <p:pic>
        <p:nvPicPr>
          <p:cNvPr id="157702" name="Picture 6" descr="scoreboard_regular_DRMexplanation.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854200" y="6934200"/>
            <a:ext cx="524033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7703" name="Group 5"/>
          <p:cNvGrpSpPr>
            <a:grpSpLocks/>
          </p:cNvGrpSpPr>
          <p:nvPr/>
        </p:nvGrpSpPr>
        <p:grpSpPr bwMode="auto">
          <a:xfrm>
            <a:off x="9321800" y="2590800"/>
            <a:ext cx="420688" cy="577850"/>
            <a:chOff x="0" y="0"/>
            <a:chExt cx="265" cy="364"/>
          </a:xfrm>
        </p:grpSpPr>
        <p:pic>
          <p:nvPicPr>
            <p:cNvPr id="157707" name="Picture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6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708" name="Rectangle 7"/>
            <p:cNvSpPr>
              <a:spLocks/>
            </p:cNvSpPr>
            <p:nvPr/>
          </p:nvSpPr>
          <p:spPr bwMode="auto">
            <a:xfrm>
              <a:off x="71" y="12"/>
              <a:ext cx="189"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9688"/>
              <a:r>
                <a:rPr lang="en-US">
                  <a:solidFill>
                    <a:schemeClr val="tx1"/>
                  </a:solidFill>
                  <a:ea typeface="ＭＳ Ｐゴシック" charset="0"/>
                  <a:cs typeface="ＭＳ Ｐゴシック" charset="0"/>
                </a:rPr>
                <a:t> </a:t>
              </a:r>
            </a:p>
          </p:txBody>
        </p:sp>
      </p:grpSp>
      <p:grpSp>
        <p:nvGrpSpPr>
          <p:cNvPr id="157704" name="Group 2"/>
          <p:cNvGrpSpPr>
            <a:grpSpLocks/>
          </p:cNvGrpSpPr>
          <p:nvPr/>
        </p:nvGrpSpPr>
        <p:grpSpPr bwMode="auto">
          <a:xfrm>
            <a:off x="11074400" y="2590800"/>
            <a:ext cx="414338" cy="577850"/>
            <a:chOff x="0" y="0"/>
            <a:chExt cx="261" cy="364"/>
          </a:xfrm>
        </p:grpSpPr>
        <p:pic>
          <p:nvPicPr>
            <p:cNvPr id="157705" name="Picture 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261"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706" name="Rectangle 4"/>
            <p:cNvSpPr>
              <a:spLocks/>
            </p:cNvSpPr>
            <p:nvPr/>
          </p:nvSpPr>
          <p:spPr bwMode="auto">
            <a:xfrm>
              <a:off x="10" y="12"/>
              <a:ext cx="188"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9688"/>
              <a:r>
                <a:rPr lang="en-US">
                  <a:solidFill>
                    <a:schemeClr val="tx1"/>
                  </a:solidFill>
                  <a:ea typeface="ＭＳ Ｐゴシック" charset="0"/>
                  <a:cs typeface="ＭＳ Ｐゴシック" charset="0"/>
                </a:rPr>
                <a:t> </a:t>
              </a:r>
            </a:p>
          </p:txBody>
        </p:sp>
      </p:grpSp>
      <p:pic>
        <p:nvPicPr>
          <p:cNvPr id="14"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900" y="8526463"/>
            <a:ext cx="131572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pic>
        <p:nvPicPr>
          <p:cNvPr id="16"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25600" y="7010400"/>
            <a:ext cx="457200" cy="704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spTree>
    <p:extLst>
      <p:ext uri="{BB962C8B-B14F-4D97-AF65-F5344CB8AC3E}">
        <p14:creationId xmlns:p14="http://schemas.microsoft.com/office/powerpoint/2010/main" val="261079233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5513" y="2971800"/>
            <a:ext cx="6196012" cy="464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a:tailEnd/>
              </a14:hiddenLine>
            </a:ext>
          </a:extLst>
        </p:spPr>
      </p:pic>
      <p:pic>
        <p:nvPicPr>
          <p:cNvPr id="348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 y="8526463"/>
            <a:ext cx="131572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pic>
        <p:nvPicPr>
          <p:cNvPr id="34819" name="Picture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 y="635000"/>
            <a:ext cx="4533900"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a:tailEnd/>
              </a14:hiddenLine>
            </a:ext>
          </a:extLst>
        </p:spPr>
      </p:pic>
      <p:pic>
        <p:nvPicPr>
          <p:cNvPr id="34820" name="Picture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67900" y="1068388"/>
            <a:ext cx="207010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609600"/>
            <a:ext cx="4533900"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a:tailEnd/>
              </a14:hiddenLine>
            </a:ext>
          </a:extLst>
        </p:spPr>
      </p:pic>
      <p:sp>
        <p:nvSpPr>
          <p:cNvPr id="28674" name="Rectangle 2"/>
          <p:cNvSpPr>
            <a:spLocks/>
          </p:cNvSpPr>
          <p:nvPr/>
        </p:nvSpPr>
        <p:spPr bwMode="auto">
          <a:xfrm>
            <a:off x="1874838" y="2362200"/>
            <a:ext cx="101600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40639" bIns="0"/>
          <a:lstStyle/>
          <a:p>
            <a:pPr marL="39688" algn="l"/>
            <a:r>
              <a:rPr lang="en-US" sz="4000" dirty="0" smtClean="0">
                <a:solidFill>
                  <a:srgbClr val="808080"/>
                </a:solidFill>
                <a:latin typeface="Helvetica 45 Light" charset="0"/>
                <a:ea typeface="ＭＳ Ｐゴシック" charset="0"/>
                <a:cs typeface="Helvetica 45 Light" charset="0"/>
                <a:sym typeface="Helvetica 45 Light" charset="0"/>
              </a:rPr>
              <a:t>Annual Budget</a:t>
            </a:r>
            <a:endParaRPr lang="en-US" sz="4000" dirty="0">
              <a:solidFill>
                <a:srgbClr val="808080"/>
              </a:solidFill>
              <a:latin typeface="Helvetica 45 Light" charset="0"/>
              <a:ea typeface="ＭＳ Ｐゴシック" charset="0"/>
              <a:cs typeface="Helvetica 45 Light" charset="0"/>
              <a:sym typeface="Helvetica 45 Light" charset="0"/>
            </a:endParaRPr>
          </a:p>
        </p:txBody>
      </p:sp>
      <p:pic>
        <p:nvPicPr>
          <p:cNvPr id="286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 y="8526463"/>
            <a:ext cx="131572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pic>
        <p:nvPicPr>
          <p:cNvPr id="8" name="Picture 4" descr="MinisterBudgetCalculato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78400" y="3429000"/>
            <a:ext cx="2667000" cy="39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610554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793"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5600" y="533400"/>
            <a:ext cx="4533900"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794"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2800" y="2057400"/>
            <a:ext cx="1400175"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1795" name="Rectangle 1"/>
          <p:cNvSpPr>
            <a:spLocks noChangeArrowheads="1"/>
          </p:cNvSpPr>
          <p:nvPr/>
        </p:nvSpPr>
        <p:spPr bwMode="auto">
          <a:xfrm>
            <a:off x="2038350" y="2286000"/>
            <a:ext cx="13255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4000">
                <a:solidFill>
                  <a:srgbClr val="808080"/>
                </a:solidFill>
                <a:latin typeface="Helvetica Neue Light" charset="0"/>
                <a:cs typeface="Helvetica Neue Light" charset="0"/>
                <a:sym typeface="GothamHTF-Medium" charset="0"/>
              </a:rPr>
              <a:t>2007</a:t>
            </a:r>
            <a:endParaRPr lang="en-US" sz="4000">
              <a:latin typeface="Helvetica Neue Light" charset="0"/>
              <a:cs typeface="Helvetica Neue Light" charset="0"/>
            </a:endParaRPr>
          </a:p>
        </p:txBody>
      </p:sp>
      <p:pic>
        <p:nvPicPr>
          <p:cNvPr id="161796" name="Picture 4" descr="MinisterBudgetCalculato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416800" y="6324600"/>
            <a:ext cx="140335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851025" y="3429000"/>
            <a:ext cx="7543800" cy="1815882"/>
          </a:xfrm>
          <a:prstGeom prst="rect">
            <a:avLst/>
          </a:prstGeom>
          <a:noFill/>
        </p:spPr>
        <p:txBody>
          <a:bodyPr>
            <a:spAutoFit/>
          </a:bodyPr>
          <a:lstStyle/>
          <a:p>
            <a:pPr marL="458787" indent="-457200" algn="l">
              <a:buFont typeface="+mj-lt"/>
              <a:buAutoNum type="arabicPeriod"/>
              <a:defRPr/>
            </a:pPr>
            <a:r>
              <a:rPr lang="en-US" sz="2800" dirty="0" smtClean="0">
                <a:solidFill>
                  <a:srgbClr val="808080"/>
                </a:solidFill>
                <a:latin typeface="Garamond"/>
                <a:ea typeface="ＭＳ Ｐゴシック" charset="0"/>
                <a:cs typeface="Garamond"/>
                <a:sym typeface="Garamond Premr Pro" charset="0"/>
              </a:rPr>
              <a:t>Update MDG Marker</a:t>
            </a:r>
          </a:p>
          <a:p>
            <a:pPr marL="458787" indent="-457200" algn="l">
              <a:buFont typeface="+mj-lt"/>
              <a:buAutoNum type="arabicPeriod"/>
              <a:defRPr/>
            </a:pPr>
            <a:r>
              <a:rPr lang="en-US" sz="2800" dirty="0" smtClean="0">
                <a:solidFill>
                  <a:srgbClr val="808080"/>
                </a:solidFill>
                <a:latin typeface="Garamond"/>
                <a:ea typeface="ＭＳ Ｐゴシック" charset="0"/>
                <a:cs typeface="Garamond"/>
                <a:sym typeface="Garamond Premr Pro" charset="0"/>
              </a:rPr>
              <a:t>Collect Annual </a:t>
            </a:r>
            <a:r>
              <a:rPr lang="en-US" sz="2800" dirty="0">
                <a:solidFill>
                  <a:srgbClr val="808080"/>
                </a:solidFill>
                <a:latin typeface="Garamond"/>
                <a:ea typeface="ＭＳ Ｐゴシック" charset="0"/>
                <a:cs typeface="Garamond"/>
                <a:sym typeface="Garamond Premr Pro" charset="0"/>
              </a:rPr>
              <a:t>Budget</a:t>
            </a:r>
          </a:p>
          <a:p>
            <a:pPr marL="458787" indent="-457200" algn="l">
              <a:buFont typeface="+mj-lt"/>
              <a:buAutoNum type="arabicPeriod"/>
              <a:defRPr/>
            </a:pPr>
            <a:r>
              <a:rPr lang="en-US" sz="2800" dirty="0">
                <a:solidFill>
                  <a:srgbClr val="808080"/>
                </a:solidFill>
                <a:latin typeface="Garamond"/>
                <a:ea typeface="ＭＳ Ｐゴシック" charset="0"/>
                <a:cs typeface="Garamond"/>
                <a:sym typeface="Garamond Premr Pro" charset="0"/>
              </a:rPr>
              <a:t>Make Ministry Investments or Fundraise ($1)</a:t>
            </a:r>
          </a:p>
          <a:p>
            <a:pPr marL="458787" indent="-457200" algn="l">
              <a:buFont typeface="+mj-lt"/>
              <a:buAutoNum type="arabicPeriod"/>
              <a:defRPr/>
            </a:pPr>
            <a:r>
              <a:rPr lang="en-US" sz="2800" dirty="0">
                <a:solidFill>
                  <a:srgbClr val="808080"/>
                </a:solidFill>
                <a:latin typeface="Garamond"/>
                <a:ea typeface="ＭＳ Ｐゴシック" charset="0"/>
                <a:cs typeface="Garamond"/>
                <a:sym typeface="Garamond Premr Pro" charset="0"/>
              </a:rPr>
              <a:t>Update MDG Marker </a:t>
            </a:r>
          </a:p>
        </p:txBody>
      </p:sp>
      <p:pic>
        <p:nvPicPr>
          <p:cNvPr id="161798" name="Picture 6" descr="scoreboard_regular_DRMexplanation.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854200" y="6934200"/>
            <a:ext cx="524033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1799" name="Group 5"/>
          <p:cNvGrpSpPr>
            <a:grpSpLocks/>
          </p:cNvGrpSpPr>
          <p:nvPr/>
        </p:nvGrpSpPr>
        <p:grpSpPr bwMode="auto">
          <a:xfrm>
            <a:off x="9245600" y="3200400"/>
            <a:ext cx="420688" cy="577850"/>
            <a:chOff x="0" y="0"/>
            <a:chExt cx="265" cy="364"/>
          </a:xfrm>
        </p:grpSpPr>
        <p:pic>
          <p:nvPicPr>
            <p:cNvPr id="161803" name="Picture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6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1804" name="Rectangle 7"/>
            <p:cNvSpPr>
              <a:spLocks/>
            </p:cNvSpPr>
            <p:nvPr/>
          </p:nvSpPr>
          <p:spPr bwMode="auto">
            <a:xfrm>
              <a:off x="71" y="12"/>
              <a:ext cx="189"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9688"/>
              <a:r>
                <a:rPr lang="en-US">
                  <a:solidFill>
                    <a:schemeClr val="tx1"/>
                  </a:solidFill>
                  <a:ea typeface="ＭＳ Ｐゴシック" charset="0"/>
                  <a:cs typeface="ＭＳ Ｐゴシック" charset="0"/>
                </a:rPr>
                <a:t> </a:t>
              </a:r>
            </a:p>
          </p:txBody>
        </p:sp>
      </p:grpSp>
      <p:grpSp>
        <p:nvGrpSpPr>
          <p:cNvPr id="161800" name="Group 2"/>
          <p:cNvGrpSpPr>
            <a:grpSpLocks/>
          </p:cNvGrpSpPr>
          <p:nvPr/>
        </p:nvGrpSpPr>
        <p:grpSpPr bwMode="auto">
          <a:xfrm>
            <a:off x="11150600" y="3200400"/>
            <a:ext cx="414338" cy="577850"/>
            <a:chOff x="0" y="0"/>
            <a:chExt cx="261" cy="364"/>
          </a:xfrm>
        </p:grpSpPr>
        <p:pic>
          <p:nvPicPr>
            <p:cNvPr id="161801" name="Picture 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261"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1802" name="Rectangle 4"/>
            <p:cNvSpPr>
              <a:spLocks/>
            </p:cNvSpPr>
            <p:nvPr/>
          </p:nvSpPr>
          <p:spPr bwMode="auto">
            <a:xfrm>
              <a:off x="10" y="12"/>
              <a:ext cx="188"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9688"/>
              <a:r>
                <a:rPr lang="en-US">
                  <a:solidFill>
                    <a:schemeClr val="tx1"/>
                  </a:solidFill>
                  <a:ea typeface="ＭＳ Ｐゴシック" charset="0"/>
                  <a:cs typeface="ＭＳ Ｐゴシック" charset="0"/>
                </a:rPr>
                <a:t> </a:t>
              </a:r>
            </a:p>
          </p:txBody>
        </p:sp>
      </p:grpSp>
      <p:pic>
        <p:nvPicPr>
          <p:cNvPr id="14"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900" y="8526463"/>
            <a:ext cx="131572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spTree>
    <p:extLst>
      <p:ext uri="{BB962C8B-B14F-4D97-AF65-F5344CB8AC3E}">
        <p14:creationId xmlns:p14="http://schemas.microsoft.com/office/powerpoint/2010/main" val="41410177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83813" y="850900"/>
            <a:ext cx="14097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pic>
        <p:nvPicPr>
          <p:cNvPr id="3789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4525" y="2986088"/>
            <a:ext cx="6178550" cy="463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a:tailEnd/>
              </a14:hiddenLine>
            </a:ext>
          </a:extLst>
        </p:spPr>
      </p:pic>
      <p:pic>
        <p:nvPicPr>
          <p:cNvPr id="3789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00" y="8526463"/>
            <a:ext cx="131572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pic>
        <p:nvPicPr>
          <p:cNvPr id="37892" name="Picture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0100" y="635000"/>
            <a:ext cx="4533900"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889"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5600" y="533400"/>
            <a:ext cx="4533900"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589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2800" y="2057400"/>
            <a:ext cx="1400175"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1" name="Rectangle 1"/>
          <p:cNvSpPr>
            <a:spLocks noChangeArrowheads="1"/>
          </p:cNvSpPr>
          <p:nvPr/>
        </p:nvSpPr>
        <p:spPr bwMode="auto">
          <a:xfrm>
            <a:off x="2127250" y="2209800"/>
            <a:ext cx="13239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4000" dirty="0">
                <a:solidFill>
                  <a:srgbClr val="808080"/>
                </a:solidFill>
                <a:latin typeface="Helvetica Neue Light" charset="0"/>
                <a:cs typeface="Helvetica Neue Light" charset="0"/>
                <a:sym typeface="GothamHTF-Medium" charset="0"/>
              </a:rPr>
              <a:t>2008</a:t>
            </a:r>
            <a:endParaRPr lang="en-US" sz="4000" dirty="0">
              <a:latin typeface="Helvetica Neue Light" charset="0"/>
              <a:cs typeface="Helvetica Neue Light" charset="0"/>
            </a:endParaRPr>
          </a:p>
        </p:txBody>
      </p:sp>
      <p:pic>
        <p:nvPicPr>
          <p:cNvPr id="165892" name="Picture 4" descr="MinisterBudgetCalculato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416800" y="6324600"/>
            <a:ext cx="140335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851025" y="3429000"/>
            <a:ext cx="7543800" cy="1815882"/>
          </a:xfrm>
          <a:prstGeom prst="rect">
            <a:avLst/>
          </a:prstGeom>
          <a:noFill/>
        </p:spPr>
        <p:txBody>
          <a:bodyPr>
            <a:spAutoFit/>
          </a:bodyPr>
          <a:lstStyle/>
          <a:p>
            <a:pPr marL="458787" indent="-457200" algn="l">
              <a:buFont typeface="+mj-lt"/>
              <a:buAutoNum type="arabicPeriod"/>
              <a:defRPr/>
            </a:pPr>
            <a:r>
              <a:rPr lang="en-US" sz="2800" dirty="0">
                <a:solidFill>
                  <a:srgbClr val="808080"/>
                </a:solidFill>
                <a:latin typeface="Garamond"/>
                <a:ea typeface="ＭＳ Ｐゴシック" charset="0"/>
                <a:cs typeface="Garamond"/>
                <a:sym typeface="Garamond Premr Pro" charset="0"/>
              </a:rPr>
              <a:t>Update MDG Marker</a:t>
            </a:r>
          </a:p>
          <a:p>
            <a:pPr marL="458787" indent="-457200" algn="l">
              <a:buFont typeface="+mj-lt"/>
              <a:buAutoNum type="arabicPeriod"/>
              <a:defRPr/>
            </a:pPr>
            <a:r>
              <a:rPr lang="en-US" sz="2800" dirty="0">
                <a:solidFill>
                  <a:srgbClr val="808080"/>
                </a:solidFill>
                <a:latin typeface="Garamond"/>
                <a:ea typeface="ＭＳ Ｐゴシック" charset="0"/>
                <a:cs typeface="Garamond"/>
                <a:sym typeface="Garamond Premr Pro" charset="0"/>
              </a:rPr>
              <a:t>Collect Annual Budget</a:t>
            </a:r>
          </a:p>
          <a:p>
            <a:pPr marL="458787" indent="-457200" algn="l">
              <a:buFont typeface="+mj-lt"/>
              <a:buAutoNum type="arabicPeriod"/>
              <a:defRPr/>
            </a:pPr>
            <a:r>
              <a:rPr lang="en-US" sz="2800" dirty="0">
                <a:solidFill>
                  <a:srgbClr val="808080"/>
                </a:solidFill>
                <a:latin typeface="Garamond"/>
                <a:ea typeface="ＭＳ Ｐゴシック" charset="0"/>
                <a:cs typeface="Garamond"/>
                <a:sym typeface="Garamond Premr Pro" charset="0"/>
              </a:rPr>
              <a:t>Make Ministry Investments or Fundraise ($1)</a:t>
            </a:r>
          </a:p>
          <a:p>
            <a:pPr marL="458787" indent="-457200" algn="l">
              <a:buFont typeface="+mj-lt"/>
              <a:buAutoNum type="arabicPeriod"/>
              <a:defRPr/>
            </a:pPr>
            <a:r>
              <a:rPr lang="en-US" sz="2800" dirty="0">
                <a:solidFill>
                  <a:srgbClr val="808080"/>
                </a:solidFill>
                <a:latin typeface="Garamond"/>
                <a:ea typeface="ＭＳ Ｐゴシック" charset="0"/>
                <a:cs typeface="Garamond"/>
                <a:sym typeface="Garamond Premr Pro" charset="0"/>
              </a:rPr>
              <a:t>Update MDG Marker </a:t>
            </a:r>
          </a:p>
        </p:txBody>
      </p:sp>
      <p:pic>
        <p:nvPicPr>
          <p:cNvPr id="165894" name="Picture 6" descr="scoreboard_regular_DRMexplanation.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854200" y="6934200"/>
            <a:ext cx="524033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5895" name="Group 5"/>
          <p:cNvGrpSpPr>
            <a:grpSpLocks/>
          </p:cNvGrpSpPr>
          <p:nvPr/>
        </p:nvGrpSpPr>
        <p:grpSpPr bwMode="auto">
          <a:xfrm>
            <a:off x="9245600" y="3765550"/>
            <a:ext cx="420688" cy="577850"/>
            <a:chOff x="0" y="0"/>
            <a:chExt cx="265" cy="364"/>
          </a:xfrm>
        </p:grpSpPr>
        <p:pic>
          <p:nvPicPr>
            <p:cNvPr id="165899" name="Picture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6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900" name="Rectangle 7"/>
            <p:cNvSpPr>
              <a:spLocks/>
            </p:cNvSpPr>
            <p:nvPr/>
          </p:nvSpPr>
          <p:spPr bwMode="auto">
            <a:xfrm>
              <a:off x="71" y="12"/>
              <a:ext cx="189"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9688"/>
              <a:r>
                <a:rPr lang="en-US">
                  <a:solidFill>
                    <a:schemeClr val="tx1"/>
                  </a:solidFill>
                  <a:ea typeface="ＭＳ Ｐゴシック" charset="0"/>
                  <a:cs typeface="ＭＳ Ｐゴシック" charset="0"/>
                </a:rPr>
                <a:t> </a:t>
              </a:r>
            </a:p>
          </p:txBody>
        </p:sp>
      </p:grpSp>
      <p:grpSp>
        <p:nvGrpSpPr>
          <p:cNvPr id="165896" name="Group 2"/>
          <p:cNvGrpSpPr>
            <a:grpSpLocks/>
          </p:cNvGrpSpPr>
          <p:nvPr/>
        </p:nvGrpSpPr>
        <p:grpSpPr bwMode="auto">
          <a:xfrm>
            <a:off x="11150600" y="3765550"/>
            <a:ext cx="414338" cy="577850"/>
            <a:chOff x="0" y="0"/>
            <a:chExt cx="261" cy="364"/>
          </a:xfrm>
        </p:grpSpPr>
        <p:pic>
          <p:nvPicPr>
            <p:cNvPr id="165897" name="Picture 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261"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8" name="Rectangle 4"/>
            <p:cNvSpPr>
              <a:spLocks/>
            </p:cNvSpPr>
            <p:nvPr/>
          </p:nvSpPr>
          <p:spPr bwMode="auto">
            <a:xfrm>
              <a:off x="10" y="12"/>
              <a:ext cx="188"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9688"/>
              <a:r>
                <a:rPr lang="en-US">
                  <a:solidFill>
                    <a:schemeClr val="tx1"/>
                  </a:solidFill>
                  <a:ea typeface="ＭＳ Ｐゴシック" charset="0"/>
                  <a:cs typeface="ＭＳ Ｐゴシック" charset="0"/>
                </a:rPr>
                <a:t> </a:t>
              </a:r>
            </a:p>
          </p:txBody>
        </p:sp>
      </p:grpSp>
      <p:pic>
        <p:nvPicPr>
          <p:cNvPr id="14"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900" y="8526463"/>
            <a:ext cx="131572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spTree>
    <p:extLst>
      <p:ext uri="{BB962C8B-B14F-4D97-AF65-F5344CB8AC3E}">
        <p14:creationId xmlns:p14="http://schemas.microsoft.com/office/powerpoint/2010/main" val="26915229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0163" y="1060450"/>
            <a:ext cx="12573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pic>
        <p:nvPicPr>
          <p:cNvPr id="40962"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6975" y="3795713"/>
            <a:ext cx="5073650" cy="381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a:tailEnd/>
              </a14:hiddenLine>
            </a:ext>
          </a:extLst>
        </p:spPr>
      </p:pic>
      <p:pic>
        <p:nvPicPr>
          <p:cNvPr id="4096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00" y="8526463"/>
            <a:ext cx="131572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pic>
        <p:nvPicPr>
          <p:cNvPr id="40964" name="Picture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0100" y="635000"/>
            <a:ext cx="4533900"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985"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5600" y="533400"/>
            <a:ext cx="4533900"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9986"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2800" y="2057400"/>
            <a:ext cx="1400175"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9987" name="Rectangle 1"/>
          <p:cNvSpPr>
            <a:spLocks noChangeArrowheads="1"/>
          </p:cNvSpPr>
          <p:nvPr/>
        </p:nvSpPr>
        <p:spPr bwMode="auto">
          <a:xfrm>
            <a:off x="2057400" y="2286000"/>
            <a:ext cx="13239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r>
              <a:rPr lang="en-US" sz="4000">
                <a:solidFill>
                  <a:srgbClr val="808080"/>
                </a:solidFill>
                <a:latin typeface="Helvetica Neue Light" charset="0"/>
                <a:cs typeface="Helvetica Neue Light" charset="0"/>
                <a:sym typeface="GothamHTF-Medium" charset="0"/>
              </a:rPr>
              <a:t>2009</a:t>
            </a:r>
            <a:endParaRPr lang="en-US" sz="4000">
              <a:latin typeface="Helvetica Neue Light" charset="0"/>
              <a:cs typeface="Helvetica Neue Light" charset="0"/>
            </a:endParaRPr>
          </a:p>
        </p:txBody>
      </p:sp>
      <p:pic>
        <p:nvPicPr>
          <p:cNvPr id="169988" name="Picture 4" descr="MinisterBudgetCalculato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416800" y="6324600"/>
            <a:ext cx="140335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851025" y="3429000"/>
            <a:ext cx="7543800" cy="1815878"/>
          </a:xfrm>
          <a:prstGeom prst="rect">
            <a:avLst/>
          </a:prstGeom>
          <a:noFill/>
        </p:spPr>
        <p:txBody>
          <a:bodyPr lIns="91435" tIns="45718" rIns="91435" bIns="45718">
            <a:spAutoFit/>
          </a:bodyPr>
          <a:lstStyle/>
          <a:p>
            <a:pPr marL="458787" indent="-457200" algn="l">
              <a:buFont typeface="+mj-lt"/>
              <a:buAutoNum type="arabicPeriod"/>
              <a:defRPr/>
            </a:pPr>
            <a:r>
              <a:rPr lang="en-US" sz="2800" dirty="0">
                <a:solidFill>
                  <a:srgbClr val="808080"/>
                </a:solidFill>
                <a:latin typeface="Garamond"/>
                <a:ea typeface="ＭＳ Ｐゴシック" charset="0"/>
                <a:cs typeface="Garamond"/>
                <a:sym typeface="Garamond Premr Pro" charset="0"/>
              </a:rPr>
              <a:t>Update MDG Marker</a:t>
            </a:r>
          </a:p>
          <a:p>
            <a:pPr marL="458787" indent="-457200" algn="l">
              <a:buFont typeface="+mj-lt"/>
              <a:buAutoNum type="arabicPeriod"/>
              <a:defRPr/>
            </a:pPr>
            <a:r>
              <a:rPr lang="en-US" sz="2800" dirty="0">
                <a:solidFill>
                  <a:srgbClr val="808080"/>
                </a:solidFill>
                <a:latin typeface="Garamond"/>
                <a:ea typeface="ＭＳ Ｐゴシック" charset="0"/>
                <a:cs typeface="Garamond"/>
                <a:sym typeface="Garamond Premr Pro" charset="0"/>
              </a:rPr>
              <a:t>Collect Annual Budget</a:t>
            </a:r>
          </a:p>
          <a:p>
            <a:pPr marL="458787" indent="-457200" algn="l">
              <a:buFont typeface="+mj-lt"/>
              <a:buAutoNum type="arabicPeriod"/>
              <a:defRPr/>
            </a:pPr>
            <a:r>
              <a:rPr lang="en-US" sz="2800" dirty="0">
                <a:solidFill>
                  <a:srgbClr val="808080"/>
                </a:solidFill>
                <a:latin typeface="Garamond"/>
                <a:ea typeface="ＭＳ Ｐゴシック" charset="0"/>
                <a:cs typeface="Garamond"/>
                <a:sym typeface="Garamond Premr Pro" charset="0"/>
              </a:rPr>
              <a:t>Make Ministry Investments or Fundraise ($1)</a:t>
            </a:r>
          </a:p>
          <a:p>
            <a:pPr marL="458787" indent="-457200" algn="l">
              <a:buFont typeface="+mj-lt"/>
              <a:buAutoNum type="arabicPeriod"/>
              <a:defRPr/>
            </a:pPr>
            <a:r>
              <a:rPr lang="en-US" sz="2800" dirty="0">
                <a:solidFill>
                  <a:srgbClr val="808080"/>
                </a:solidFill>
                <a:latin typeface="Garamond"/>
                <a:ea typeface="ＭＳ Ｐゴシック" charset="0"/>
                <a:cs typeface="Garamond"/>
                <a:sym typeface="Garamond Premr Pro" charset="0"/>
              </a:rPr>
              <a:t>Update MDG Marker </a:t>
            </a:r>
          </a:p>
        </p:txBody>
      </p:sp>
      <p:pic>
        <p:nvPicPr>
          <p:cNvPr id="169990" name="Picture 6" descr="scoreboard_regular_DRMexplanation.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854200" y="6934200"/>
            <a:ext cx="524033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9991" name="Group 5"/>
          <p:cNvGrpSpPr>
            <a:grpSpLocks/>
          </p:cNvGrpSpPr>
          <p:nvPr/>
        </p:nvGrpSpPr>
        <p:grpSpPr bwMode="auto">
          <a:xfrm>
            <a:off x="9245600" y="4419600"/>
            <a:ext cx="420688" cy="577850"/>
            <a:chOff x="0" y="0"/>
            <a:chExt cx="265" cy="364"/>
          </a:xfrm>
        </p:grpSpPr>
        <p:pic>
          <p:nvPicPr>
            <p:cNvPr id="169995" name="Picture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6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9996" name="Rectangle 7"/>
            <p:cNvSpPr>
              <a:spLocks/>
            </p:cNvSpPr>
            <p:nvPr/>
          </p:nvSpPr>
          <p:spPr bwMode="auto">
            <a:xfrm>
              <a:off x="71" y="12"/>
              <a:ext cx="189"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8100"/>
              <a:r>
                <a:rPr lang="en-US">
                  <a:solidFill>
                    <a:schemeClr val="tx1"/>
                  </a:solidFill>
                  <a:ea typeface="ＭＳ Ｐゴシック" charset="0"/>
                  <a:cs typeface="ＭＳ Ｐゴシック" charset="0"/>
                </a:rPr>
                <a:t> </a:t>
              </a:r>
            </a:p>
          </p:txBody>
        </p:sp>
      </p:grpSp>
      <p:grpSp>
        <p:nvGrpSpPr>
          <p:cNvPr id="169992" name="Group 2"/>
          <p:cNvGrpSpPr>
            <a:grpSpLocks/>
          </p:cNvGrpSpPr>
          <p:nvPr/>
        </p:nvGrpSpPr>
        <p:grpSpPr bwMode="auto">
          <a:xfrm>
            <a:off x="11150600" y="4343400"/>
            <a:ext cx="414338" cy="577850"/>
            <a:chOff x="0" y="0"/>
            <a:chExt cx="261" cy="364"/>
          </a:xfrm>
        </p:grpSpPr>
        <p:pic>
          <p:nvPicPr>
            <p:cNvPr id="169993" name="Picture 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261"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9994" name="Rectangle 4"/>
            <p:cNvSpPr>
              <a:spLocks/>
            </p:cNvSpPr>
            <p:nvPr/>
          </p:nvSpPr>
          <p:spPr bwMode="auto">
            <a:xfrm>
              <a:off x="10" y="12"/>
              <a:ext cx="188"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8100"/>
              <a:r>
                <a:rPr lang="en-US">
                  <a:solidFill>
                    <a:schemeClr val="tx1"/>
                  </a:solidFill>
                  <a:ea typeface="ＭＳ Ｐゴシック" charset="0"/>
                  <a:cs typeface="ＭＳ Ｐゴシック" charset="0"/>
                </a:rPr>
                <a:t> </a:t>
              </a:r>
            </a:p>
          </p:txBody>
        </p:sp>
      </p:grpSp>
      <p:pic>
        <p:nvPicPr>
          <p:cNvPr id="14"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900" y="8526463"/>
            <a:ext cx="131572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spTree>
    <p:extLst>
      <p:ext uri="{BB962C8B-B14F-4D97-AF65-F5344CB8AC3E}">
        <p14:creationId xmlns:p14="http://schemas.microsoft.com/office/powerpoint/2010/main" val="91818435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7900" y="1068388"/>
            <a:ext cx="207010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pic>
        <p:nvPicPr>
          <p:cNvPr id="44034"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4213" y="3044825"/>
            <a:ext cx="6099175" cy="457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a:tailEnd/>
              </a14:hiddenLine>
            </a:ext>
          </a:extLst>
        </p:spPr>
      </p:pic>
      <p:pic>
        <p:nvPicPr>
          <p:cNvPr id="4403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00" y="8526463"/>
            <a:ext cx="131572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pic>
        <p:nvPicPr>
          <p:cNvPr id="44036" name="Picture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0100" y="635000"/>
            <a:ext cx="4533900"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81"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5600" y="533400"/>
            <a:ext cx="4533900"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082"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2800" y="2057400"/>
            <a:ext cx="1400175"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083" name="Rectangle 1"/>
          <p:cNvSpPr>
            <a:spLocks noChangeArrowheads="1"/>
          </p:cNvSpPr>
          <p:nvPr/>
        </p:nvSpPr>
        <p:spPr bwMode="auto">
          <a:xfrm>
            <a:off x="1989138" y="2286000"/>
            <a:ext cx="13239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r>
              <a:rPr lang="en-US" sz="4000">
                <a:solidFill>
                  <a:srgbClr val="808080"/>
                </a:solidFill>
                <a:latin typeface="Helvetica Neue Light" charset="0"/>
                <a:cs typeface="Helvetica Neue Light" charset="0"/>
                <a:sym typeface="GothamHTF-Medium" charset="0"/>
              </a:rPr>
              <a:t>2010</a:t>
            </a:r>
            <a:endParaRPr lang="en-US" sz="4000">
              <a:latin typeface="Helvetica Neue Light" charset="0"/>
              <a:cs typeface="Helvetica Neue Light" charset="0"/>
            </a:endParaRPr>
          </a:p>
        </p:txBody>
      </p:sp>
      <p:pic>
        <p:nvPicPr>
          <p:cNvPr id="174084" name="Picture 4" descr="MinisterBudgetCalculato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416800" y="6324600"/>
            <a:ext cx="140335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851025" y="3429000"/>
            <a:ext cx="7543800" cy="1815878"/>
          </a:xfrm>
          <a:prstGeom prst="rect">
            <a:avLst/>
          </a:prstGeom>
          <a:noFill/>
        </p:spPr>
        <p:txBody>
          <a:bodyPr lIns="91435" tIns="45718" rIns="91435" bIns="45718">
            <a:spAutoFit/>
          </a:bodyPr>
          <a:lstStyle/>
          <a:p>
            <a:pPr marL="458787" indent="-457200" algn="l">
              <a:buFont typeface="+mj-lt"/>
              <a:buAutoNum type="arabicPeriod"/>
              <a:defRPr/>
            </a:pPr>
            <a:r>
              <a:rPr lang="en-US" sz="2800" dirty="0">
                <a:solidFill>
                  <a:srgbClr val="808080"/>
                </a:solidFill>
                <a:latin typeface="Garamond"/>
                <a:ea typeface="ＭＳ Ｐゴシック" charset="0"/>
                <a:cs typeface="Garamond"/>
                <a:sym typeface="Garamond Premr Pro" charset="0"/>
              </a:rPr>
              <a:t>Update MDG Marker</a:t>
            </a:r>
          </a:p>
          <a:p>
            <a:pPr marL="458787" indent="-457200" algn="l">
              <a:buFont typeface="+mj-lt"/>
              <a:buAutoNum type="arabicPeriod"/>
              <a:defRPr/>
            </a:pPr>
            <a:r>
              <a:rPr lang="en-US" sz="2800" dirty="0">
                <a:solidFill>
                  <a:srgbClr val="808080"/>
                </a:solidFill>
                <a:latin typeface="Garamond"/>
                <a:ea typeface="ＭＳ Ｐゴシック" charset="0"/>
                <a:cs typeface="Garamond"/>
                <a:sym typeface="Garamond Premr Pro" charset="0"/>
              </a:rPr>
              <a:t>Collect Annual Budget</a:t>
            </a:r>
          </a:p>
          <a:p>
            <a:pPr marL="458787" indent="-457200" algn="l">
              <a:buFont typeface="+mj-lt"/>
              <a:buAutoNum type="arabicPeriod"/>
              <a:defRPr/>
            </a:pPr>
            <a:r>
              <a:rPr lang="en-US" sz="2800" dirty="0">
                <a:solidFill>
                  <a:srgbClr val="808080"/>
                </a:solidFill>
                <a:latin typeface="Garamond"/>
                <a:ea typeface="ＭＳ Ｐゴシック" charset="0"/>
                <a:cs typeface="Garamond"/>
                <a:sym typeface="Garamond Premr Pro" charset="0"/>
              </a:rPr>
              <a:t>Make Ministry Investments or Fundraise ($1)</a:t>
            </a:r>
          </a:p>
          <a:p>
            <a:pPr marL="458787" indent="-457200" algn="l">
              <a:buFont typeface="+mj-lt"/>
              <a:buAutoNum type="arabicPeriod"/>
              <a:defRPr/>
            </a:pPr>
            <a:r>
              <a:rPr lang="en-US" sz="2800" dirty="0">
                <a:solidFill>
                  <a:srgbClr val="808080"/>
                </a:solidFill>
                <a:latin typeface="Garamond"/>
                <a:ea typeface="ＭＳ Ｐゴシック" charset="0"/>
                <a:cs typeface="Garamond"/>
                <a:sym typeface="Garamond Premr Pro" charset="0"/>
              </a:rPr>
              <a:t>Update MDG Marker </a:t>
            </a:r>
          </a:p>
        </p:txBody>
      </p:sp>
      <p:pic>
        <p:nvPicPr>
          <p:cNvPr id="174086" name="Picture 6" descr="scoreboard_regular_DRMexplanation.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854200" y="6934200"/>
            <a:ext cx="524033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4087" name="Group 5"/>
          <p:cNvGrpSpPr>
            <a:grpSpLocks/>
          </p:cNvGrpSpPr>
          <p:nvPr/>
        </p:nvGrpSpPr>
        <p:grpSpPr bwMode="auto">
          <a:xfrm>
            <a:off x="9282112" y="4984750"/>
            <a:ext cx="420688" cy="577850"/>
            <a:chOff x="0" y="0"/>
            <a:chExt cx="265" cy="364"/>
          </a:xfrm>
        </p:grpSpPr>
        <p:pic>
          <p:nvPicPr>
            <p:cNvPr id="174091" name="Picture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6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092" name="Rectangle 7"/>
            <p:cNvSpPr>
              <a:spLocks/>
            </p:cNvSpPr>
            <p:nvPr/>
          </p:nvSpPr>
          <p:spPr bwMode="auto">
            <a:xfrm>
              <a:off x="71" y="12"/>
              <a:ext cx="189"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8100"/>
              <a:r>
                <a:rPr lang="en-US">
                  <a:solidFill>
                    <a:schemeClr val="tx1"/>
                  </a:solidFill>
                  <a:ea typeface="ＭＳ Ｐゴシック" charset="0"/>
                  <a:cs typeface="ＭＳ Ｐゴシック" charset="0"/>
                </a:rPr>
                <a:t> </a:t>
              </a:r>
            </a:p>
          </p:txBody>
        </p:sp>
      </p:grpSp>
      <p:grpSp>
        <p:nvGrpSpPr>
          <p:cNvPr id="174088" name="Group 2"/>
          <p:cNvGrpSpPr>
            <a:grpSpLocks/>
          </p:cNvGrpSpPr>
          <p:nvPr/>
        </p:nvGrpSpPr>
        <p:grpSpPr bwMode="auto">
          <a:xfrm>
            <a:off x="11117262" y="4984750"/>
            <a:ext cx="414338" cy="577850"/>
            <a:chOff x="0" y="0"/>
            <a:chExt cx="261" cy="364"/>
          </a:xfrm>
        </p:grpSpPr>
        <p:pic>
          <p:nvPicPr>
            <p:cNvPr id="174089" name="Picture 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261"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090" name="Rectangle 4"/>
            <p:cNvSpPr>
              <a:spLocks/>
            </p:cNvSpPr>
            <p:nvPr/>
          </p:nvSpPr>
          <p:spPr bwMode="auto">
            <a:xfrm>
              <a:off x="10" y="12"/>
              <a:ext cx="188"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8100"/>
              <a:r>
                <a:rPr lang="en-US">
                  <a:solidFill>
                    <a:schemeClr val="tx1"/>
                  </a:solidFill>
                  <a:ea typeface="ＭＳ Ｐゴシック" charset="0"/>
                  <a:cs typeface="ＭＳ Ｐゴシック" charset="0"/>
                </a:rPr>
                <a:t> </a:t>
              </a:r>
            </a:p>
          </p:txBody>
        </p:sp>
      </p:grpSp>
      <p:pic>
        <p:nvPicPr>
          <p:cNvPr id="14"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900" y="8526463"/>
            <a:ext cx="131572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sp>
        <p:nvSpPr>
          <p:cNvPr id="2" name="TextBox 1"/>
          <p:cNvSpPr txBox="1"/>
          <p:nvPr/>
        </p:nvSpPr>
        <p:spPr>
          <a:xfrm>
            <a:off x="12032516" y="3937160"/>
            <a:ext cx="184666" cy="553998"/>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062403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1100" y="2513013"/>
            <a:ext cx="6807200" cy="345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pic>
        <p:nvPicPr>
          <p:cNvPr id="163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 y="8526463"/>
            <a:ext cx="131572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sp>
        <p:nvSpPr>
          <p:cNvPr id="2" name="Rectangle 1"/>
          <p:cNvSpPr/>
          <p:nvPr/>
        </p:nvSpPr>
        <p:spPr>
          <a:xfrm>
            <a:off x="2184400" y="7239000"/>
            <a:ext cx="8890000" cy="707886"/>
          </a:xfrm>
          <a:prstGeom prst="rect">
            <a:avLst/>
          </a:prstGeom>
        </p:spPr>
        <p:txBody>
          <a:bodyPr wrap="square">
            <a:spAutoFit/>
          </a:bodyPr>
          <a:lstStyle/>
          <a:p>
            <a:r>
              <a:rPr lang="en-US" sz="2000" b="1" dirty="0" smtClean="0">
                <a:solidFill>
                  <a:srgbClr val="20AACC"/>
                </a:solidFill>
                <a:latin typeface="Garamond"/>
                <a:cs typeface="Garamond"/>
              </a:rPr>
              <a:t>Global Assessment Report (GAR 2011)</a:t>
            </a:r>
            <a:endParaRPr lang="en-US" sz="2000" b="1" dirty="0" smtClean="0">
              <a:solidFill>
                <a:srgbClr val="20AACC"/>
              </a:solidFill>
              <a:latin typeface="Garamond"/>
              <a:cs typeface="Garamond"/>
              <a:hlinkClick r:id="rId5"/>
            </a:endParaRPr>
          </a:p>
          <a:p>
            <a:r>
              <a:rPr lang="en-US" sz="2000" dirty="0" smtClean="0">
                <a:solidFill>
                  <a:srgbClr val="20AACC"/>
                </a:solidFill>
                <a:latin typeface="Garamond"/>
                <a:cs typeface="Garamond"/>
                <a:hlinkClick r:id="rId5"/>
              </a:rPr>
              <a:t>http</a:t>
            </a:r>
            <a:r>
              <a:rPr lang="en-US" sz="2000" dirty="0">
                <a:solidFill>
                  <a:srgbClr val="20AACC"/>
                </a:solidFill>
                <a:latin typeface="Garamond"/>
                <a:cs typeface="Garamond"/>
                <a:hlinkClick r:id="rId5"/>
              </a:rPr>
              <a:t>://www.preventionweb.net/english/hyogo/gar/2011/en/home/index.html</a:t>
            </a:r>
            <a:endParaRPr lang="en-US" sz="2000" dirty="0">
              <a:solidFill>
                <a:srgbClr val="20AACC"/>
              </a:solidFill>
              <a:latin typeface="Garamond"/>
              <a:cs typeface="Garamond"/>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5"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1850" y="3194050"/>
            <a:ext cx="5803900" cy="438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a:tailEnd/>
              </a14:hiddenLine>
            </a:ext>
          </a:extLst>
        </p:spPr>
      </p:pic>
      <p:pic>
        <p:nvPicPr>
          <p:cNvPr id="471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 y="8526463"/>
            <a:ext cx="131572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pic>
        <p:nvPicPr>
          <p:cNvPr id="47107"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00" y="635000"/>
            <a:ext cx="4533900"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a:tailEnd/>
              </a14:hiddenLine>
            </a:ext>
          </a:extLst>
        </p:spPr>
      </p:pic>
      <p:pic>
        <p:nvPicPr>
          <p:cNvPr id="47108" name="Picture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85400" y="1066800"/>
            <a:ext cx="12573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8177"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5600" y="533400"/>
            <a:ext cx="4533900"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8178"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2800" y="2057400"/>
            <a:ext cx="1400175"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8179" name="Rectangle 1"/>
          <p:cNvSpPr>
            <a:spLocks noChangeArrowheads="1"/>
          </p:cNvSpPr>
          <p:nvPr/>
        </p:nvSpPr>
        <p:spPr bwMode="auto">
          <a:xfrm>
            <a:off x="1905000" y="2209800"/>
            <a:ext cx="13255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r>
              <a:rPr lang="en-US" sz="4000">
                <a:solidFill>
                  <a:srgbClr val="808080"/>
                </a:solidFill>
                <a:latin typeface="Helvetica Neue Light" charset="0"/>
                <a:cs typeface="Helvetica Neue Light" charset="0"/>
                <a:sym typeface="GothamHTF-Medium" charset="0"/>
              </a:rPr>
              <a:t>2011</a:t>
            </a:r>
            <a:endParaRPr lang="en-US" sz="4000">
              <a:latin typeface="Helvetica Neue Light" charset="0"/>
              <a:cs typeface="Helvetica Neue Light" charset="0"/>
            </a:endParaRPr>
          </a:p>
        </p:txBody>
      </p:sp>
      <p:pic>
        <p:nvPicPr>
          <p:cNvPr id="178180" name="Picture 4" descr="MinisterBudgetCalculato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416800" y="6324600"/>
            <a:ext cx="140335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851025" y="3429000"/>
            <a:ext cx="7543800" cy="1815878"/>
          </a:xfrm>
          <a:prstGeom prst="rect">
            <a:avLst/>
          </a:prstGeom>
          <a:noFill/>
        </p:spPr>
        <p:txBody>
          <a:bodyPr lIns="91435" tIns="45718" rIns="91435" bIns="45718">
            <a:spAutoFit/>
          </a:bodyPr>
          <a:lstStyle/>
          <a:p>
            <a:pPr marL="458787" indent="-457200" algn="l">
              <a:buFont typeface="+mj-lt"/>
              <a:buAutoNum type="arabicPeriod"/>
              <a:defRPr/>
            </a:pPr>
            <a:r>
              <a:rPr lang="en-US" sz="2800" dirty="0">
                <a:solidFill>
                  <a:srgbClr val="808080"/>
                </a:solidFill>
                <a:latin typeface="Garamond"/>
                <a:ea typeface="ＭＳ Ｐゴシック" charset="0"/>
                <a:cs typeface="Garamond"/>
                <a:sym typeface="Garamond Premr Pro" charset="0"/>
              </a:rPr>
              <a:t>Update MDG Marker</a:t>
            </a:r>
          </a:p>
          <a:p>
            <a:pPr marL="458787" indent="-457200" algn="l">
              <a:buFont typeface="+mj-lt"/>
              <a:buAutoNum type="arabicPeriod"/>
              <a:defRPr/>
            </a:pPr>
            <a:r>
              <a:rPr lang="en-US" sz="2800" dirty="0">
                <a:solidFill>
                  <a:srgbClr val="808080"/>
                </a:solidFill>
                <a:latin typeface="Garamond"/>
                <a:ea typeface="ＭＳ Ｐゴシック" charset="0"/>
                <a:cs typeface="Garamond"/>
                <a:sym typeface="Garamond Premr Pro" charset="0"/>
              </a:rPr>
              <a:t>Collect Annual Budget</a:t>
            </a:r>
          </a:p>
          <a:p>
            <a:pPr marL="458787" indent="-457200" algn="l">
              <a:buFont typeface="+mj-lt"/>
              <a:buAutoNum type="arabicPeriod"/>
              <a:defRPr/>
            </a:pPr>
            <a:r>
              <a:rPr lang="en-US" sz="2800" dirty="0">
                <a:solidFill>
                  <a:srgbClr val="808080"/>
                </a:solidFill>
                <a:latin typeface="Garamond"/>
                <a:ea typeface="ＭＳ Ｐゴシック" charset="0"/>
                <a:cs typeface="Garamond"/>
                <a:sym typeface="Garamond Premr Pro" charset="0"/>
              </a:rPr>
              <a:t>Make Ministry Investments or Fundraise ($1)</a:t>
            </a:r>
          </a:p>
          <a:p>
            <a:pPr marL="458787" indent="-457200" algn="l">
              <a:buFont typeface="+mj-lt"/>
              <a:buAutoNum type="arabicPeriod"/>
              <a:defRPr/>
            </a:pPr>
            <a:r>
              <a:rPr lang="en-US" sz="2800" dirty="0">
                <a:solidFill>
                  <a:srgbClr val="808080"/>
                </a:solidFill>
                <a:latin typeface="Garamond"/>
                <a:ea typeface="ＭＳ Ｐゴシック" charset="0"/>
                <a:cs typeface="Garamond"/>
                <a:sym typeface="Garamond Premr Pro" charset="0"/>
              </a:rPr>
              <a:t>Update MDG Marker </a:t>
            </a:r>
          </a:p>
        </p:txBody>
      </p:sp>
      <p:pic>
        <p:nvPicPr>
          <p:cNvPr id="178182" name="Picture 6" descr="scoreboard_regular_DRMexplanation.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854200" y="6934200"/>
            <a:ext cx="524033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8183" name="Group 5"/>
          <p:cNvGrpSpPr>
            <a:grpSpLocks/>
          </p:cNvGrpSpPr>
          <p:nvPr/>
        </p:nvGrpSpPr>
        <p:grpSpPr bwMode="auto">
          <a:xfrm>
            <a:off x="9245600" y="5562600"/>
            <a:ext cx="420688" cy="577850"/>
            <a:chOff x="0" y="0"/>
            <a:chExt cx="265" cy="364"/>
          </a:xfrm>
        </p:grpSpPr>
        <p:pic>
          <p:nvPicPr>
            <p:cNvPr id="178187" name="Picture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6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8188" name="Rectangle 7"/>
            <p:cNvSpPr>
              <a:spLocks/>
            </p:cNvSpPr>
            <p:nvPr/>
          </p:nvSpPr>
          <p:spPr bwMode="auto">
            <a:xfrm>
              <a:off x="71" y="12"/>
              <a:ext cx="189"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8100"/>
              <a:r>
                <a:rPr lang="en-US">
                  <a:solidFill>
                    <a:schemeClr val="tx1"/>
                  </a:solidFill>
                  <a:ea typeface="ＭＳ Ｐゴシック" charset="0"/>
                  <a:cs typeface="ＭＳ Ｐゴシック" charset="0"/>
                </a:rPr>
                <a:t> </a:t>
              </a:r>
            </a:p>
          </p:txBody>
        </p:sp>
      </p:grpSp>
      <p:grpSp>
        <p:nvGrpSpPr>
          <p:cNvPr id="178184" name="Group 2"/>
          <p:cNvGrpSpPr>
            <a:grpSpLocks/>
          </p:cNvGrpSpPr>
          <p:nvPr/>
        </p:nvGrpSpPr>
        <p:grpSpPr bwMode="auto">
          <a:xfrm>
            <a:off x="11150600" y="5562600"/>
            <a:ext cx="414338" cy="577850"/>
            <a:chOff x="0" y="0"/>
            <a:chExt cx="261" cy="364"/>
          </a:xfrm>
        </p:grpSpPr>
        <p:pic>
          <p:nvPicPr>
            <p:cNvPr id="178185" name="Picture 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261"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8186" name="Rectangle 4"/>
            <p:cNvSpPr>
              <a:spLocks/>
            </p:cNvSpPr>
            <p:nvPr/>
          </p:nvSpPr>
          <p:spPr bwMode="auto">
            <a:xfrm>
              <a:off x="10" y="12"/>
              <a:ext cx="188"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8100"/>
              <a:r>
                <a:rPr lang="en-US">
                  <a:solidFill>
                    <a:schemeClr val="tx1"/>
                  </a:solidFill>
                  <a:ea typeface="ＭＳ Ｐゴシック" charset="0"/>
                  <a:cs typeface="ＭＳ Ｐゴシック" charset="0"/>
                </a:rPr>
                <a:t> </a:t>
              </a:r>
            </a:p>
          </p:txBody>
        </p:sp>
      </p:grpSp>
      <p:pic>
        <p:nvPicPr>
          <p:cNvPr id="14"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900" y="8526463"/>
            <a:ext cx="131572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spTree>
    <p:extLst>
      <p:ext uri="{BB962C8B-B14F-4D97-AF65-F5344CB8AC3E}">
        <p14:creationId xmlns:p14="http://schemas.microsoft.com/office/powerpoint/2010/main" val="254320650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7"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8100" y="1066800"/>
            <a:ext cx="12573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pic>
        <p:nvPicPr>
          <p:cNvPr id="50178"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7700" y="2992438"/>
            <a:ext cx="6170613" cy="462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a:tailEnd/>
              </a14:hiddenLine>
            </a:ext>
          </a:extLst>
        </p:spPr>
      </p:pic>
      <p:pic>
        <p:nvPicPr>
          <p:cNvPr id="5017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00" y="8526463"/>
            <a:ext cx="131572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pic>
        <p:nvPicPr>
          <p:cNvPr id="50180" name="Picture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0100" y="635000"/>
            <a:ext cx="4533900"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2273"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5600" y="533400"/>
            <a:ext cx="4533900"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2274"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2800" y="2057400"/>
            <a:ext cx="1400175"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2275" name="Rectangle 1"/>
          <p:cNvSpPr>
            <a:spLocks noChangeArrowheads="1"/>
          </p:cNvSpPr>
          <p:nvPr/>
        </p:nvSpPr>
        <p:spPr bwMode="auto">
          <a:xfrm>
            <a:off x="1960563" y="2286000"/>
            <a:ext cx="13255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r>
              <a:rPr lang="en-US" sz="4000">
                <a:solidFill>
                  <a:srgbClr val="808080"/>
                </a:solidFill>
                <a:latin typeface="Helvetica Neue Light" charset="0"/>
                <a:cs typeface="Helvetica Neue Light" charset="0"/>
                <a:sym typeface="GothamHTF-Medium" charset="0"/>
              </a:rPr>
              <a:t>2012</a:t>
            </a:r>
            <a:endParaRPr lang="en-US" sz="4000">
              <a:latin typeface="Helvetica Neue Light" charset="0"/>
              <a:cs typeface="Helvetica Neue Light" charset="0"/>
            </a:endParaRPr>
          </a:p>
        </p:txBody>
      </p:sp>
      <p:pic>
        <p:nvPicPr>
          <p:cNvPr id="182276" name="Picture 4" descr="MinisterBudgetCalculato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416800" y="6324600"/>
            <a:ext cx="140335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851025" y="3429000"/>
            <a:ext cx="7543800" cy="1815878"/>
          </a:xfrm>
          <a:prstGeom prst="rect">
            <a:avLst/>
          </a:prstGeom>
          <a:noFill/>
        </p:spPr>
        <p:txBody>
          <a:bodyPr lIns="91435" tIns="45718" rIns="91435" bIns="45718">
            <a:spAutoFit/>
          </a:bodyPr>
          <a:lstStyle/>
          <a:p>
            <a:pPr marL="458787" indent="-457200" algn="l">
              <a:buFont typeface="+mj-lt"/>
              <a:buAutoNum type="arabicPeriod"/>
              <a:defRPr/>
            </a:pPr>
            <a:r>
              <a:rPr lang="en-US" sz="2800" dirty="0">
                <a:solidFill>
                  <a:srgbClr val="808080"/>
                </a:solidFill>
                <a:latin typeface="Garamond"/>
                <a:ea typeface="ＭＳ Ｐゴシック" charset="0"/>
                <a:cs typeface="Garamond"/>
                <a:sym typeface="Garamond Premr Pro" charset="0"/>
              </a:rPr>
              <a:t>Update MDG Marker</a:t>
            </a:r>
          </a:p>
          <a:p>
            <a:pPr marL="458787" indent="-457200" algn="l">
              <a:buFont typeface="+mj-lt"/>
              <a:buAutoNum type="arabicPeriod"/>
              <a:defRPr/>
            </a:pPr>
            <a:r>
              <a:rPr lang="en-US" sz="2800" dirty="0">
                <a:solidFill>
                  <a:srgbClr val="808080"/>
                </a:solidFill>
                <a:latin typeface="Garamond"/>
                <a:ea typeface="ＭＳ Ｐゴシック" charset="0"/>
                <a:cs typeface="Garamond"/>
                <a:sym typeface="Garamond Premr Pro" charset="0"/>
              </a:rPr>
              <a:t>Collect Annual Budget</a:t>
            </a:r>
          </a:p>
          <a:p>
            <a:pPr marL="458787" indent="-457200" algn="l">
              <a:buFont typeface="+mj-lt"/>
              <a:buAutoNum type="arabicPeriod"/>
              <a:defRPr/>
            </a:pPr>
            <a:r>
              <a:rPr lang="en-US" sz="2800" dirty="0">
                <a:solidFill>
                  <a:srgbClr val="808080"/>
                </a:solidFill>
                <a:latin typeface="Garamond"/>
                <a:ea typeface="ＭＳ Ｐゴシック" charset="0"/>
                <a:cs typeface="Garamond"/>
                <a:sym typeface="Garamond Premr Pro" charset="0"/>
              </a:rPr>
              <a:t>Make Ministry Investments or Fundraise ($1)</a:t>
            </a:r>
          </a:p>
          <a:p>
            <a:pPr marL="458787" indent="-457200" algn="l">
              <a:buFont typeface="+mj-lt"/>
              <a:buAutoNum type="arabicPeriod"/>
              <a:defRPr/>
            </a:pPr>
            <a:r>
              <a:rPr lang="en-US" sz="2800" dirty="0">
                <a:solidFill>
                  <a:srgbClr val="808080"/>
                </a:solidFill>
                <a:latin typeface="Garamond"/>
                <a:ea typeface="ＭＳ Ｐゴシック" charset="0"/>
                <a:cs typeface="Garamond"/>
                <a:sym typeface="Garamond Premr Pro" charset="0"/>
              </a:rPr>
              <a:t>Update MDG Marker </a:t>
            </a:r>
          </a:p>
        </p:txBody>
      </p:sp>
      <p:pic>
        <p:nvPicPr>
          <p:cNvPr id="182278" name="Picture 6" descr="scoreboard_regular_DRMexplanation.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854200" y="6934200"/>
            <a:ext cx="524033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2279" name="Group 5"/>
          <p:cNvGrpSpPr>
            <a:grpSpLocks/>
          </p:cNvGrpSpPr>
          <p:nvPr/>
        </p:nvGrpSpPr>
        <p:grpSpPr bwMode="auto">
          <a:xfrm>
            <a:off x="9282112" y="6172200"/>
            <a:ext cx="420688" cy="577850"/>
            <a:chOff x="0" y="0"/>
            <a:chExt cx="265" cy="364"/>
          </a:xfrm>
        </p:grpSpPr>
        <p:pic>
          <p:nvPicPr>
            <p:cNvPr id="182283" name="Picture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6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2284" name="Rectangle 7"/>
            <p:cNvSpPr>
              <a:spLocks/>
            </p:cNvSpPr>
            <p:nvPr/>
          </p:nvSpPr>
          <p:spPr bwMode="auto">
            <a:xfrm>
              <a:off x="71" y="12"/>
              <a:ext cx="189"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8100"/>
              <a:r>
                <a:rPr lang="en-US">
                  <a:solidFill>
                    <a:schemeClr val="tx1"/>
                  </a:solidFill>
                  <a:ea typeface="ＭＳ Ｐゴシック" charset="0"/>
                  <a:cs typeface="ＭＳ Ｐゴシック" charset="0"/>
                </a:rPr>
                <a:t> </a:t>
              </a:r>
            </a:p>
          </p:txBody>
        </p:sp>
      </p:grpSp>
      <p:grpSp>
        <p:nvGrpSpPr>
          <p:cNvPr id="182280" name="Group 2"/>
          <p:cNvGrpSpPr>
            <a:grpSpLocks/>
          </p:cNvGrpSpPr>
          <p:nvPr/>
        </p:nvGrpSpPr>
        <p:grpSpPr bwMode="auto">
          <a:xfrm>
            <a:off x="11117262" y="6172200"/>
            <a:ext cx="414338" cy="577850"/>
            <a:chOff x="0" y="0"/>
            <a:chExt cx="261" cy="364"/>
          </a:xfrm>
        </p:grpSpPr>
        <p:pic>
          <p:nvPicPr>
            <p:cNvPr id="182281" name="Picture 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261"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2282" name="Rectangle 4"/>
            <p:cNvSpPr>
              <a:spLocks/>
            </p:cNvSpPr>
            <p:nvPr/>
          </p:nvSpPr>
          <p:spPr bwMode="auto">
            <a:xfrm>
              <a:off x="10" y="12"/>
              <a:ext cx="188"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8100"/>
              <a:r>
                <a:rPr lang="en-US">
                  <a:solidFill>
                    <a:schemeClr val="tx1"/>
                  </a:solidFill>
                  <a:ea typeface="ＭＳ Ｐゴシック" charset="0"/>
                  <a:cs typeface="ＭＳ Ｐゴシック" charset="0"/>
                </a:rPr>
                <a:t> </a:t>
              </a:r>
            </a:p>
          </p:txBody>
        </p:sp>
      </p:grpSp>
      <p:pic>
        <p:nvPicPr>
          <p:cNvPr id="14"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900" y="8526463"/>
            <a:ext cx="131572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spTree>
    <p:extLst>
      <p:ext uri="{BB962C8B-B14F-4D97-AF65-F5344CB8AC3E}">
        <p14:creationId xmlns:p14="http://schemas.microsoft.com/office/powerpoint/2010/main" val="105846004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4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80638" y="876300"/>
            <a:ext cx="1397000"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pic>
        <p:nvPicPr>
          <p:cNvPr id="5325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7563" y="3232150"/>
            <a:ext cx="5832475"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a:tailEnd/>
              </a14:hiddenLine>
            </a:ext>
          </a:extLst>
        </p:spPr>
      </p:pic>
      <p:pic>
        <p:nvPicPr>
          <p:cNvPr id="532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00" y="8526463"/>
            <a:ext cx="131572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pic>
        <p:nvPicPr>
          <p:cNvPr id="53252" name="Picture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0100" y="635000"/>
            <a:ext cx="4533900"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369"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5600" y="533400"/>
            <a:ext cx="4533900"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637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2800" y="2057400"/>
            <a:ext cx="1400175"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371" name="Rectangle 1"/>
          <p:cNvSpPr>
            <a:spLocks noChangeArrowheads="1"/>
          </p:cNvSpPr>
          <p:nvPr/>
        </p:nvSpPr>
        <p:spPr bwMode="auto">
          <a:xfrm>
            <a:off x="1885950" y="2286000"/>
            <a:ext cx="13239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r>
              <a:rPr lang="en-US" sz="4000">
                <a:solidFill>
                  <a:srgbClr val="808080"/>
                </a:solidFill>
                <a:latin typeface="Helvetica Neue Light" charset="0"/>
                <a:cs typeface="Helvetica Neue Light" charset="0"/>
                <a:sym typeface="GothamHTF-Medium" charset="0"/>
              </a:rPr>
              <a:t>2013</a:t>
            </a:r>
            <a:endParaRPr lang="en-US" sz="4000">
              <a:latin typeface="Helvetica Neue Light" charset="0"/>
              <a:cs typeface="Helvetica Neue Light" charset="0"/>
            </a:endParaRPr>
          </a:p>
        </p:txBody>
      </p:sp>
      <p:pic>
        <p:nvPicPr>
          <p:cNvPr id="186372" name="Picture 4" descr="MinisterBudgetCalculato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416800" y="6324600"/>
            <a:ext cx="140335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851025" y="3429000"/>
            <a:ext cx="7543800" cy="1815878"/>
          </a:xfrm>
          <a:prstGeom prst="rect">
            <a:avLst/>
          </a:prstGeom>
          <a:noFill/>
        </p:spPr>
        <p:txBody>
          <a:bodyPr lIns="91435" tIns="45718" rIns="91435" bIns="45718">
            <a:spAutoFit/>
          </a:bodyPr>
          <a:lstStyle/>
          <a:p>
            <a:pPr marL="458787" indent="-457200" algn="l">
              <a:buFont typeface="+mj-lt"/>
              <a:buAutoNum type="arabicPeriod"/>
              <a:defRPr/>
            </a:pPr>
            <a:r>
              <a:rPr lang="en-US" sz="2800" dirty="0">
                <a:solidFill>
                  <a:srgbClr val="808080"/>
                </a:solidFill>
                <a:latin typeface="Garamond"/>
                <a:ea typeface="ＭＳ Ｐゴシック" charset="0"/>
                <a:cs typeface="Garamond"/>
                <a:sym typeface="Garamond Premr Pro" charset="0"/>
              </a:rPr>
              <a:t>Update MDG Marker</a:t>
            </a:r>
          </a:p>
          <a:p>
            <a:pPr marL="458787" indent="-457200" algn="l">
              <a:buFont typeface="+mj-lt"/>
              <a:buAutoNum type="arabicPeriod"/>
              <a:defRPr/>
            </a:pPr>
            <a:r>
              <a:rPr lang="en-US" sz="2800" dirty="0">
                <a:solidFill>
                  <a:srgbClr val="808080"/>
                </a:solidFill>
                <a:latin typeface="Garamond"/>
                <a:ea typeface="ＭＳ Ｐゴシック" charset="0"/>
                <a:cs typeface="Garamond"/>
                <a:sym typeface="Garamond Premr Pro" charset="0"/>
              </a:rPr>
              <a:t>Collect Annual Budget</a:t>
            </a:r>
          </a:p>
          <a:p>
            <a:pPr marL="458787" indent="-457200" algn="l">
              <a:buFont typeface="+mj-lt"/>
              <a:buAutoNum type="arabicPeriod"/>
              <a:defRPr/>
            </a:pPr>
            <a:r>
              <a:rPr lang="en-US" sz="2800" dirty="0">
                <a:solidFill>
                  <a:srgbClr val="808080"/>
                </a:solidFill>
                <a:latin typeface="Garamond"/>
                <a:ea typeface="ＭＳ Ｐゴシック" charset="0"/>
                <a:cs typeface="Garamond"/>
                <a:sym typeface="Garamond Premr Pro" charset="0"/>
              </a:rPr>
              <a:t>Make Ministry Investments or Fundraise ($1)</a:t>
            </a:r>
          </a:p>
          <a:p>
            <a:pPr marL="458787" indent="-457200" algn="l">
              <a:buFont typeface="+mj-lt"/>
              <a:buAutoNum type="arabicPeriod"/>
              <a:defRPr/>
            </a:pPr>
            <a:r>
              <a:rPr lang="en-US" sz="2800" dirty="0">
                <a:solidFill>
                  <a:srgbClr val="808080"/>
                </a:solidFill>
                <a:latin typeface="Garamond"/>
                <a:ea typeface="ＭＳ Ｐゴシック" charset="0"/>
                <a:cs typeface="Garamond"/>
                <a:sym typeface="Garamond Premr Pro" charset="0"/>
              </a:rPr>
              <a:t>Update MDG Marker </a:t>
            </a:r>
          </a:p>
        </p:txBody>
      </p:sp>
      <p:pic>
        <p:nvPicPr>
          <p:cNvPr id="186374" name="Picture 6" descr="scoreboard_regular_DRMexplanation.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854200" y="6934200"/>
            <a:ext cx="524033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6375" name="Group 5"/>
          <p:cNvGrpSpPr>
            <a:grpSpLocks/>
          </p:cNvGrpSpPr>
          <p:nvPr/>
        </p:nvGrpSpPr>
        <p:grpSpPr bwMode="auto">
          <a:xfrm>
            <a:off x="9282112" y="6781800"/>
            <a:ext cx="420688" cy="577850"/>
            <a:chOff x="0" y="0"/>
            <a:chExt cx="265" cy="364"/>
          </a:xfrm>
        </p:grpSpPr>
        <p:pic>
          <p:nvPicPr>
            <p:cNvPr id="186379" name="Picture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6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380" name="Rectangle 7"/>
            <p:cNvSpPr>
              <a:spLocks/>
            </p:cNvSpPr>
            <p:nvPr/>
          </p:nvSpPr>
          <p:spPr bwMode="auto">
            <a:xfrm>
              <a:off x="71" y="12"/>
              <a:ext cx="189"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8100"/>
              <a:r>
                <a:rPr lang="en-US">
                  <a:solidFill>
                    <a:schemeClr val="tx1"/>
                  </a:solidFill>
                  <a:ea typeface="ＭＳ Ｐゴシック" charset="0"/>
                  <a:cs typeface="ＭＳ Ｐゴシック" charset="0"/>
                </a:rPr>
                <a:t> </a:t>
              </a:r>
            </a:p>
          </p:txBody>
        </p:sp>
      </p:grpSp>
      <p:grpSp>
        <p:nvGrpSpPr>
          <p:cNvPr id="186376" name="Group 2"/>
          <p:cNvGrpSpPr>
            <a:grpSpLocks/>
          </p:cNvGrpSpPr>
          <p:nvPr/>
        </p:nvGrpSpPr>
        <p:grpSpPr bwMode="auto">
          <a:xfrm>
            <a:off x="11117262" y="6781800"/>
            <a:ext cx="414338" cy="577850"/>
            <a:chOff x="0" y="0"/>
            <a:chExt cx="261" cy="364"/>
          </a:xfrm>
        </p:grpSpPr>
        <p:pic>
          <p:nvPicPr>
            <p:cNvPr id="186377" name="Picture 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261"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378" name="Rectangle 4"/>
            <p:cNvSpPr>
              <a:spLocks/>
            </p:cNvSpPr>
            <p:nvPr/>
          </p:nvSpPr>
          <p:spPr bwMode="auto">
            <a:xfrm>
              <a:off x="10" y="12"/>
              <a:ext cx="188"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8100"/>
              <a:r>
                <a:rPr lang="en-US">
                  <a:solidFill>
                    <a:schemeClr val="tx1"/>
                  </a:solidFill>
                  <a:ea typeface="ＭＳ Ｐゴシック" charset="0"/>
                  <a:cs typeface="ＭＳ Ｐゴシック" charset="0"/>
                </a:rPr>
                <a:t> </a:t>
              </a:r>
            </a:p>
          </p:txBody>
        </p:sp>
      </p:grpSp>
      <p:pic>
        <p:nvPicPr>
          <p:cNvPr id="14"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900" y="8526463"/>
            <a:ext cx="131572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spTree>
    <p:extLst>
      <p:ext uri="{BB962C8B-B14F-4D97-AF65-F5344CB8AC3E}">
        <p14:creationId xmlns:p14="http://schemas.microsoft.com/office/powerpoint/2010/main" val="271920509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1"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8100" y="1073150"/>
            <a:ext cx="12573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pic>
        <p:nvPicPr>
          <p:cNvPr id="56322"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7225" y="2978150"/>
            <a:ext cx="6153150" cy="46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a:tailEnd/>
              </a14:hiddenLine>
            </a:ext>
          </a:extLst>
        </p:spPr>
      </p:pic>
      <p:pic>
        <p:nvPicPr>
          <p:cNvPr id="563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00" y="8526463"/>
            <a:ext cx="131572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pic>
        <p:nvPicPr>
          <p:cNvPr id="56324" name="Picture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0100" y="635000"/>
            <a:ext cx="4533900"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465"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5600" y="533400"/>
            <a:ext cx="4533900"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0466"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2800" y="2057400"/>
            <a:ext cx="1400175"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0467" name="Rectangle 1"/>
          <p:cNvSpPr>
            <a:spLocks noChangeArrowheads="1"/>
          </p:cNvSpPr>
          <p:nvPr/>
        </p:nvSpPr>
        <p:spPr bwMode="auto">
          <a:xfrm>
            <a:off x="1978025" y="2286000"/>
            <a:ext cx="13255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r>
              <a:rPr lang="en-US" sz="4000">
                <a:solidFill>
                  <a:srgbClr val="808080"/>
                </a:solidFill>
                <a:latin typeface="Helvetica Neue Light" charset="0"/>
                <a:cs typeface="Helvetica Neue Light" charset="0"/>
                <a:sym typeface="GothamHTF-Medium" charset="0"/>
              </a:rPr>
              <a:t>2014</a:t>
            </a:r>
            <a:endParaRPr lang="en-US" sz="4000">
              <a:latin typeface="Helvetica Neue Light" charset="0"/>
              <a:cs typeface="Helvetica Neue Light" charset="0"/>
            </a:endParaRPr>
          </a:p>
        </p:txBody>
      </p:sp>
      <p:pic>
        <p:nvPicPr>
          <p:cNvPr id="190468" name="Picture 4" descr="MinisterBudgetCalculato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416800" y="6324600"/>
            <a:ext cx="140335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851025" y="3429000"/>
            <a:ext cx="7543800" cy="1815878"/>
          </a:xfrm>
          <a:prstGeom prst="rect">
            <a:avLst/>
          </a:prstGeom>
          <a:noFill/>
        </p:spPr>
        <p:txBody>
          <a:bodyPr lIns="91435" tIns="45718" rIns="91435" bIns="45718">
            <a:spAutoFit/>
          </a:bodyPr>
          <a:lstStyle/>
          <a:p>
            <a:pPr marL="458787" indent="-457200" algn="l">
              <a:buFont typeface="+mj-lt"/>
              <a:buAutoNum type="arabicPeriod"/>
              <a:defRPr/>
            </a:pPr>
            <a:r>
              <a:rPr lang="en-US" sz="2800" dirty="0">
                <a:solidFill>
                  <a:srgbClr val="808080"/>
                </a:solidFill>
                <a:latin typeface="Garamond"/>
                <a:ea typeface="ＭＳ Ｐゴシック" charset="0"/>
                <a:cs typeface="Garamond"/>
                <a:sym typeface="Garamond Premr Pro" charset="0"/>
              </a:rPr>
              <a:t>Update MDG Marker</a:t>
            </a:r>
          </a:p>
          <a:p>
            <a:pPr marL="458787" indent="-457200" algn="l">
              <a:buFont typeface="+mj-lt"/>
              <a:buAutoNum type="arabicPeriod"/>
              <a:defRPr/>
            </a:pPr>
            <a:r>
              <a:rPr lang="en-US" sz="2800" dirty="0">
                <a:solidFill>
                  <a:srgbClr val="808080"/>
                </a:solidFill>
                <a:latin typeface="Garamond"/>
                <a:ea typeface="ＭＳ Ｐゴシック" charset="0"/>
                <a:cs typeface="Garamond"/>
                <a:sym typeface="Garamond Premr Pro" charset="0"/>
              </a:rPr>
              <a:t>Collect Annual Budget</a:t>
            </a:r>
          </a:p>
          <a:p>
            <a:pPr marL="458787" indent="-457200" algn="l">
              <a:buFont typeface="+mj-lt"/>
              <a:buAutoNum type="arabicPeriod"/>
              <a:defRPr/>
            </a:pPr>
            <a:r>
              <a:rPr lang="en-US" sz="2800" dirty="0">
                <a:solidFill>
                  <a:srgbClr val="808080"/>
                </a:solidFill>
                <a:latin typeface="Garamond"/>
                <a:ea typeface="ＭＳ Ｐゴシック" charset="0"/>
                <a:cs typeface="Garamond"/>
                <a:sym typeface="Garamond Premr Pro" charset="0"/>
              </a:rPr>
              <a:t>Make Ministry Investments or Fundraise ($1)</a:t>
            </a:r>
          </a:p>
          <a:p>
            <a:pPr marL="458787" indent="-457200" algn="l">
              <a:buFont typeface="+mj-lt"/>
              <a:buAutoNum type="arabicPeriod"/>
              <a:defRPr/>
            </a:pPr>
            <a:r>
              <a:rPr lang="en-US" sz="2800" dirty="0">
                <a:solidFill>
                  <a:srgbClr val="808080"/>
                </a:solidFill>
                <a:latin typeface="Garamond"/>
                <a:ea typeface="ＭＳ Ｐゴシック" charset="0"/>
                <a:cs typeface="Garamond"/>
                <a:sym typeface="Garamond Premr Pro" charset="0"/>
              </a:rPr>
              <a:t>Update MDG Marker </a:t>
            </a:r>
          </a:p>
        </p:txBody>
      </p:sp>
      <p:pic>
        <p:nvPicPr>
          <p:cNvPr id="190470" name="Picture 6" descr="scoreboard_regular_DRMexplanation.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854200" y="6934200"/>
            <a:ext cx="524033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0471" name="Group 5"/>
          <p:cNvGrpSpPr>
            <a:grpSpLocks/>
          </p:cNvGrpSpPr>
          <p:nvPr/>
        </p:nvGrpSpPr>
        <p:grpSpPr bwMode="auto">
          <a:xfrm>
            <a:off x="9282112" y="7391400"/>
            <a:ext cx="420688" cy="577850"/>
            <a:chOff x="0" y="0"/>
            <a:chExt cx="265" cy="364"/>
          </a:xfrm>
        </p:grpSpPr>
        <p:pic>
          <p:nvPicPr>
            <p:cNvPr id="190475" name="Picture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6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0476" name="Rectangle 7"/>
            <p:cNvSpPr>
              <a:spLocks/>
            </p:cNvSpPr>
            <p:nvPr/>
          </p:nvSpPr>
          <p:spPr bwMode="auto">
            <a:xfrm>
              <a:off x="71" y="12"/>
              <a:ext cx="189"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8100"/>
              <a:r>
                <a:rPr lang="en-US">
                  <a:solidFill>
                    <a:schemeClr val="tx1"/>
                  </a:solidFill>
                  <a:ea typeface="ＭＳ Ｐゴシック" charset="0"/>
                  <a:cs typeface="ＭＳ Ｐゴシック" charset="0"/>
                </a:rPr>
                <a:t> </a:t>
              </a:r>
            </a:p>
          </p:txBody>
        </p:sp>
      </p:grpSp>
      <p:grpSp>
        <p:nvGrpSpPr>
          <p:cNvPr id="190472" name="Group 2"/>
          <p:cNvGrpSpPr>
            <a:grpSpLocks/>
          </p:cNvGrpSpPr>
          <p:nvPr/>
        </p:nvGrpSpPr>
        <p:grpSpPr bwMode="auto">
          <a:xfrm>
            <a:off x="11117262" y="7391400"/>
            <a:ext cx="414338" cy="577850"/>
            <a:chOff x="0" y="0"/>
            <a:chExt cx="261" cy="364"/>
          </a:xfrm>
        </p:grpSpPr>
        <p:pic>
          <p:nvPicPr>
            <p:cNvPr id="190473" name="Picture 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261"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0474" name="Rectangle 4"/>
            <p:cNvSpPr>
              <a:spLocks/>
            </p:cNvSpPr>
            <p:nvPr/>
          </p:nvSpPr>
          <p:spPr bwMode="auto">
            <a:xfrm>
              <a:off x="10" y="12"/>
              <a:ext cx="188"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8100"/>
              <a:r>
                <a:rPr lang="en-US">
                  <a:solidFill>
                    <a:schemeClr val="tx1"/>
                  </a:solidFill>
                  <a:ea typeface="ＭＳ Ｐゴシック" charset="0"/>
                  <a:cs typeface="ＭＳ Ｐゴシック" charset="0"/>
                </a:rPr>
                <a:t> </a:t>
              </a:r>
            </a:p>
          </p:txBody>
        </p:sp>
      </p:grpSp>
      <p:pic>
        <p:nvPicPr>
          <p:cNvPr id="14"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900" y="8526463"/>
            <a:ext cx="131572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spTree>
    <p:extLst>
      <p:ext uri="{BB962C8B-B14F-4D97-AF65-F5344CB8AC3E}">
        <p14:creationId xmlns:p14="http://schemas.microsoft.com/office/powerpoint/2010/main" val="201858805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85400" y="1066800"/>
            <a:ext cx="12573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pic>
        <p:nvPicPr>
          <p:cNvPr id="59394"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2013" y="3276600"/>
            <a:ext cx="5743575" cy="434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a:tailEnd/>
              </a14:hiddenLine>
            </a:ext>
          </a:extLst>
        </p:spPr>
      </p:pic>
      <p:pic>
        <p:nvPicPr>
          <p:cNvPr id="5939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00" y="8526463"/>
            <a:ext cx="131572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pic>
        <p:nvPicPr>
          <p:cNvPr id="59396" name="Picture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0100" y="635000"/>
            <a:ext cx="4533900"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61"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5600" y="533400"/>
            <a:ext cx="4533900"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62"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2800" y="2057400"/>
            <a:ext cx="1400175"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63" name="Rectangle 1"/>
          <p:cNvSpPr>
            <a:spLocks noChangeArrowheads="1"/>
          </p:cNvSpPr>
          <p:nvPr/>
        </p:nvSpPr>
        <p:spPr bwMode="auto">
          <a:xfrm>
            <a:off x="1885950" y="2286000"/>
            <a:ext cx="13255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r>
              <a:rPr lang="en-US" sz="4000">
                <a:solidFill>
                  <a:srgbClr val="808080"/>
                </a:solidFill>
                <a:latin typeface="Helvetica Neue Light" charset="0"/>
                <a:cs typeface="Helvetica Neue Light" charset="0"/>
                <a:sym typeface="GothamHTF-Medium" charset="0"/>
              </a:rPr>
              <a:t>2015</a:t>
            </a:r>
            <a:endParaRPr lang="en-US" sz="4000">
              <a:latin typeface="Helvetica Neue Light" charset="0"/>
              <a:cs typeface="Helvetica Neue Light" charset="0"/>
            </a:endParaRPr>
          </a:p>
        </p:txBody>
      </p:sp>
      <p:pic>
        <p:nvPicPr>
          <p:cNvPr id="194564" name="Picture 4" descr="MinisterBudgetCalculato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416800" y="6324600"/>
            <a:ext cx="140335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851025" y="3429000"/>
            <a:ext cx="7543800" cy="1815878"/>
          </a:xfrm>
          <a:prstGeom prst="rect">
            <a:avLst/>
          </a:prstGeom>
          <a:noFill/>
        </p:spPr>
        <p:txBody>
          <a:bodyPr lIns="91435" tIns="45718" rIns="91435" bIns="45718">
            <a:spAutoFit/>
          </a:bodyPr>
          <a:lstStyle/>
          <a:p>
            <a:pPr marL="458787" indent="-457200" algn="l">
              <a:buFont typeface="+mj-lt"/>
              <a:buAutoNum type="arabicPeriod"/>
              <a:defRPr/>
            </a:pPr>
            <a:r>
              <a:rPr lang="en-US" sz="2800" dirty="0">
                <a:solidFill>
                  <a:srgbClr val="808080"/>
                </a:solidFill>
                <a:latin typeface="Garamond"/>
                <a:ea typeface="ＭＳ Ｐゴシック" charset="0"/>
                <a:cs typeface="Garamond"/>
                <a:sym typeface="Garamond Premr Pro" charset="0"/>
              </a:rPr>
              <a:t>Update MDG Marker</a:t>
            </a:r>
          </a:p>
          <a:p>
            <a:pPr marL="458787" indent="-457200" algn="l">
              <a:buFont typeface="+mj-lt"/>
              <a:buAutoNum type="arabicPeriod"/>
              <a:defRPr/>
            </a:pPr>
            <a:r>
              <a:rPr lang="en-US" sz="2800" dirty="0">
                <a:solidFill>
                  <a:srgbClr val="808080"/>
                </a:solidFill>
                <a:latin typeface="Garamond"/>
                <a:ea typeface="ＭＳ Ｐゴシック" charset="0"/>
                <a:cs typeface="Garamond"/>
                <a:sym typeface="Garamond Premr Pro" charset="0"/>
              </a:rPr>
              <a:t>Collect Annual Budget</a:t>
            </a:r>
          </a:p>
          <a:p>
            <a:pPr marL="458787" indent="-457200" algn="l">
              <a:buFont typeface="+mj-lt"/>
              <a:buAutoNum type="arabicPeriod"/>
              <a:defRPr/>
            </a:pPr>
            <a:r>
              <a:rPr lang="en-US" sz="2800" dirty="0">
                <a:solidFill>
                  <a:srgbClr val="808080"/>
                </a:solidFill>
                <a:latin typeface="Garamond"/>
                <a:ea typeface="ＭＳ Ｐゴシック" charset="0"/>
                <a:cs typeface="Garamond"/>
                <a:sym typeface="Garamond Premr Pro" charset="0"/>
              </a:rPr>
              <a:t>Make Ministry Investments or Fundraise ($1)</a:t>
            </a:r>
          </a:p>
          <a:p>
            <a:pPr marL="458787" indent="-457200" algn="l">
              <a:buFont typeface="+mj-lt"/>
              <a:buAutoNum type="arabicPeriod"/>
              <a:defRPr/>
            </a:pPr>
            <a:r>
              <a:rPr lang="en-US" sz="2800" dirty="0">
                <a:solidFill>
                  <a:srgbClr val="808080"/>
                </a:solidFill>
                <a:latin typeface="Garamond"/>
                <a:ea typeface="ＭＳ Ｐゴシック" charset="0"/>
                <a:cs typeface="Garamond"/>
                <a:sym typeface="Garamond Premr Pro" charset="0"/>
              </a:rPr>
              <a:t>Update MDG Marker </a:t>
            </a:r>
          </a:p>
        </p:txBody>
      </p:sp>
      <p:pic>
        <p:nvPicPr>
          <p:cNvPr id="194566" name="Picture 6" descr="scoreboard_regular_DRMexplanation.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854200" y="6934200"/>
            <a:ext cx="524033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4567" name="Group 5"/>
          <p:cNvGrpSpPr>
            <a:grpSpLocks/>
          </p:cNvGrpSpPr>
          <p:nvPr/>
        </p:nvGrpSpPr>
        <p:grpSpPr bwMode="auto">
          <a:xfrm>
            <a:off x="9282112" y="7956550"/>
            <a:ext cx="420688" cy="577850"/>
            <a:chOff x="0" y="0"/>
            <a:chExt cx="265" cy="364"/>
          </a:xfrm>
        </p:grpSpPr>
        <p:pic>
          <p:nvPicPr>
            <p:cNvPr id="194571" name="Picture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6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72" name="Rectangle 7"/>
            <p:cNvSpPr>
              <a:spLocks/>
            </p:cNvSpPr>
            <p:nvPr/>
          </p:nvSpPr>
          <p:spPr bwMode="auto">
            <a:xfrm>
              <a:off x="71" y="12"/>
              <a:ext cx="189"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8100"/>
              <a:r>
                <a:rPr lang="en-US">
                  <a:solidFill>
                    <a:schemeClr val="tx1"/>
                  </a:solidFill>
                  <a:ea typeface="ＭＳ Ｐゴシック" charset="0"/>
                  <a:cs typeface="ＭＳ Ｐゴシック" charset="0"/>
                </a:rPr>
                <a:t> </a:t>
              </a:r>
            </a:p>
          </p:txBody>
        </p:sp>
      </p:grpSp>
      <p:grpSp>
        <p:nvGrpSpPr>
          <p:cNvPr id="194568" name="Group 2"/>
          <p:cNvGrpSpPr>
            <a:grpSpLocks/>
          </p:cNvGrpSpPr>
          <p:nvPr/>
        </p:nvGrpSpPr>
        <p:grpSpPr bwMode="auto">
          <a:xfrm>
            <a:off x="11117262" y="7956550"/>
            <a:ext cx="414338" cy="577850"/>
            <a:chOff x="0" y="0"/>
            <a:chExt cx="261" cy="364"/>
          </a:xfrm>
        </p:grpSpPr>
        <p:pic>
          <p:nvPicPr>
            <p:cNvPr id="194569" name="Picture 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261"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70" name="Rectangle 4"/>
            <p:cNvSpPr>
              <a:spLocks/>
            </p:cNvSpPr>
            <p:nvPr/>
          </p:nvSpPr>
          <p:spPr bwMode="auto">
            <a:xfrm>
              <a:off x="10" y="12"/>
              <a:ext cx="188"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8100"/>
              <a:r>
                <a:rPr lang="en-US">
                  <a:solidFill>
                    <a:schemeClr val="tx1"/>
                  </a:solidFill>
                  <a:ea typeface="ＭＳ Ｐゴシック" charset="0"/>
                  <a:cs typeface="ＭＳ Ｐゴシック" charset="0"/>
                </a:rPr>
                <a:t> </a:t>
              </a:r>
            </a:p>
          </p:txBody>
        </p:sp>
      </p:grpSp>
      <p:pic>
        <p:nvPicPr>
          <p:cNvPr id="14"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900" y="8526463"/>
            <a:ext cx="131572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spTree>
    <p:extLst>
      <p:ext uri="{BB962C8B-B14F-4D97-AF65-F5344CB8AC3E}">
        <p14:creationId xmlns:p14="http://schemas.microsoft.com/office/powerpoint/2010/main" val="22400297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300" y="2235200"/>
            <a:ext cx="8942388" cy="549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pic>
        <p:nvPicPr>
          <p:cNvPr id="174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 y="8526463"/>
            <a:ext cx="131572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5"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635000"/>
            <a:ext cx="4533900"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a:tailEnd/>
              </a14:hiddenLine>
            </a:ext>
          </a:extLst>
        </p:spPr>
      </p:pic>
      <p:sp>
        <p:nvSpPr>
          <p:cNvPr id="62466" name="Rectangle 2"/>
          <p:cNvSpPr>
            <a:spLocks noGrp="1" noChangeArrowheads="1"/>
          </p:cNvSpPr>
          <p:nvPr>
            <p:ph type="title"/>
          </p:nvPr>
        </p:nvSpPr>
        <p:spPr>
          <a:xfrm>
            <a:off x="7073900" y="3886200"/>
            <a:ext cx="5067300" cy="4191000"/>
          </a:xfrm>
          <a:ln/>
        </p:spPr>
        <p:txBody>
          <a:bodyPr rIns="133092"/>
          <a:lstStyle/>
          <a:p>
            <a:pPr marL="65088" algn="l"/>
            <a:r>
              <a:rPr lang="en-US" sz="2400" dirty="0">
                <a:solidFill>
                  <a:srgbClr val="808080"/>
                </a:solidFill>
                <a:latin typeface="Garamond" charset="0"/>
                <a:cs typeface="Garamond" charset="0"/>
                <a:sym typeface="Garamond" charset="0"/>
              </a:rPr>
              <a:t>Count up your points, and see how your nation stacks up against the rest.</a:t>
            </a:r>
            <a:r>
              <a:rPr lang="en-US" sz="2400" dirty="0">
                <a:solidFill>
                  <a:srgbClr val="808080"/>
                </a:solidFill>
                <a:latin typeface="Garamond" charset="0"/>
                <a:sym typeface="Garamond" charset="0"/>
              </a:rPr>
              <a:t/>
            </a:r>
            <a:br>
              <a:rPr lang="en-US" sz="2400" dirty="0">
                <a:solidFill>
                  <a:srgbClr val="808080"/>
                </a:solidFill>
                <a:latin typeface="Garamond" charset="0"/>
                <a:sym typeface="Garamond" charset="0"/>
              </a:rPr>
            </a:br>
            <a:r>
              <a:rPr lang="en-US" sz="2400" dirty="0">
                <a:solidFill>
                  <a:srgbClr val="808080"/>
                </a:solidFill>
                <a:latin typeface="Garamond" charset="0"/>
                <a:sym typeface="Garamond" charset="0"/>
              </a:rPr>
              <a:t/>
            </a:r>
            <a:br>
              <a:rPr lang="en-US" sz="2400" dirty="0">
                <a:solidFill>
                  <a:srgbClr val="808080"/>
                </a:solidFill>
                <a:latin typeface="Garamond" charset="0"/>
                <a:sym typeface="Garamond" charset="0"/>
              </a:rPr>
            </a:br>
            <a:r>
              <a:rPr lang="en-US" sz="2400" dirty="0">
                <a:solidFill>
                  <a:srgbClr val="808080"/>
                </a:solidFill>
                <a:latin typeface="Garamond" charset="0"/>
                <a:cs typeface="Garamond" charset="0"/>
                <a:sym typeface="Garamond" charset="0"/>
              </a:rPr>
              <a:t>MDG @ Level 3     =  </a:t>
            </a:r>
            <a:r>
              <a:rPr lang="en-US" sz="2400" dirty="0" smtClean="0">
                <a:solidFill>
                  <a:srgbClr val="808080"/>
                </a:solidFill>
                <a:latin typeface="Garamond" charset="0"/>
                <a:cs typeface="Garamond" charset="0"/>
                <a:sym typeface="Garamond" charset="0"/>
              </a:rPr>
              <a:t>6 </a:t>
            </a:r>
            <a:r>
              <a:rPr lang="en-US" sz="2400" dirty="0">
                <a:solidFill>
                  <a:srgbClr val="808080"/>
                </a:solidFill>
                <a:latin typeface="Garamond" charset="0"/>
                <a:cs typeface="Garamond" charset="0"/>
                <a:sym typeface="Garamond" charset="0"/>
              </a:rPr>
              <a:t>points</a:t>
            </a:r>
            <a:r>
              <a:rPr lang="en-US" sz="2400" dirty="0">
                <a:solidFill>
                  <a:srgbClr val="808080"/>
                </a:solidFill>
                <a:latin typeface="Garamond" charset="0"/>
                <a:sym typeface="Garamond" charset="0"/>
              </a:rPr>
              <a:t/>
            </a:r>
            <a:br>
              <a:rPr lang="en-US" sz="2400" dirty="0">
                <a:solidFill>
                  <a:srgbClr val="808080"/>
                </a:solidFill>
                <a:latin typeface="Garamond" charset="0"/>
                <a:sym typeface="Garamond" charset="0"/>
              </a:rPr>
            </a:br>
            <a:r>
              <a:rPr lang="en-US" sz="2400" dirty="0">
                <a:solidFill>
                  <a:srgbClr val="808080"/>
                </a:solidFill>
                <a:latin typeface="Garamond" charset="0"/>
                <a:cs typeface="Garamond" charset="0"/>
                <a:sym typeface="Garamond" charset="0"/>
              </a:rPr>
              <a:t>MDG @ Level 2     =  3</a:t>
            </a:r>
            <a:r>
              <a:rPr lang="en-US" sz="2400" dirty="0" smtClean="0">
                <a:solidFill>
                  <a:srgbClr val="808080"/>
                </a:solidFill>
                <a:latin typeface="Garamond" charset="0"/>
                <a:cs typeface="Garamond" charset="0"/>
                <a:sym typeface="Garamond" charset="0"/>
              </a:rPr>
              <a:t> </a:t>
            </a:r>
            <a:r>
              <a:rPr lang="en-US" sz="2400" dirty="0">
                <a:solidFill>
                  <a:srgbClr val="808080"/>
                </a:solidFill>
                <a:latin typeface="Garamond" charset="0"/>
                <a:cs typeface="Garamond" charset="0"/>
                <a:sym typeface="Garamond" charset="0"/>
              </a:rPr>
              <a:t>points</a:t>
            </a:r>
            <a:r>
              <a:rPr lang="en-US" sz="2400" dirty="0">
                <a:solidFill>
                  <a:srgbClr val="808080"/>
                </a:solidFill>
                <a:latin typeface="Garamond" charset="0"/>
                <a:sym typeface="Garamond" charset="0"/>
              </a:rPr>
              <a:t/>
            </a:r>
            <a:br>
              <a:rPr lang="en-US" sz="2400" dirty="0">
                <a:solidFill>
                  <a:srgbClr val="808080"/>
                </a:solidFill>
                <a:latin typeface="Garamond" charset="0"/>
                <a:sym typeface="Garamond" charset="0"/>
              </a:rPr>
            </a:br>
            <a:r>
              <a:rPr lang="en-US" sz="2400" dirty="0">
                <a:solidFill>
                  <a:srgbClr val="808080"/>
                </a:solidFill>
                <a:latin typeface="Garamond" charset="0"/>
                <a:cs typeface="Garamond" charset="0"/>
                <a:sym typeface="Garamond" charset="0"/>
              </a:rPr>
              <a:t>MDG @ Level 1     </a:t>
            </a:r>
            <a:r>
              <a:rPr lang="en-US" sz="2400" dirty="0" smtClean="0">
                <a:solidFill>
                  <a:srgbClr val="808080"/>
                </a:solidFill>
                <a:latin typeface="Garamond" charset="0"/>
                <a:cs typeface="Garamond" charset="0"/>
                <a:sym typeface="Garamond" charset="0"/>
              </a:rPr>
              <a:t>=  1 </a:t>
            </a:r>
            <a:r>
              <a:rPr lang="en-US" sz="2400" dirty="0">
                <a:solidFill>
                  <a:srgbClr val="808080"/>
                </a:solidFill>
                <a:latin typeface="Garamond" charset="0"/>
                <a:cs typeface="Garamond" charset="0"/>
                <a:sym typeface="Garamond" charset="0"/>
              </a:rPr>
              <a:t>points</a:t>
            </a:r>
            <a:r>
              <a:rPr lang="en-US" sz="2400" dirty="0">
                <a:solidFill>
                  <a:srgbClr val="808080"/>
                </a:solidFill>
                <a:latin typeface="Garamond" charset="0"/>
                <a:sym typeface="Garamond" charset="0"/>
              </a:rPr>
              <a:t/>
            </a:r>
            <a:br>
              <a:rPr lang="en-US" sz="2400" dirty="0">
                <a:solidFill>
                  <a:srgbClr val="808080"/>
                </a:solidFill>
                <a:latin typeface="Garamond" charset="0"/>
                <a:sym typeface="Garamond" charset="0"/>
              </a:rPr>
            </a:br>
            <a:r>
              <a:rPr lang="en-US" sz="2400" dirty="0">
                <a:solidFill>
                  <a:srgbClr val="808080"/>
                </a:solidFill>
                <a:latin typeface="Garamond" charset="0"/>
                <a:cs typeface="Garamond" charset="0"/>
                <a:sym typeface="Garamond" charset="0"/>
              </a:rPr>
              <a:t>Unachieved MDG  </a:t>
            </a:r>
            <a:r>
              <a:rPr lang="en-US" sz="2400" dirty="0" smtClean="0">
                <a:solidFill>
                  <a:srgbClr val="808080"/>
                </a:solidFill>
                <a:latin typeface="Garamond" charset="0"/>
                <a:cs typeface="Garamond" charset="0"/>
                <a:sym typeface="Garamond" charset="0"/>
              </a:rPr>
              <a:t> =  - 3 </a:t>
            </a:r>
            <a:r>
              <a:rPr lang="en-US" sz="2400" dirty="0">
                <a:solidFill>
                  <a:srgbClr val="808080"/>
                </a:solidFill>
                <a:latin typeface="Garamond" charset="0"/>
                <a:cs typeface="Garamond" charset="0"/>
                <a:sym typeface="Garamond" charset="0"/>
              </a:rPr>
              <a:t>points</a:t>
            </a:r>
            <a:r>
              <a:rPr lang="en-US" sz="2400" dirty="0">
                <a:solidFill>
                  <a:srgbClr val="808080"/>
                </a:solidFill>
                <a:latin typeface="Garamond" charset="0"/>
                <a:sym typeface="Garamond" charset="0"/>
              </a:rPr>
              <a:t/>
            </a:r>
            <a:br>
              <a:rPr lang="en-US" sz="2400" dirty="0">
                <a:solidFill>
                  <a:srgbClr val="808080"/>
                </a:solidFill>
                <a:latin typeface="Garamond" charset="0"/>
                <a:sym typeface="Garamond" charset="0"/>
              </a:rPr>
            </a:br>
            <a:r>
              <a:rPr lang="en-US" sz="2400" dirty="0">
                <a:solidFill>
                  <a:srgbClr val="808080"/>
                </a:solidFill>
                <a:latin typeface="Garamond" charset="0"/>
                <a:sym typeface="Garamond" charset="0"/>
              </a:rPr>
              <a:t/>
            </a:r>
            <a:br>
              <a:rPr lang="en-US" sz="2400" dirty="0">
                <a:solidFill>
                  <a:srgbClr val="808080"/>
                </a:solidFill>
                <a:latin typeface="Garamond" charset="0"/>
                <a:sym typeface="Garamond" charset="0"/>
              </a:rPr>
            </a:br>
            <a:r>
              <a:rPr lang="en-US" sz="2400" dirty="0">
                <a:solidFill>
                  <a:srgbClr val="808080"/>
                </a:solidFill>
                <a:latin typeface="Garamond" charset="0"/>
                <a:cs typeface="Garamond" charset="0"/>
                <a:sym typeface="Garamond" charset="0"/>
              </a:rPr>
              <a:t>A completed board adds up to a total of </a:t>
            </a:r>
            <a:r>
              <a:rPr lang="en-US" sz="2400" dirty="0" smtClean="0">
                <a:solidFill>
                  <a:srgbClr val="808080"/>
                </a:solidFill>
                <a:latin typeface="Garamond" charset="0"/>
                <a:cs typeface="Garamond" charset="0"/>
                <a:sym typeface="Garamond" charset="0"/>
              </a:rPr>
              <a:t>48 points</a:t>
            </a:r>
            <a:r>
              <a:rPr lang="en-US" sz="2400" dirty="0">
                <a:solidFill>
                  <a:srgbClr val="808080"/>
                </a:solidFill>
                <a:latin typeface="Garamond" charset="0"/>
                <a:cs typeface="Garamond" charset="0"/>
                <a:sym typeface="Garamond" charset="0"/>
              </a:rPr>
              <a:t>.</a:t>
            </a:r>
            <a:endParaRPr lang="en-US" sz="2400" dirty="0">
              <a:solidFill>
                <a:srgbClr val="808080"/>
              </a:solidFill>
              <a:latin typeface="Garamond" charset="0"/>
              <a:sym typeface="Garamond" charset="0"/>
            </a:endParaRPr>
          </a:p>
        </p:txBody>
      </p:sp>
      <p:pic>
        <p:nvPicPr>
          <p:cNvPr id="62467"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800" y="4241800"/>
            <a:ext cx="5889540"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a:tailEnd/>
              </a14:hiddenLine>
            </a:ext>
          </a:extLst>
        </p:spPr>
      </p:pic>
      <p:sp>
        <p:nvSpPr>
          <p:cNvPr id="62468" name="Rectangle 4"/>
          <p:cNvSpPr>
            <a:spLocks/>
          </p:cNvSpPr>
          <p:nvPr/>
        </p:nvSpPr>
        <p:spPr bwMode="auto">
          <a:xfrm>
            <a:off x="1841500" y="3225800"/>
            <a:ext cx="93091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type="none" w="med" len="med"/>
                <a:tailEnd type="none" w="med" len="med"/>
              </a14:hiddenLine>
            </a:ext>
          </a:extLst>
        </p:spPr>
        <p:txBody>
          <a:bodyPr lIns="0" tIns="0" rIns="40639" bIns="0"/>
          <a:lstStyle/>
          <a:p>
            <a:pPr marL="39688"/>
            <a:r>
              <a:rPr lang="en-US" sz="4800" dirty="0">
                <a:solidFill>
                  <a:srgbClr val="808080"/>
                </a:solidFill>
                <a:latin typeface="Helvetica 45 Light" charset="0"/>
                <a:ea typeface="ＭＳ Ｐゴシック" charset="0"/>
                <a:cs typeface="Helvetica 45 Light" charset="0"/>
                <a:sym typeface="Helvetica 45 Light" charset="0"/>
              </a:rPr>
              <a:t>How advanced is your nation?</a:t>
            </a:r>
          </a:p>
        </p:txBody>
      </p:sp>
      <p:pic>
        <p:nvPicPr>
          <p:cNvPr id="624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 y="8526463"/>
            <a:ext cx="131572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5"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635000"/>
            <a:ext cx="4533900"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a:tailEnd/>
              </a14:hiddenLine>
            </a:ext>
          </a:extLst>
        </p:spPr>
      </p:pic>
      <p:pic>
        <p:nvPicPr>
          <p:cNvPr id="624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 y="8526463"/>
            <a:ext cx="131572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graphicFrame>
        <p:nvGraphicFramePr>
          <p:cNvPr id="3" name="Table 2"/>
          <p:cNvGraphicFramePr>
            <a:graphicFrameLocks noGrp="1"/>
          </p:cNvGraphicFramePr>
          <p:nvPr>
            <p:extLst>
              <p:ext uri="{D42A27DB-BD31-4B8C-83A1-F6EECF244321}">
                <p14:modId xmlns:p14="http://schemas.microsoft.com/office/powerpoint/2010/main" val="3035616761"/>
              </p:ext>
            </p:extLst>
          </p:nvPr>
        </p:nvGraphicFramePr>
        <p:xfrm>
          <a:off x="406400" y="2057400"/>
          <a:ext cx="12192000" cy="6514256"/>
        </p:xfrm>
        <a:graphic>
          <a:graphicData uri="http://schemas.openxmlformats.org/drawingml/2006/table">
            <a:tbl>
              <a:tblPr firstRow="1" bandRow="1">
                <a:tableStyleId>{2D5ABB26-0587-4C30-8999-92F81FD0307C}</a:tableStyleId>
              </a:tblPr>
              <a:tblGrid>
                <a:gridCol w="802105"/>
                <a:gridCol w="11389895"/>
              </a:tblGrid>
              <a:tr h="1287499">
                <a:tc>
                  <a:txBody>
                    <a:bodyPr/>
                    <a:lstStyle/>
                    <a:p>
                      <a:r>
                        <a:rPr lang="en-US" sz="1800" i="0" dirty="0" smtClean="0">
                          <a:latin typeface="Garamond"/>
                          <a:cs typeface="Garamond"/>
                        </a:rPr>
                        <a:t>0-16 </a:t>
                      </a:r>
                    </a:p>
                    <a:p>
                      <a:r>
                        <a:rPr lang="en-US" sz="1800" i="0" dirty="0" smtClean="0">
                          <a:latin typeface="Garamond"/>
                          <a:cs typeface="Garamond"/>
                        </a:rPr>
                        <a:t>points</a:t>
                      </a:r>
                      <a:endParaRPr lang="en-US" sz="1800" i="0" dirty="0">
                        <a:latin typeface="Garamond"/>
                        <a:cs typeface="Garamond"/>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i="0" kern="1200" dirty="0" smtClean="0">
                          <a:solidFill>
                            <a:schemeClr val="tx1"/>
                          </a:solidFill>
                          <a:effectLst/>
                          <a:latin typeface="Garamond"/>
                          <a:ea typeface="+mn-ea"/>
                          <a:cs typeface="Garamond"/>
                        </a:rPr>
                        <a:t>Despite your efforts, there were just too many disastrous setbacks for your nation to make any real progress on the Millennium Development Goals. The four of you should have worked together as a team of ministers and considered measures to protect and make your nation more resilient if you cared about staying in office. You’ve been impeached for improper and incompetent governance. Spread the word about disaster risk management so your replacements don’t make the same mistake.</a:t>
                      </a:r>
                    </a:p>
                  </a:txBody>
                  <a:tcPr/>
                </a:tc>
              </a:tr>
              <a:tr h="99172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i="0" dirty="0" smtClean="0">
                          <a:latin typeface="Garamond"/>
                          <a:cs typeface="Garamond"/>
                        </a:rPr>
                        <a:t>17-24 points</a:t>
                      </a:r>
                    </a:p>
                    <a:p>
                      <a:endParaRPr lang="en-US" sz="1800" i="0" dirty="0">
                        <a:latin typeface="Garamond"/>
                        <a:cs typeface="Garamond"/>
                      </a:endParaRPr>
                    </a:p>
                  </a:txBody>
                  <a:tcPr/>
                </a:tc>
                <a:tc>
                  <a:txBody>
                    <a:bodyPr/>
                    <a:lstStyle/>
                    <a:p>
                      <a:r>
                        <a:rPr lang="en-US" sz="1800" i="0" dirty="0" smtClean="0">
                          <a:latin typeface="Garamond"/>
                          <a:cs typeface="Garamond"/>
                        </a:rPr>
                        <a:t>Many of the Millennium Development Goals have not been achieved because the necessary programs are extremely behind. The incoming president decides to take away your budget and give it to more responsible and able ministers. This unfortunately means you'll have to find a new job. Better luck next time!</a:t>
                      </a:r>
                      <a:endParaRPr lang="en-US" sz="1800" i="0" dirty="0">
                        <a:latin typeface="Garamond"/>
                        <a:cs typeface="Garamond"/>
                      </a:endParaRPr>
                    </a:p>
                  </a:txBody>
                  <a:tcPr/>
                </a:tc>
              </a:tr>
              <a:tr h="1583276">
                <a:tc>
                  <a:txBody>
                    <a:bodyPr/>
                    <a:lstStyle/>
                    <a:p>
                      <a:r>
                        <a:rPr lang="en-US" sz="1800" i="0" dirty="0" smtClean="0">
                          <a:latin typeface="Garamond"/>
                          <a:cs typeface="Garamond"/>
                        </a:rPr>
                        <a:t>25-32</a:t>
                      </a:r>
                    </a:p>
                    <a:p>
                      <a:pPr marL="0" marR="0" indent="0" algn="l" defTabSz="457200" rtl="0" eaLnBrk="1" fontAlgn="auto" latinLnBrk="0" hangingPunct="1">
                        <a:lnSpc>
                          <a:spcPct val="100000"/>
                        </a:lnSpc>
                        <a:spcBef>
                          <a:spcPts val="0"/>
                        </a:spcBef>
                        <a:spcAft>
                          <a:spcPts val="0"/>
                        </a:spcAft>
                        <a:buClrTx/>
                        <a:buSzTx/>
                        <a:buFontTx/>
                        <a:buNone/>
                        <a:tabLst/>
                        <a:defRPr/>
                      </a:pPr>
                      <a:r>
                        <a:rPr lang="en-US" sz="1800" i="0" dirty="0" smtClean="0">
                          <a:latin typeface="Garamond"/>
                          <a:cs typeface="Garamond"/>
                        </a:rPr>
                        <a:t>points</a:t>
                      </a:r>
                    </a:p>
                    <a:p>
                      <a:endParaRPr lang="en-US" sz="1800" i="0" dirty="0">
                        <a:latin typeface="Garamond"/>
                        <a:cs typeface="Garamond"/>
                      </a:endParaRPr>
                    </a:p>
                  </a:txBody>
                  <a:tcPr/>
                </a:tc>
                <a:tc>
                  <a:txBody>
                    <a:bodyPr/>
                    <a:lstStyle/>
                    <a:p>
                      <a:r>
                        <a:rPr lang="en-US" sz="1800" i="0" dirty="0" smtClean="0">
                          <a:latin typeface="Garamond"/>
                          <a:cs typeface="Garamond"/>
                        </a:rPr>
                        <a:t>While you have made some steady progress on all the Millennium Development Goals, your nation has fully achieved very few of them. You may not have made the 2015 deadline to achieve all 8 Millennium Development Goals, but if you increase your efforts and work on disaster risk management projects, you should be able to fully achieve all the Millennium Development Goals by 2020. The government review board is still weary of your abilities to perform your ministry duties  so you may have to defend your decisions and your job in light of your nation’s Millennium Development Goals shortcomings.</a:t>
                      </a:r>
                      <a:endParaRPr lang="en-US" sz="1800" i="0" dirty="0">
                        <a:latin typeface="Garamond"/>
                        <a:cs typeface="Garamond"/>
                      </a:endParaRPr>
                    </a:p>
                  </a:txBody>
                  <a:tcPr/>
                </a:tc>
              </a:tr>
              <a:tr h="99172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i="0" dirty="0" smtClean="0">
                          <a:latin typeface="Garamond"/>
                          <a:cs typeface="Garamond"/>
                        </a:rPr>
                        <a:t>33-39</a:t>
                      </a:r>
                    </a:p>
                    <a:p>
                      <a:pPr marL="0" marR="0" indent="0" algn="l" defTabSz="457200" rtl="0" eaLnBrk="1" fontAlgn="auto" latinLnBrk="0" hangingPunct="1">
                        <a:lnSpc>
                          <a:spcPct val="100000"/>
                        </a:lnSpc>
                        <a:spcBef>
                          <a:spcPts val="0"/>
                        </a:spcBef>
                        <a:spcAft>
                          <a:spcPts val="0"/>
                        </a:spcAft>
                        <a:buClrTx/>
                        <a:buSzTx/>
                        <a:buFontTx/>
                        <a:buNone/>
                        <a:tabLst/>
                        <a:defRPr/>
                      </a:pPr>
                      <a:r>
                        <a:rPr lang="en-US" sz="1800" i="0" dirty="0" smtClean="0">
                          <a:latin typeface="Garamond"/>
                          <a:cs typeface="Garamond"/>
                        </a:rPr>
                        <a:t>points</a:t>
                      </a:r>
                    </a:p>
                    <a:p>
                      <a:endParaRPr lang="en-US" sz="1800" i="0" dirty="0">
                        <a:latin typeface="Garamond"/>
                        <a:cs typeface="Garamond"/>
                      </a:endParaRPr>
                    </a:p>
                  </a:txBody>
                  <a:tcPr/>
                </a:tc>
                <a:tc>
                  <a:txBody>
                    <a:bodyPr/>
                    <a:lstStyle/>
                    <a:p>
                      <a:r>
                        <a:rPr lang="en-US" sz="1800" i="0" dirty="0" smtClean="0">
                          <a:latin typeface="Garamond"/>
                          <a:cs typeface="Garamond"/>
                        </a:rPr>
                        <a:t>You have proven that teamwork and long-term investments in disaster risk management can make a difference. Your nation is more financially sound, healthier, better educated, and living longer lives, but there is still a little more work to be done. The president reappoints all 4 of you and tasks you to fully achieve the remaining Millennium Development Goals by 2018. Good luck!</a:t>
                      </a:r>
                      <a:endParaRPr lang="en-US" sz="1800" i="0" dirty="0">
                        <a:latin typeface="Garamond"/>
                        <a:cs typeface="Garamond"/>
                      </a:endParaRPr>
                    </a:p>
                  </a:txBody>
                  <a:tcPr/>
                </a:tc>
              </a:tr>
              <a:tr h="128749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i="0" dirty="0" smtClean="0">
                          <a:latin typeface="Garamond"/>
                          <a:cs typeface="Garamond"/>
                        </a:rPr>
                        <a:t>40-48 points</a:t>
                      </a:r>
                    </a:p>
                    <a:p>
                      <a:endParaRPr lang="en-US" sz="1800" i="0" dirty="0">
                        <a:latin typeface="Garamond"/>
                        <a:cs typeface="Garamond"/>
                      </a:endParaRPr>
                    </a:p>
                  </a:txBody>
                  <a:tcPr/>
                </a:tc>
                <a:tc>
                  <a:txBody>
                    <a:bodyPr/>
                    <a:lstStyle/>
                    <a:p>
                      <a:r>
                        <a:rPr lang="en-US" sz="1800" i="0" dirty="0" smtClean="0">
                          <a:latin typeface="Garamond"/>
                          <a:cs typeface="Garamond"/>
                        </a:rPr>
                        <a:t>All the other U.N. nations give your nation kudos for exemplary teamwork and prioritization towards fully achieving so many of the Millennium Development Goals by the 2015 deadline. You are invited to speak at U.N. conferences about your success story. Be sure to share with others the importance of investing in disaster risk management in your nation’s overall development plan. You are all reappointed for another term, and your political future look bright! Keep up the good work!</a:t>
                      </a:r>
                      <a:endParaRPr lang="en-US" sz="1800" i="0" dirty="0">
                        <a:latin typeface="Garamond"/>
                        <a:cs typeface="Garamond"/>
                      </a:endParaRPr>
                    </a:p>
                  </a:txBody>
                  <a:tcPr/>
                </a:tc>
              </a:tr>
            </a:tbl>
          </a:graphicData>
        </a:graphic>
      </p:graphicFrame>
    </p:spTree>
    <p:extLst>
      <p:ext uri="{BB962C8B-B14F-4D97-AF65-F5344CB8AC3E}">
        <p14:creationId xmlns:p14="http://schemas.microsoft.com/office/powerpoint/2010/main" val="104844189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8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 y="8526463"/>
            <a:ext cx="131572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sp>
        <p:nvSpPr>
          <p:cNvPr id="5" name="Rectangle 1"/>
          <p:cNvSpPr txBox="1">
            <a:spLocks noChangeArrowheads="1"/>
          </p:cNvSpPr>
          <p:nvPr/>
        </p:nvSpPr>
        <p:spPr bwMode="auto">
          <a:xfrm>
            <a:off x="1854200" y="533400"/>
            <a:ext cx="9372600" cy="739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63500" tIns="63500" rIns="196592" bIns="63500" numCol="1" anchor="t" anchorCtr="0" compatLnSpc="1">
            <a:prstTxWarp prst="textNoShape">
              <a:avLst/>
            </a:prstTxWarp>
          </a:bodyPr>
          <a:lstStyle>
            <a:lvl1pPr marL="488950" indent="-487363" algn="l" rtl="0" fontAlgn="base">
              <a:spcBef>
                <a:spcPts val="700"/>
              </a:spcBef>
              <a:spcAft>
                <a:spcPct val="0"/>
              </a:spcAft>
              <a:buClr>
                <a:srgbClr val="000000"/>
              </a:buClr>
              <a:buSzPct val="100000"/>
              <a:buFont typeface="Times" charset="0"/>
              <a:buChar char="•"/>
              <a:defRPr sz="3000">
                <a:solidFill>
                  <a:srgbClr val="000000"/>
                </a:solidFill>
                <a:latin typeface="+mn-lt"/>
                <a:ea typeface="+mn-ea"/>
                <a:cs typeface="+mn-cs"/>
                <a:sym typeface="Times" charset="0"/>
              </a:defRPr>
            </a:lvl1pPr>
            <a:lvl2pPr marL="995363" indent="-406400" algn="l" rtl="0" fontAlgn="base">
              <a:spcBef>
                <a:spcPts val="600"/>
              </a:spcBef>
              <a:spcAft>
                <a:spcPct val="0"/>
              </a:spcAft>
              <a:buClr>
                <a:srgbClr val="000000"/>
              </a:buClr>
              <a:buSzPct val="100000"/>
              <a:buFont typeface="Times" charset="0"/>
              <a:buChar char="–"/>
              <a:defRPr sz="2500">
                <a:solidFill>
                  <a:srgbClr val="000000"/>
                </a:solidFill>
                <a:latin typeface="+mn-lt"/>
                <a:ea typeface="+mn-ea"/>
                <a:cs typeface="+mn-cs"/>
                <a:sym typeface="Times" charset="0"/>
              </a:defRPr>
            </a:lvl2pPr>
            <a:lvl3pPr marL="1563688" indent="-325438" algn="l" rtl="0" fontAlgn="base">
              <a:spcBef>
                <a:spcPts val="500"/>
              </a:spcBef>
              <a:spcAft>
                <a:spcPct val="0"/>
              </a:spcAft>
              <a:buClr>
                <a:srgbClr val="000000"/>
              </a:buClr>
              <a:buSzPct val="100000"/>
              <a:buFont typeface="Times" charset="0"/>
              <a:buChar char="•"/>
              <a:defRPr sz="2000">
                <a:solidFill>
                  <a:srgbClr val="000000"/>
                </a:solidFill>
                <a:latin typeface="+mn-lt"/>
                <a:ea typeface="+mn-ea"/>
                <a:cs typeface="+mn-cs"/>
                <a:sym typeface="Times" charset="0"/>
              </a:defRPr>
            </a:lvl3pPr>
            <a:lvl4pPr marL="2214563"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4pPr>
            <a:lvl5pPr marL="28638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5pPr>
            <a:lvl6pPr marL="33210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6pPr>
            <a:lvl7pPr marL="37782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7pPr>
            <a:lvl8pPr marL="42354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8pPr>
            <a:lvl9pPr marL="46926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9pPr>
          </a:lstStyle>
          <a:p>
            <a:pPr marL="0" indent="0">
              <a:buFont typeface="Times" charset="0"/>
              <a:buNone/>
            </a:pPr>
            <a:r>
              <a:rPr lang="en-US" b="1" dirty="0" smtClean="0">
                <a:solidFill>
                  <a:srgbClr val="808080"/>
                </a:solidFill>
                <a:latin typeface="Garamond" charset="0"/>
                <a:cs typeface="Garamond" charset="0"/>
                <a:sym typeface="Garamond" charset="0"/>
              </a:rPr>
              <a:t>Game Debrief</a:t>
            </a:r>
            <a:endParaRPr lang="en-US" b="1" dirty="0" smtClean="0">
              <a:solidFill>
                <a:srgbClr val="808080"/>
              </a:solidFill>
              <a:latin typeface="Garamond" charset="0"/>
              <a:cs typeface="Garamond" charset="0"/>
              <a:sym typeface="Garamond" charset="0"/>
            </a:endParaRPr>
          </a:p>
          <a:p>
            <a:pPr marL="0" indent="0">
              <a:buFont typeface="Times" charset="0"/>
              <a:buNone/>
            </a:pPr>
            <a:endParaRPr lang="en-US" dirty="0" smtClean="0">
              <a:solidFill>
                <a:srgbClr val="808080"/>
              </a:solidFill>
              <a:latin typeface="Garamond" charset="0"/>
              <a:cs typeface="Garamond" charset="0"/>
              <a:sym typeface="Garamond" charset="0"/>
            </a:endParaRPr>
          </a:p>
          <a:p>
            <a:pPr marL="457200" indent="-457200"/>
            <a:r>
              <a:rPr lang="en-US" dirty="0" smtClean="0">
                <a:solidFill>
                  <a:srgbClr val="808080"/>
                </a:solidFill>
                <a:latin typeface="Garamond" charset="0"/>
                <a:cs typeface="Garamond" charset="0"/>
                <a:sym typeface="Garamond" charset="0"/>
              </a:rPr>
              <a:t>Share the types of discussion your team/nation members engaged in throughout the game.</a:t>
            </a:r>
          </a:p>
          <a:p>
            <a:pPr marL="457200" indent="-457200"/>
            <a:r>
              <a:rPr lang="en-US" dirty="0" smtClean="0">
                <a:solidFill>
                  <a:srgbClr val="808080"/>
                </a:solidFill>
                <a:latin typeface="Garamond" charset="0"/>
                <a:cs typeface="Garamond" charset="0"/>
                <a:sym typeface="Garamond" charset="0"/>
              </a:rPr>
              <a:t>What was the role of Disaster Risk Management in the game? How did it help or distract from making progress towards the main criteria for success (i.e. development)?</a:t>
            </a:r>
          </a:p>
          <a:p>
            <a:pPr marL="457200" indent="-457200"/>
            <a:r>
              <a:rPr lang="en-US" dirty="0" smtClean="0">
                <a:solidFill>
                  <a:srgbClr val="808080"/>
                </a:solidFill>
                <a:latin typeface="Garamond" charset="0"/>
                <a:cs typeface="Garamond" charset="0"/>
                <a:sym typeface="Garamond" charset="0"/>
              </a:rPr>
              <a:t>In this game, players are told that the 8 Millennium Development Goals (MDGs) identified by the UN are the most valued measures of progress. What do you personally identify as important measures for progress? How about in your community?</a:t>
            </a:r>
          </a:p>
          <a:p>
            <a:pPr marL="457200" indent="-457200"/>
            <a:r>
              <a:rPr lang="en-US" dirty="0" smtClean="0">
                <a:solidFill>
                  <a:srgbClr val="808080"/>
                </a:solidFill>
                <a:latin typeface="Garamond" charset="0"/>
                <a:cs typeface="Garamond" charset="0"/>
                <a:sym typeface="Garamond" charset="0"/>
              </a:rPr>
              <a:t>Based on your experience playing a national minister in this game: w</a:t>
            </a:r>
            <a:r>
              <a:rPr lang="en-US" dirty="0" smtClean="0">
                <a:solidFill>
                  <a:srgbClr val="808080"/>
                </a:solidFill>
                <a:latin typeface="Garamond" charset="0"/>
                <a:cs typeface="Garamond" charset="0"/>
                <a:sym typeface="Garamond" charset="0"/>
              </a:rPr>
              <a:t>hat measures would you want your government to take? What recommendations would you have for them?</a:t>
            </a:r>
          </a:p>
          <a:p>
            <a:pPr marL="457200" indent="-457200"/>
            <a:endParaRPr lang="en-US" dirty="0" smtClean="0">
              <a:solidFill>
                <a:srgbClr val="808080"/>
              </a:solidFill>
              <a:latin typeface="Garamond" charset="0"/>
              <a:cs typeface="Garamond" charset="0"/>
              <a:sym typeface="Garamond" charset="0"/>
            </a:endParaRPr>
          </a:p>
        </p:txBody>
      </p:sp>
    </p:spTree>
    <p:extLst>
      <p:ext uri="{BB962C8B-B14F-4D97-AF65-F5344CB8AC3E}">
        <p14:creationId xmlns:p14="http://schemas.microsoft.com/office/powerpoint/2010/main" val="316691354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8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00" y="8526463"/>
            <a:ext cx="131572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pic>
        <p:nvPicPr>
          <p:cNvPr id="634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5300" y="3162300"/>
            <a:ext cx="3962400" cy="231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348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00" y="8526463"/>
            <a:ext cx="131572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sp>
        <p:nvSpPr>
          <p:cNvPr id="5" name="Rectangle 1"/>
          <p:cNvSpPr txBox="1">
            <a:spLocks noChangeArrowheads="1"/>
          </p:cNvSpPr>
          <p:nvPr/>
        </p:nvSpPr>
        <p:spPr bwMode="auto">
          <a:xfrm>
            <a:off x="1854200" y="533400"/>
            <a:ext cx="9372600" cy="739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63500" tIns="63500" rIns="196592" bIns="63500" numCol="1" anchor="t" anchorCtr="0" compatLnSpc="1">
            <a:prstTxWarp prst="textNoShape">
              <a:avLst/>
            </a:prstTxWarp>
          </a:bodyPr>
          <a:lstStyle>
            <a:lvl1pPr marL="488950" indent="-487363" algn="l" rtl="0" fontAlgn="base">
              <a:spcBef>
                <a:spcPts val="700"/>
              </a:spcBef>
              <a:spcAft>
                <a:spcPct val="0"/>
              </a:spcAft>
              <a:buClr>
                <a:srgbClr val="000000"/>
              </a:buClr>
              <a:buSzPct val="100000"/>
              <a:buFont typeface="Times" charset="0"/>
              <a:buChar char="•"/>
              <a:defRPr sz="3000">
                <a:solidFill>
                  <a:srgbClr val="000000"/>
                </a:solidFill>
                <a:latin typeface="+mn-lt"/>
                <a:ea typeface="+mn-ea"/>
                <a:cs typeface="+mn-cs"/>
                <a:sym typeface="Times" charset="0"/>
              </a:defRPr>
            </a:lvl1pPr>
            <a:lvl2pPr marL="995363" indent="-406400" algn="l" rtl="0" fontAlgn="base">
              <a:spcBef>
                <a:spcPts val="600"/>
              </a:spcBef>
              <a:spcAft>
                <a:spcPct val="0"/>
              </a:spcAft>
              <a:buClr>
                <a:srgbClr val="000000"/>
              </a:buClr>
              <a:buSzPct val="100000"/>
              <a:buFont typeface="Times" charset="0"/>
              <a:buChar char="–"/>
              <a:defRPr sz="2500">
                <a:solidFill>
                  <a:srgbClr val="000000"/>
                </a:solidFill>
                <a:latin typeface="+mn-lt"/>
                <a:ea typeface="+mn-ea"/>
                <a:cs typeface="+mn-cs"/>
                <a:sym typeface="Times" charset="0"/>
              </a:defRPr>
            </a:lvl2pPr>
            <a:lvl3pPr marL="1563688" indent="-325438" algn="l" rtl="0" fontAlgn="base">
              <a:spcBef>
                <a:spcPts val="500"/>
              </a:spcBef>
              <a:spcAft>
                <a:spcPct val="0"/>
              </a:spcAft>
              <a:buClr>
                <a:srgbClr val="000000"/>
              </a:buClr>
              <a:buSzPct val="100000"/>
              <a:buFont typeface="Times" charset="0"/>
              <a:buChar char="•"/>
              <a:defRPr sz="2000">
                <a:solidFill>
                  <a:srgbClr val="000000"/>
                </a:solidFill>
                <a:latin typeface="+mn-lt"/>
                <a:ea typeface="+mn-ea"/>
                <a:cs typeface="+mn-cs"/>
                <a:sym typeface="Times" charset="0"/>
              </a:defRPr>
            </a:lvl3pPr>
            <a:lvl4pPr marL="2214563"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4pPr>
            <a:lvl5pPr marL="28638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5pPr>
            <a:lvl6pPr marL="33210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6pPr>
            <a:lvl7pPr marL="37782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7pPr>
            <a:lvl8pPr marL="42354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8pPr>
            <a:lvl9pPr marL="46926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9pPr>
          </a:lstStyle>
          <a:p>
            <a:pPr marL="0" indent="0">
              <a:buFont typeface="Times" charset="0"/>
              <a:buNone/>
            </a:pPr>
            <a:r>
              <a:rPr lang="en-US" b="1" dirty="0" smtClean="0">
                <a:solidFill>
                  <a:srgbClr val="808080"/>
                </a:solidFill>
                <a:latin typeface="Garamond" charset="0"/>
                <a:cs typeface="Garamond" charset="0"/>
                <a:sym typeface="Garamond" charset="0"/>
              </a:rPr>
              <a:t>DRM // Take Responsibility</a:t>
            </a:r>
          </a:p>
          <a:p>
            <a:pPr marL="0" indent="0">
              <a:buFont typeface="Times" charset="0"/>
              <a:buNone/>
            </a:pPr>
            <a:endParaRPr lang="en-US" dirty="0" smtClean="0">
              <a:solidFill>
                <a:srgbClr val="808080"/>
              </a:solidFill>
              <a:latin typeface="Garamond" charset="0"/>
              <a:cs typeface="Garamond" charset="0"/>
              <a:sym typeface="Garamond" charset="0"/>
            </a:endParaRPr>
          </a:p>
          <a:p>
            <a:pPr marL="457200" indent="-457200"/>
            <a:r>
              <a:rPr lang="en-US" b="1" dirty="0" smtClean="0">
                <a:solidFill>
                  <a:srgbClr val="808080"/>
                </a:solidFill>
                <a:latin typeface="Garamond" charset="0"/>
                <a:cs typeface="Garamond" charset="0"/>
                <a:sym typeface="Garamond" charset="0"/>
              </a:rPr>
              <a:t>Invest in risk reduction: </a:t>
            </a:r>
            <a:r>
              <a:rPr lang="en-US" dirty="0" smtClean="0">
                <a:solidFill>
                  <a:srgbClr val="808080"/>
                </a:solidFill>
                <a:latin typeface="Garamond" charset="0"/>
                <a:cs typeface="Garamond" charset="0"/>
                <a:sym typeface="Garamond" charset="0"/>
              </a:rPr>
              <a:t>Use cost-benefit analysis to target the risks which can be most effectively reduced and produce positive economic and social benefits.</a:t>
            </a:r>
          </a:p>
          <a:p>
            <a:pPr marL="457200" indent="-457200"/>
            <a:endParaRPr lang="en-US" dirty="0" smtClean="0">
              <a:solidFill>
                <a:srgbClr val="808080"/>
              </a:solidFill>
              <a:latin typeface="Garamond" charset="0"/>
              <a:cs typeface="Garamond" charset="0"/>
              <a:sym typeface="Garamond" charset="0"/>
            </a:endParaRPr>
          </a:p>
          <a:p>
            <a:pPr marL="457200" indent="-457200"/>
            <a:r>
              <a:rPr lang="en-US" b="1" dirty="0" smtClean="0">
                <a:solidFill>
                  <a:srgbClr val="808080"/>
                </a:solidFill>
                <a:latin typeface="Garamond" charset="0"/>
                <a:cs typeface="Garamond" charset="0"/>
                <a:sym typeface="Garamond" charset="0"/>
              </a:rPr>
              <a:t>Anticipate &amp; share risks that cannot be reduced: </a:t>
            </a:r>
            <a:r>
              <a:rPr lang="en-US" dirty="0" smtClean="0">
                <a:solidFill>
                  <a:srgbClr val="808080"/>
                </a:solidFill>
                <a:latin typeface="Garamond" charset="0"/>
                <a:cs typeface="Garamond" charset="0"/>
                <a:sym typeface="Garamond" charset="0"/>
              </a:rPr>
              <a:t>Invest in risk transfer to protect against catastrophic loss. Anticipate and prepare for emerging risks</a:t>
            </a:r>
          </a:p>
          <a:p>
            <a:pPr marL="457200" indent="-457200"/>
            <a:endParaRPr lang="en-US" dirty="0">
              <a:solidFill>
                <a:srgbClr val="808080"/>
              </a:solidFill>
              <a:latin typeface="Garamond" charset="0"/>
              <a:cs typeface="Garamond" charset="0"/>
              <a:sym typeface="Garamond" charset="0"/>
            </a:endParaRPr>
          </a:p>
          <a:p>
            <a:pPr marL="457200" indent="-457200"/>
            <a:r>
              <a:rPr lang="en-US" b="1" dirty="0" smtClean="0">
                <a:solidFill>
                  <a:srgbClr val="808080"/>
                </a:solidFill>
                <a:latin typeface="Garamond" charset="0"/>
                <a:cs typeface="Garamond" charset="0"/>
                <a:sym typeface="Garamond" charset="0"/>
              </a:rPr>
              <a:t>Develop inventory system:</a:t>
            </a:r>
            <a:r>
              <a:rPr lang="en-US" b="1" dirty="0" smtClean="0">
                <a:solidFill>
                  <a:srgbClr val="808080"/>
                </a:solidFill>
                <a:latin typeface="Garamond" charset="0"/>
                <a:sym typeface="Garamond" charset="0"/>
              </a:rPr>
              <a:t/>
            </a:r>
            <a:br>
              <a:rPr lang="en-US" b="1" dirty="0" smtClean="0">
                <a:solidFill>
                  <a:srgbClr val="808080"/>
                </a:solidFill>
                <a:latin typeface="Garamond" charset="0"/>
                <a:sym typeface="Garamond" charset="0"/>
              </a:rPr>
            </a:br>
            <a:r>
              <a:rPr lang="en-US" dirty="0" smtClean="0">
                <a:solidFill>
                  <a:srgbClr val="808080"/>
                </a:solidFill>
                <a:latin typeface="Garamond" charset="0"/>
                <a:sym typeface="Garamond" charset="0"/>
              </a:rPr>
              <a:t>Develop a national disaster inventory system to systemically monitor losses and assess risks at all scales using probabilistic models.</a:t>
            </a:r>
            <a:endParaRPr lang="en-US" b="1" dirty="0" smtClean="0">
              <a:solidFill>
                <a:srgbClr val="808080"/>
              </a:solidFill>
              <a:latin typeface="Garamond" charset="0"/>
              <a:cs typeface="Garamond" charset="0"/>
              <a:sym typeface="Garamond" charset="0"/>
            </a:endParaRPr>
          </a:p>
        </p:txBody>
      </p:sp>
    </p:spTree>
    <p:extLst>
      <p:ext uri="{BB962C8B-B14F-4D97-AF65-F5344CB8AC3E}">
        <p14:creationId xmlns:p14="http://schemas.microsoft.com/office/powerpoint/2010/main" val="43037465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348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00" y="8526463"/>
            <a:ext cx="131572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sp>
        <p:nvSpPr>
          <p:cNvPr id="5" name="Rectangle 1"/>
          <p:cNvSpPr txBox="1">
            <a:spLocks noChangeArrowheads="1"/>
          </p:cNvSpPr>
          <p:nvPr/>
        </p:nvSpPr>
        <p:spPr bwMode="auto">
          <a:xfrm>
            <a:off x="1854200" y="533400"/>
            <a:ext cx="9372600" cy="739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63500" tIns="63500" rIns="196592" bIns="63500" numCol="1" anchor="t" anchorCtr="0" compatLnSpc="1">
            <a:prstTxWarp prst="textNoShape">
              <a:avLst/>
            </a:prstTxWarp>
          </a:bodyPr>
          <a:lstStyle>
            <a:lvl1pPr marL="488950" indent="-487363" algn="l" rtl="0" fontAlgn="base">
              <a:spcBef>
                <a:spcPts val="700"/>
              </a:spcBef>
              <a:spcAft>
                <a:spcPct val="0"/>
              </a:spcAft>
              <a:buClr>
                <a:srgbClr val="000000"/>
              </a:buClr>
              <a:buSzPct val="100000"/>
              <a:buFont typeface="Times" charset="0"/>
              <a:buChar char="•"/>
              <a:defRPr sz="3000">
                <a:solidFill>
                  <a:srgbClr val="000000"/>
                </a:solidFill>
                <a:latin typeface="+mn-lt"/>
                <a:ea typeface="+mn-ea"/>
                <a:cs typeface="+mn-cs"/>
                <a:sym typeface="Times" charset="0"/>
              </a:defRPr>
            </a:lvl1pPr>
            <a:lvl2pPr marL="995363" indent="-406400" algn="l" rtl="0" fontAlgn="base">
              <a:spcBef>
                <a:spcPts val="600"/>
              </a:spcBef>
              <a:spcAft>
                <a:spcPct val="0"/>
              </a:spcAft>
              <a:buClr>
                <a:srgbClr val="000000"/>
              </a:buClr>
              <a:buSzPct val="100000"/>
              <a:buFont typeface="Times" charset="0"/>
              <a:buChar char="–"/>
              <a:defRPr sz="2500">
                <a:solidFill>
                  <a:srgbClr val="000000"/>
                </a:solidFill>
                <a:latin typeface="+mn-lt"/>
                <a:ea typeface="+mn-ea"/>
                <a:cs typeface="+mn-cs"/>
                <a:sym typeface="Times" charset="0"/>
              </a:defRPr>
            </a:lvl2pPr>
            <a:lvl3pPr marL="1563688" indent="-325438" algn="l" rtl="0" fontAlgn="base">
              <a:spcBef>
                <a:spcPts val="500"/>
              </a:spcBef>
              <a:spcAft>
                <a:spcPct val="0"/>
              </a:spcAft>
              <a:buClr>
                <a:srgbClr val="000000"/>
              </a:buClr>
              <a:buSzPct val="100000"/>
              <a:buFont typeface="Times" charset="0"/>
              <a:buChar char="•"/>
              <a:defRPr sz="2000">
                <a:solidFill>
                  <a:srgbClr val="000000"/>
                </a:solidFill>
                <a:latin typeface="+mn-lt"/>
                <a:ea typeface="+mn-ea"/>
                <a:cs typeface="+mn-cs"/>
                <a:sym typeface="Times" charset="0"/>
              </a:defRPr>
            </a:lvl3pPr>
            <a:lvl4pPr marL="2214563"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4pPr>
            <a:lvl5pPr marL="28638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5pPr>
            <a:lvl6pPr marL="33210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6pPr>
            <a:lvl7pPr marL="37782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7pPr>
            <a:lvl8pPr marL="42354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8pPr>
            <a:lvl9pPr marL="46926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9pPr>
          </a:lstStyle>
          <a:p>
            <a:pPr marL="0" indent="0">
              <a:buFont typeface="Times" charset="0"/>
              <a:buNone/>
            </a:pPr>
            <a:r>
              <a:rPr lang="en-US" b="1" dirty="0" smtClean="0">
                <a:solidFill>
                  <a:srgbClr val="808080"/>
                </a:solidFill>
                <a:latin typeface="Garamond" charset="0"/>
                <a:cs typeface="Garamond" charset="0"/>
                <a:sym typeface="Garamond" charset="0"/>
              </a:rPr>
              <a:t>DRM // Integrate DRM into Development</a:t>
            </a:r>
          </a:p>
          <a:p>
            <a:pPr marL="0" indent="0">
              <a:buFont typeface="Times" charset="0"/>
              <a:buNone/>
            </a:pPr>
            <a:endParaRPr lang="en-US" dirty="0" smtClean="0">
              <a:solidFill>
                <a:srgbClr val="808080"/>
              </a:solidFill>
              <a:latin typeface="Garamond" charset="0"/>
              <a:cs typeface="Garamond" charset="0"/>
              <a:sym typeface="Garamond" charset="0"/>
            </a:endParaRPr>
          </a:p>
          <a:p>
            <a:pPr marL="457200" indent="-457200"/>
            <a:r>
              <a:rPr lang="en-US" b="1" dirty="0" smtClean="0">
                <a:solidFill>
                  <a:srgbClr val="808080"/>
                </a:solidFill>
                <a:latin typeface="Garamond" charset="0"/>
                <a:cs typeface="Garamond" charset="0"/>
                <a:sym typeface="Garamond" charset="0"/>
              </a:rPr>
              <a:t>Protect ecosystems: </a:t>
            </a:r>
            <a:r>
              <a:rPr lang="en-US" dirty="0" smtClean="0">
                <a:solidFill>
                  <a:srgbClr val="808080"/>
                </a:solidFill>
                <a:latin typeface="Garamond" charset="0"/>
                <a:cs typeface="Garamond" charset="0"/>
                <a:sym typeface="Garamond" charset="0"/>
              </a:rPr>
              <a:t>Employ participatory valuation and management of ecosystem services and mainstreaming of ecosystem approaches in DRM.</a:t>
            </a:r>
          </a:p>
          <a:p>
            <a:pPr marL="457200" indent="-457200"/>
            <a:r>
              <a:rPr lang="en-US" b="1" dirty="0" smtClean="0">
                <a:solidFill>
                  <a:srgbClr val="808080"/>
                </a:solidFill>
                <a:latin typeface="Garamond" charset="0"/>
                <a:cs typeface="Garamond" charset="0"/>
                <a:sym typeface="Garamond" charset="0"/>
              </a:rPr>
              <a:t>Regulate urban and local development: </a:t>
            </a:r>
            <a:r>
              <a:rPr lang="en-US" dirty="0" smtClean="0">
                <a:solidFill>
                  <a:srgbClr val="808080"/>
                </a:solidFill>
                <a:latin typeface="Garamond" charset="0"/>
                <a:cs typeface="Garamond" charset="0"/>
                <a:sym typeface="Garamond" charset="0"/>
              </a:rPr>
              <a:t>Use participatory planning and budgeting to upgrade informal settlements, allocate land and promote safe building.</a:t>
            </a:r>
            <a:endParaRPr lang="en-US" dirty="0">
              <a:solidFill>
                <a:srgbClr val="808080"/>
              </a:solidFill>
              <a:latin typeface="Garamond" charset="0"/>
              <a:cs typeface="Garamond" charset="0"/>
              <a:sym typeface="Garamond" charset="0"/>
            </a:endParaRPr>
          </a:p>
          <a:p>
            <a:pPr marL="457200" indent="-457200"/>
            <a:r>
              <a:rPr lang="en-US" b="1" dirty="0" smtClean="0">
                <a:solidFill>
                  <a:srgbClr val="808080"/>
                </a:solidFill>
                <a:latin typeface="Garamond" charset="0"/>
                <a:cs typeface="Garamond" charset="0"/>
                <a:sym typeface="Garamond" charset="0"/>
              </a:rPr>
              <a:t>Use national planning &amp; public investment systems:</a:t>
            </a:r>
            <a:r>
              <a:rPr lang="en-US" b="1" dirty="0" smtClean="0">
                <a:solidFill>
                  <a:srgbClr val="808080"/>
                </a:solidFill>
                <a:latin typeface="Garamond" charset="0"/>
                <a:sym typeface="Garamond" charset="0"/>
              </a:rPr>
              <a:t/>
            </a:r>
            <a:br>
              <a:rPr lang="en-US" b="1" dirty="0" smtClean="0">
                <a:solidFill>
                  <a:srgbClr val="808080"/>
                </a:solidFill>
                <a:latin typeface="Garamond" charset="0"/>
                <a:sym typeface="Garamond" charset="0"/>
              </a:rPr>
            </a:br>
            <a:r>
              <a:rPr lang="en-US" dirty="0" smtClean="0">
                <a:solidFill>
                  <a:srgbClr val="808080"/>
                </a:solidFill>
                <a:latin typeface="Garamond" charset="0"/>
                <a:sym typeface="Garamond" charset="0"/>
              </a:rPr>
              <a:t>Include risk assessment in national and sector development planning and investment.</a:t>
            </a:r>
          </a:p>
          <a:p>
            <a:pPr marL="457200" indent="-457200"/>
            <a:r>
              <a:rPr lang="en-US" b="1" dirty="0" smtClean="0">
                <a:solidFill>
                  <a:srgbClr val="808080"/>
                </a:solidFill>
                <a:latin typeface="Garamond" charset="0"/>
                <a:cs typeface="Garamond" charset="0"/>
                <a:sym typeface="Garamond" charset="0"/>
              </a:rPr>
              <a:t>Offer social protection: </a:t>
            </a:r>
            <a:r>
              <a:rPr lang="en-US" dirty="0" smtClean="0">
                <a:solidFill>
                  <a:srgbClr val="808080"/>
                </a:solidFill>
                <a:latin typeface="Garamond" charset="0"/>
                <a:cs typeface="Garamond" charset="0"/>
                <a:sym typeface="Garamond" charset="0"/>
              </a:rPr>
              <a:t>Adapt conditional cash transfer and temporary employment schemes. Bundle micro-insurance and loans. Consider social floor and poverty line.</a:t>
            </a:r>
            <a:endParaRPr lang="en-US" b="1" dirty="0">
              <a:solidFill>
                <a:srgbClr val="808080"/>
              </a:solidFill>
              <a:latin typeface="Garamond" charset="0"/>
              <a:cs typeface="Garamond" charset="0"/>
              <a:sym typeface="Garamond" charset="0"/>
            </a:endParaRPr>
          </a:p>
        </p:txBody>
      </p:sp>
    </p:spTree>
    <p:extLst>
      <p:ext uri="{BB962C8B-B14F-4D97-AF65-F5344CB8AC3E}">
        <p14:creationId xmlns:p14="http://schemas.microsoft.com/office/powerpoint/2010/main" val="18552227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348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00" y="8526463"/>
            <a:ext cx="131572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sp>
        <p:nvSpPr>
          <p:cNvPr id="5" name="Rectangle 1"/>
          <p:cNvSpPr txBox="1">
            <a:spLocks noChangeArrowheads="1"/>
          </p:cNvSpPr>
          <p:nvPr/>
        </p:nvSpPr>
        <p:spPr bwMode="auto">
          <a:xfrm>
            <a:off x="1854200" y="533400"/>
            <a:ext cx="9372600" cy="739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63500" tIns="63500" rIns="196592" bIns="63500" numCol="1" anchor="t" anchorCtr="0" compatLnSpc="1">
            <a:prstTxWarp prst="textNoShape">
              <a:avLst/>
            </a:prstTxWarp>
          </a:bodyPr>
          <a:lstStyle>
            <a:lvl1pPr marL="488950" indent="-487363" algn="l" rtl="0" fontAlgn="base">
              <a:spcBef>
                <a:spcPts val="700"/>
              </a:spcBef>
              <a:spcAft>
                <a:spcPct val="0"/>
              </a:spcAft>
              <a:buClr>
                <a:srgbClr val="000000"/>
              </a:buClr>
              <a:buSzPct val="100000"/>
              <a:buFont typeface="Times" charset="0"/>
              <a:buChar char="•"/>
              <a:defRPr sz="3000">
                <a:solidFill>
                  <a:srgbClr val="000000"/>
                </a:solidFill>
                <a:latin typeface="+mn-lt"/>
                <a:ea typeface="+mn-ea"/>
                <a:cs typeface="+mn-cs"/>
                <a:sym typeface="Times" charset="0"/>
              </a:defRPr>
            </a:lvl1pPr>
            <a:lvl2pPr marL="995363" indent="-406400" algn="l" rtl="0" fontAlgn="base">
              <a:spcBef>
                <a:spcPts val="600"/>
              </a:spcBef>
              <a:spcAft>
                <a:spcPct val="0"/>
              </a:spcAft>
              <a:buClr>
                <a:srgbClr val="000000"/>
              </a:buClr>
              <a:buSzPct val="100000"/>
              <a:buFont typeface="Times" charset="0"/>
              <a:buChar char="–"/>
              <a:defRPr sz="2500">
                <a:solidFill>
                  <a:srgbClr val="000000"/>
                </a:solidFill>
                <a:latin typeface="+mn-lt"/>
                <a:ea typeface="+mn-ea"/>
                <a:cs typeface="+mn-cs"/>
                <a:sym typeface="Times" charset="0"/>
              </a:defRPr>
            </a:lvl2pPr>
            <a:lvl3pPr marL="1563688" indent="-325438" algn="l" rtl="0" fontAlgn="base">
              <a:spcBef>
                <a:spcPts val="500"/>
              </a:spcBef>
              <a:spcAft>
                <a:spcPct val="0"/>
              </a:spcAft>
              <a:buClr>
                <a:srgbClr val="000000"/>
              </a:buClr>
              <a:buSzPct val="100000"/>
              <a:buFont typeface="Times" charset="0"/>
              <a:buChar char="•"/>
              <a:defRPr sz="2000">
                <a:solidFill>
                  <a:srgbClr val="000000"/>
                </a:solidFill>
                <a:latin typeface="+mn-lt"/>
                <a:ea typeface="+mn-ea"/>
                <a:cs typeface="+mn-cs"/>
                <a:sym typeface="Times" charset="0"/>
              </a:defRPr>
            </a:lvl3pPr>
            <a:lvl4pPr marL="2214563"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4pPr>
            <a:lvl5pPr marL="28638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5pPr>
            <a:lvl6pPr marL="33210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6pPr>
            <a:lvl7pPr marL="37782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7pPr>
            <a:lvl8pPr marL="42354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8pPr>
            <a:lvl9pPr marL="4692650" indent="-325438" algn="l" rtl="0" fontAlgn="base">
              <a:spcBef>
                <a:spcPts val="700"/>
              </a:spcBef>
              <a:spcAft>
                <a:spcPct val="0"/>
              </a:spcAft>
              <a:buClr>
                <a:srgbClr val="000000"/>
              </a:buClr>
              <a:buSzPct val="100000"/>
              <a:buFont typeface="Times" charset="0"/>
              <a:buChar char="»"/>
              <a:defRPr sz="2800">
                <a:solidFill>
                  <a:srgbClr val="000000"/>
                </a:solidFill>
                <a:latin typeface="+mn-lt"/>
                <a:ea typeface="+mn-ea"/>
                <a:cs typeface="+mn-cs"/>
                <a:sym typeface="Times" charset="0"/>
              </a:defRPr>
            </a:lvl9pPr>
          </a:lstStyle>
          <a:p>
            <a:pPr marL="0" indent="0">
              <a:buFont typeface="Times" charset="0"/>
              <a:buNone/>
            </a:pPr>
            <a:r>
              <a:rPr lang="en-US" b="1" dirty="0" smtClean="0">
                <a:solidFill>
                  <a:srgbClr val="808080"/>
                </a:solidFill>
                <a:latin typeface="Garamond" charset="0"/>
                <a:cs typeface="Garamond" charset="0"/>
                <a:sym typeface="Garamond" charset="0"/>
              </a:rPr>
              <a:t>DRM // Build Risk Governance</a:t>
            </a:r>
          </a:p>
          <a:p>
            <a:pPr marL="0" indent="0">
              <a:buFont typeface="Times" charset="0"/>
              <a:buNone/>
            </a:pPr>
            <a:endParaRPr lang="en-US" dirty="0" smtClean="0">
              <a:solidFill>
                <a:srgbClr val="808080"/>
              </a:solidFill>
              <a:latin typeface="Garamond" charset="0"/>
              <a:cs typeface="Garamond" charset="0"/>
              <a:sym typeface="Garamond" charset="0"/>
            </a:endParaRPr>
          </a:p>
          <a:p>
            <a:pPr marL="457200" indent="-457200"/>
            <a:r>
              <a:rPr lang="en-US" b="1" dirty="0" smtClean="0">
                <a:solidFill>
                  <a:srgbClr val="808080"/>
                </a:solidFill>
                <a:latin typeface="Garamond" charset="0"/>
                <a:cs typeface="Garamond" charset="0"/>
                <a:sym typeface="Garamond" charset="0"/>
              </a:rPr>
              <a:t>Foster partnership: </a:t>
            </a:r>
            <a:r>
              <a:rPr lang="en-US" dirty="0" smtClean="0">
                <a:solidFill>
                  <a:srgbClr val="808080"/>
                </a:solidFill>
                <a:latin typeface="Garamond" charset="0"/>
                <a:cs typeface="Garamond" charset="0"/>
                <a:sym typeface="Garamond" charset="0"/>
              </a:rPr>
              <a:t>Adopt a new culture of public administration supportive of local initiative and based on partnerships between government and civil society.</a:t>
            </a:r>
          </a:p>
          <a:p>
            <a:pPr marL="457200" indent="-457200"/>
            <a:r>
              <a:rPr lang="en-US" b="1" dirty="0" smtClean="0">
                <a:solidFill>
                  <a:srgbClr val="808080"/>
                </a:solidFill>
                <a:latin typeface="Garamond" charset="0"/>
                <a:cs typeface="Garamond" charset="0"/>
                <a:sym typeface="Garamond" charset="0"/>
              </a:rPr>
              <a:t>Share power: </a:t>
            </a:r>
            <a:r>
              <a:rPr lang="en-US" dirty="0" smtClean="0">
                <a:solidFill>
                  <a:srgbClr val="808080"/>
                </a:solidFill>
                <a:latin typeface="Garamond" charset="0"/>
                <a:cs typeface="Garamond" charset="0"/>
                <a:sym typeface="Garamond" charset="0"/>
              </a:rPr>
              <a:t>Develop decentralized, layered functions. Use principles of subsidiarity and appropriate levels of devolution including budgets and to civil society.</a:t>
            </a:r>
            <a:endParaRPr lang="en-US" dirty="0">
              <a:solidFill>
                <a:srgbClr val="808080"/>
              </a:solidFill>
              <a:latin typeface="Garamond" charset="0"/>
              <a:cs typeface="Garamond" charset="0"/>
              <a:sym typeface="Garamond" charset="0"/>
            </a:endParaRPr>
          </a:p>
          <a:p>
            <a:pPr marL="457200" indent="-457200"/>
            <a:r>
              <a:rPr lang="en-US" b="1" dirty="0" smtClean="0">
                <a:solidFill>
                  <a:srgbClr val="808080"/>
                </a:solidFill>
                <a:latin typeface="Garamond" charset="0"/>
                <a:cs typeface="Garamond" charset="0"/>
                <a:sym typeface="Garamond" charset="0"/>
              </a:rPr>
              <a:t>Show political will:</a:t>
            </a:r>
            <a:r>
              <a:rPr lang="en-US" b="1" dirty="0" smtClean="0">
                <a:solidFill>
                  <a:srgbClr val="808080"/>
                </a:solidFill>
                <a:latin typeface="Garamond" charset="0"/>
                <a:sym typeface="Garamond" charset="0"/>
              </a:rPr>
              <a:t/>
            </a:r>
            <a:br>
              <a:rPr lang="en-US" b="1" dirty="0" smtClean="0">
                <a:solidFill>
                  <a:srgbClr val="808080"/>
                </a:solidFill>
                <a:latin typeface="Garamond" charset="0"/>
                <a:sym typeface="Garamond" charset="0"/>
              </a:rPr>
            </a:br>
            <a:r>
              <a:rPr lang="en-US" dirty="0" smtClean="0">
                <a:solidFill>
                  <a:srgbClr val="808080"/>
                </a:solidFill>
                <a:latin typeface="Garamond" charset="0"/>
                <a:sym typeface="Garamond" charset="0"/>
              </a:rPr>
              <a:t>Place policy responsibility for DRM and climate change adaptation in a ministry with political authority over national development planning and investment.</a:t>
            </a:r>
          </a:p>
          <a:p>
            <a:pPr marL="457200" indent="-457200"/>
            <a:r>
              <a:rPr lang="en-US" b="1" dirty="0" smtClean="0">
                <a:solidFill>
                  <a:srgbClr val="808080"/>
                </a:solidFill>
                <a:latin typeface="Garamond" charset="0"/>
                <a:cs typeface="Garamond" charset="0"/>
                <a:sym typeface="Garamond" charset="0"/>
              </a:rPr>
              <a:t>Be accountable: </a:t>
            </a:r>
            <a:r>
              <a:rPr lang="en-US" dirty="0" smtClean="0">
                <a:solidFill>
                  <a:srgbClr val="808080"/>
                </a:solidFill>
                <a:latin typeface="Garamond" charset="0"/>
                <a:cs typeface="Garamond" charset="0"/>
                <a:sym typeface="Garamond" charset="0"/>
              </a:rPr>
              <a:t>Ensure social accountability through increased public information and transparency. Use performance-based budgeting and rewards.</a:t>
            </a:r>
            <a:endParaRPr lang="en-US" b="1" dirty="0">
              <a:solidFill>
                <a:srgbClr val="808080"/>
              </a:solidFill>
              <a:latin typeface="Garamond" charset="0"/>
              <a:cs typeface="Garamond" charset="0"/>
              <a:sym typeface="Garamond" charset="0"/>
            </a:endParaRPr>
          </a:p>
        </p:txBody>
      </p:sp>
    </p:spTree>
    <p:extLst>
      <p:ext uri="{BB962C8B-B14F-4D97-AF65-F5344CB8AC3E}">
        <p14:creationId xmlns:p14="http://schemas.microsoft.com/office/powerpoint/2010/main" val="4896218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609600"/>
            <a:ext cx="4533900"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a:tailEnd/>
              </a14:hiddenLine>
            </a:ext>
          </a:extLst>
        </p:spPr>
      </p:pic>
      <p:sp>
        <p:nvSpPr>
          <p:cNvPr id="18434" name="Rectangle 2"/>
          <p:cNvSpPr>
            <a:spLocks/>
          </p:cNvSpPr>
          <p:nvPr/>
        </p:nvSpPr>
        <p:spPr bwMode="auto">
          <a:xfrm>
            <a:off x="1854200" y="2362200"/>
            <a:ext cx="92329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type="none" w="med" len="med"/>
                <a:tailEnd type="none" w="med" len="med"/>
              </a14:hiddenLine>
            </a:ext>
          </a:extLst>
        </p:spPr>
        <p:txBody>
          <a:bodyPr lIns="63500" tIns="63500" rIns="130046" bIns="63500"/>
          <a:lstStyle/>
          <a:p>
            <a:pPr algn="just"/>
            <a:r>
              <a:rPr lang="en-US" sz="2800" dirty="0" smtClean="0">
                <a:solidFill>
                  <a:srgbClr val="808080"/>
                </a:solidFill>
                <a:latin typeface="Garamond" charset="0"/>
                <a:ea typeface="ＭＳ Ｐゴシック" charset="0"/>
                <a:cs typeface="Garamond" charset="0"/>
                <a:sym typeface="Garamond" charset="0"/>
              </a:rPr>
              <a:t>In 2011, over 130 governments are engaged in self-assessments of their progress towards the Hyogo Framework for Action (HFA), a 10-year plan to make the world safer from natural hazards. *</a:t>
            </a:r>
          </a:p>
          <a:p>
            <a:pPr marL="457200" indent="-457200" algn="just">
              <a:buFont typeface="Arial"/>
              <a:buChar char="•"/>
            </a:pPr>
            <a:endParaRPr lang="en-US" sz="2800" dirty="0">
              <a:solidFill>
                <a:srgbClr val="808080"/>
              </a:solidFill>
              <a:latin typeface="Garamond" charset="0"/>
              <a:ea typeface="ＭＳ Ｐゴシック" charset="0"/>
              <a:cs typeface="Garamond" charset="0"/>
              <a:sym typeface="Garamond" charset="0"/>
            </a:endParaRPr>
          </a:p>
          <a:p>
            <a:pPr algn="just"/>
            <a:r>
              <a:rPr lang="en-US" sz="2800" i="1" dirty="0" smtClean="0">
                <a:solidFill>
                  <a:srgbClr val="808080"/>
                </a:solidFill>
                <a:latin typeface="Garamond" charset="0"/>
                <a:ea typeface="ＭＳ Ｐゴシック" charset="0"/>
                <a:cs typeface="Garamond" charset="0"/>
                <a:sym typeface="Garamond" charset="0"/>
              </a:rPr>
              <a:t>Magnitude</a:t>
            </a:r>
            <a:r>
              <a:rPr lang="en-US" sz="2800" dirty="0" smtClean="0">
                <a:solidFill>
                  <a:srgbClr val="808080"/>
                </a:solidFill>
                <a:latin typeface="Garamond" charset="0"/>
                <a:ea typeface="ＭＳ Ｐゴシック" charset="0"/>
                <a:cs typeface="Garamond" charset="0"/>
                <a:sym typeface="Garamond" charset="0"/>
              </a:rPr>
              <a:t> highlights potential strategies to </a:t>
            </a:r>
            <a:r>
              <a:rPr lang="en-US" sz="2800" dirty="0">
                <a:solidFill>
                  <a:srgbClr val="808080"/>
                </a:solidFill>
                <a:latin typeface="Garamond" charset="0"/>
                <a:ea typeface="ＭＳ Ｐゴシック" charset="0"/>
                <a:cs typeface="Garamond" charset="0"/>
                <a:sym typeface="Garamond" charset="0"/>
              </a:rPr>
              <a:t>reduce disaster risk and </a:t>
            </a:r>
            <a:r>
              <a:rPr lang="en-US" sz="2800" dirty="0" smtClean="0">
                <a:solidFill>
                  <a:srgbClr val="808080"/>
                </a:solidFill>
                <a:latin typeface="Garamond" charset="0"/>
                <a:ea typeface="ＭＳ Ｐゴシック" charset="0"/>
                <a:cs typeface="Garamond" charset="0"/>
                <a:sym typeface="Garamond" charset="0"/>
              </a:rPr>
              <a:t>to achieve </a:t>
            </a:r>
            <a:r>
              <a:rPr lang="en-US" sz="2800" dirty="0">
                <a:solidFill>
                  <a:srgbClr val="808080"/>
                </a:solidFill>
                <a:latin typeface="Garamond" charset="0"/>
                <a:ea typeface="ＭＳ Ｐゴシック" charset="0"/>
                <a:cs typeface="Garamond" charset="0"/>
                <a:sym typeface="Garamond" charset="0"/>
              </a:rPr>
              <a:t>the objective of the HFA, which is critical to the achievement of the </a:t>
            </a:r>
            <a:r>
              <a:rPr lang="en-US" sz="2800" dirty="0" smtClean="0">
                <a:solidFill>
                  <a:srgbClr val="808080"/>
                </a:solidFill>
                <a:latin typeface="Garamond" charset="0"/>
                <a:ea typeface="ＭＳ Ｐゴシック" charset="0"/>
                <a:cs typeface="Garamond" charset="0"/>
                <a:sym typeface="Garamond" charset="0"/>
              </a:rPr>
              <a:t>U.N. Millennium </a:t>
            </a:r>
            <a:r>
              <a:rPr lang="en-US" sz="2800" dirty="0">
                <a:solidFill>
                  <a:srgbClr val="808080"/>
                </a:solidFill>
                <a:latin typeface="Garamond" charset="0"/>
                <a:ea typeface="ＭＳ Ｐゴシック" charset="0"/>
                <a:cs typeface="Garamond" charset="0"/>
                <a:sym typeface="Garamond" charset="0"/>
              </a:rPr>
              <a:t>Development Goals and to adapt to global climate change</a:t>
            </a:r>
            <a:r>
              <a:rPr lang="en-US" sz="2800" dirty="0" smtClean="0">
                <a:solidFill>
                  <a:srgbClr val="808080"/>
                </a:solidFill>
                <a:latin typeface="Garamond" charset="0"/>
                <a:ea typeface="ＭＳ Ｐゴシック" charset="0"/>
                <a:cs typeface="Garamond" charset="0"/>
                <a:sym typeface="Garamond" charset="0"/>
              </a:rPr>
              <a:t>.</a:t>
            </a:r>
          </a:p>
          <a:p>
            <a:pPr algn="just"/>
            <a:endParaRPr lang="en-US" sz="2800" i="1" dirty="0">
              <a:solidFill>
                <a:srgbClr val="808080"/>
              </a:solidFill>
              <a:latin typeface="Garamond" charset="0"/>
              <a:ea typeface="ＭＳ Ｐゴシック" charset="0"/>
              <a:cs typeface="Garamond" charset="0"/>
              <a:sym typeface="Garamond" charset="0"/>
            </a:endParaRPr>
          </a:p>
          <a:p>
            <a:pPr algn="just"/>
            <a:endParaRPr lang="en-US" sz="2800" i="1" dirty="0" smtClean="0">
              <a:solidFill>
                <a:srgbClr val="808080"/>
              </a:solidFill>
              <a:latin typeface="Garamond" charset="0"/>
              <a:ea typeface="ＭＳ Ｐゴシック" charset="0"/>
              <a:cs typeface="Garamond" charset="0"/>
              <a:sym typeface="Garamond" charset="0"/>
            </a:endParaRPr>
          </a:p>
          <a:p>
            <a:pPr algn="just"/>
            <a:r>
              <a:rPr lang="en-US" sz="2800" i="1" dirty="0" smtClean="0">
                <a:solidFill>
                  <a:srgbClr val="808080"/>
                </a:solidFill>
                <a:latin typeface="Garamond" charset="0"/>
                <a:ea typeface="ＭＳ Ｐゴシック" charset="0"/>
                <a:cs typeface="Garamond" charset="0"/>
                <a:sym typeface="Garamond" charset="0"/>
              </a:rPr>
              <a:t>HFA </a:t>
            </a:r>
            <a:r>
              <a:rPr lang="en-US" sz="2800" i="1" dirty="0">
                <a:solidFill>
                  <a:srgbClr val="808080"/>
                </a:solidFill>
                <a:latin typeface="Garamond" charset="0"/>
                <a:ea typeface="ＭＳ Ｐゴシック" charset="0"/>
                <a:cs typeface="Garamond" charset="0"/>
                <a:sym typeface="Garamond" charset="0"/>
              </a:rPr>
              <a:t>is the first plan to explain, describe and detail the work that is required from all different sectors and actors to reduce disaster losses.</a:t>
            </a:r>
          </a:p>
          <a:p>
            <a:pPr algn="just"/>
            <a:endParaRPr lang="en-US" sz="2800" dirty="0">
              <a:solidFill>
                <a:srgbClr val="808080"/>
              </a:solidFill>
              <a:latin typeface="Garamond" charset="0"/>
              <a:ea typeface="ＭＳ Ｐゴシック" charset="0"/>
              <a:cs typeface="Garamond" charset="0"/>
              <a:sym typeface="Garamond" charset="0"/>
            </a:endParaRPr>
          </a:p>
        </p:txBody>
      </p:sp>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 y="8526463"/>
            <a:ext cx="131572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sp>
        <p:nvSpPr>
          <p:cNvPr id="2" name="Rectangle 1"/>
          <p:cNvSpPr/>
          <p:nvPr/>
        </p:nvSpPr>
        <p:spPr>
          <a:xfrm>
            <a:off x="1494206" y="7086600"/>
            <a:ext cx="359994" cy="584776"/>
          </a:xfrm>
          <a:prstGeom prst="rect">
            <a:avLst/>
          </a:prstGeom>
        </p:spPr>
        <p:txBody>
          <a:bodyPr wrap="none">
            <a:spAutoFit/>
          </a:bodyPr>
          <a:lstStyle/>
          <a:p>
            <a:r>
              <a:rPr lang="en-US" sz="3200" dirty="0">
                <a:solidFill>
                  <a:srgbClr val="808080"/>
                </a:solidFill>
                <a:latin typeface="Garamond" charset="0"/>
                <a:ea typeface="ＭＳ Ｐゴシック" charset="0"/>
                <a:cs typeface="Garamond" charset="0"/>
                <a:sym typeface="Garamond" charset="0"/>
              </a:rPr>
              <a:t>* </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609600"/>
            <a:ext cx="4533900"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a:tailEnd/>
              </a14:hiddenLine>
            </a:ext>
          </a:extLst>
        </p:spPr>
      </p:pic>
      <p:sp>
        <p:nvSpPr>
          <p:cNvPr id="18434" name="Rectangle 2"/>
          <p:cNvSpPr>
            <a:spLocks/>
          </p:cNvSpPr>
          <p:nvPr/>
        </p:nvSpPr>
        <p:spPr bwMode="auto">
          <a:xfrm>
            <a:off x="1854200" y="2362200"/>
            <a:ext cx="92329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type="none" w="med" len="med"/>
                <a:tailEnd type="none" w="med" len="med"/>
              </a14:hiddenLine>
            </a:ext>
          </a:extLst>
        </p:spPr>
        <p:txBody>
          <a:bodyPr lIns="63500" tIns="63500" rIns="130046" bIns="63500"/>
          <a:lstStyle/>
          <a:p>
            <a:pPr algn="just"/>
            <a:r>
              <a:rPr lang="en-US" sz="2800" dirty="0" smtClean="0">
                <a:solidFill>
                  <a:srgbClr val="808080"/>
                </a:solidFill>
                <a:latin typeface="Garamond"/>
                <a:ea typeface="ＭＳ Ｐゴシック" charset="0"/>
                <a:cs typeface="Garamond"/>
                <a:sym typeface="Garamond Premr Pro" charset="0"/>
              </a:rPr>
              <a:t>The </a:t>
            </a:r>
            <a:r>
              <a:rPr lang="en-US" sz="2800" dirty="0">
                <a:solidFill>
                  <a:srgbClr val="808080"/>
                </a:solidFill>
                <a:latin typeface="Garamond"/>
                <a:ea typeface="ＭＳ Ｐゴシック" charset="0"/>
                <a:cs typeface="Garamond"/>
                <a:sym typeface="Garamond Premr Pro" charset="0"/>
              </a:rPr>
              <a:t>Millennium Development Goals (MDGs) are the world's </a:t>
            </a:r>
            <a:r>
              <a:rPr lang="en-US" sz="2800" b="1" dirty="0">
                <a:solidFill>
                  <a:srgbClr val="808080"/>
                </a:solidFill>
                <a:latin typeface="Garamond"/>
                <a:ea typeface="ＭＳ Ｐゴシック" charset="0"/>
                <a:cs typeface="Garamond"/>
                <a:sym typeface="Garamond Premr Pro" charset="0"/>
              </a:rPr>
              <a:t>time-bound and quantified targets </a:t>
            </a:r>
            <a:r>
              <a:rPr lang="en-US" sz="2800" dirty="0">
                <a:solidFill>
                  <a:srgbClr val="808080"/>
                </a:solidFill>
                <a:latin typeface="Garamond"/>
                <a:ea typeface="ＭＳ Ｐゴシック" charset="0"/>
                <a:cs typeface="Garamond"/>
                <a:sym typeface="Garamond Premr Pro" charset="0"/>
              </a:rPr>
              <a:t>for addressing extreme poverty in its many dimensions-income poverty, hunger, disease, lack of adequate shelter, and exclusion-while promoting gender equality, education, and environmental sustainability</a:t>
            </a:r>
            <a:r>
              <a:rPr lang="en-US" sz="2800" dirty="0" smtClean="0">
                <a:solidFill>
                  <a:srgbClr val="808080"/>
                </a:solidFill>
                <a:latin typeface="Garamond"/>
                <a:ea typeface="ＭＳ Ｐゴシック" charset="0"/>
                <a:cs typeface="Garamond"/>
                <a:sym typeface="Garamond Premr Pro" charset="0"/>
              </a:rPr>
              <a:t>.</a:t>
            </a:r>
          </a:p>
          <a:p>
            <a:pPr algn="just"/>
            <a:endParaRPr lang="en-US" sz="2800" dirty="0">
              <a:solidFill>
                <a:srgbClr val="808080"/>
              </a:solidFill>
              <a:latin typeface="Garamond"/>
              <a:ea typeface="ＭＳ Ｐゴシック" charset="0"/>
              <a:cs typeface="Garamond"/>
              <a:sym typeface="Garamond Premr Pro" charset="0"/>
            </a:endParaRPr>
          </a:p>
          <a:p>
            <a:pPr algn="just"/>
            <a:endParaRPr lang="en-US" sz="2800" dirty="0" smtClean="0">
              <a:solidFill>
                <a:srgbClr val="808080"/>
              </a:solidFill>
              <a:latin typeface="Garamond" charset="0"/>
              <a:ea typeface="ＭＳ Ｐゴシック" charset="0"/>
              <a:cs typeface="Garamond" charset="0"/>
              <a:sym typeface="Garamond" charset="0"/>
            </a:endParaRPr>
          </a:p>
          <a:p>
            <a:pPr algn="just"/>
            <a:endParaRPr lang="en-US" sz="2800" dirty="0">
              <a:solidFill>
                <a:srgbClr val="808080"/>
              </a:solidFill>
              <a:latin typeface="Garamond" charset="0"/>
              <a:ea typeface="ＭＳ Ｐゴシック" charset="0"/>
              <a:cs typeface="Garamond" charset="0"/>
              <a:sym typeface="Garamond" charset="0"/>
            </a:endParaRPr>
          </a:p>
          <a:p>
            <a:pPr algn="just"/>
            <a:endParaRPr lang="en-US" sz="2800" dirty="0" smtClean="0">
              <a:solidFill>
                <a:srgbClr val="808080"/>
              </a:solidFill>
              <a:latin typeface="Garamond" charset="0"/>
              <a:ea typeface="ＭＳ Ｐゴシック" charset="0"/>
              <a:cs typeface="Garamond" charset="0"/>
              <a:sym typeface="Garamond" charset="0"/>
            </a:endParaRPr>
          </a:p>
        </p:txBody>
      </p:sp>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 y="8526463"/>
            <a:ext cx="131572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sp>
        <p:nvSpPr>
          <p:cNvPr id="3" name="Rectangle 2"/>
          <p:cNvSpPr/>
          <p:nvPr/>
        </p:nvSpPr>
        <p:spPr>
          <a:xfrm>
            <a:off x="1854200" y="6665893"/>
            <a:ext cx="8382000" cy="1384995"/>
          </a:xfrm>
          <a:prstGeom prst="rect">
            <a:avLst/>
          </a:prstGeom>
        </p:spPr>
        <p:txBody>
          <a:bodyPr wrap="square">
            <a:spAutoFit/>
          </a:bodyPr>
          <a:lstStyle/>
          <a:p>
            <a:pPr algn="just"/>
            <a:r>
              <a:rPr lang="en-US" sz="2800" i="1" dirty="0" smtClean="0">
                <a:solidFill>
                  <a:srgbClr val="808080"/>
                </a:solidFill>
                <a:latin typeface="Garamond" charset="0"/>
                <a:ea typeface="ＭＳ Ｐゴシック" charset="0"/>
                <a:cs typeface="Garamond" charset="0"/>
                <a:sym typeface="Garamond" charset="0"/>
              </a:rPr>
              <a:t>These </a:t>
            </a:r>
            <a:r>
              <a:rPr lang="en-US" sz="2800" i="1" dirty="0">
                <a:solidFill>
                  <a:srgbClr val="808080"/>
                </a:solidFill>
                <a:latin typeface="Garamond" charset="0"/>
                <a:ea typeface="ＭＳ Ｐゴシック" charset="0"/>
                <a:cs typeface="Garamond" charset="0"/>
                <a:sym typeface="Garamond" charset="0"/>
              </a:rPr>
              <a:t>MDGs, </a:t>
            </a:r>
            <a:r>
              <a:rPr lang="en-US" sz="2800" i="1" dirty="0">
                <a:solidFill>
                  <a:srgbClr val="808080"/>
                </a:solidFill>
                <a:latin typeface="Garamond"/>
                <a:ea typeface="ＭＳ Ｐゴシック" charset="0"/>
                <a:cs typeface="Garamond"/>
                <a:sym typeface="Garamond Premr Pro" charset="0"/>
              </a:rPr>
              <a:t>along with related targets and measurable </a:t>
            </a:r>
            <a:r>
              <a:rPr lang="en-US" sz="2800" i="1" dirty="0" smtClean="0">
                <a:solidFill>
                  <a:srgbClr val="808080"/>
                </a:solidFill>
                <a:latin typeface="Garamond"/>
                <a:ea typeface="ＭＳ Ｐゴシック" charset="0"/>
                <a:cs typeface="Garamond"/>
                <a:sym typeface="Garamond Premr Pro" charset="0"/>
              </a:rPr>
              <a:t>health and economic </a:t>
            </a:r>
            <a:r>
              <a:rPr lang="en-US" sz="2800" i="1" dirty="0">
                <a:solidFill>
                  <a:srgbClr val="808080"/>
                </a:solidFill>
                <a:latin typeface="Garamond"/>
                <a:ea typeface="ＭＳ Ｐゴシック" charset="0"/>
                <a:cs typeface="Garamond"/>
                <a:sym typeface="Garamond Premr Pro" charset="0"/>
              </a:rPr>
              <a:t>indicators, were identified by the U.N. at the Millennium Summit in September 2000. </a:t>
            </a:r>
          </a:p>
        </p:txBody>
      </p:sp>
    </p:spTree>
    <p:extLst>
      <p:ext uri="{BB962C8B-B14F-4D97-AF65-F5344CB8AC3E}">
        <p14:creationId xmlns:p14="http://schemas.microsoft.com/office/powerpoint/2010/main" val="288993879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609600"/>
            <a:ext cx="4533900"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a:tailEnd/>
              </a14:hiddenLine>
            </a:ext>
          </a:extLst>
        </p:spPr>
      </p:pic>
      <p:sp>
        <p:nvSpPr>
          <p:cNvPr id="18434" name="Rectangle 2"/>
          <p:cNvSpPr>
            <a:spLocks/>
          </p:cNvSpPr>
          <p:nvPr/>
        </p:nvSpPr>
        <p:spPr bwMode="auto">
          <a:xfrm>
            <a:off x="1854200" y="2362200"/>
            <a:ext cx="92329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type="none" w="med" len="med"/>
                <a:tailEnd type="none" w="med" len="med"/>
              </a14:hiddenLine>
            </a:ext>
          </a:extLst>
        </p:spPr>
        <p:txBody>
          <a:bodyPr lIns="63500" tIns="63500" rIns="130046" bIns="63500"/>
          <a:lstStyle/>
          <a:p>
            <a:pPr algn="just"/>
            <a:r>
              <a:rPr lang="en-US" sz="2800" dirty="0" smtClean="0">
                <a:solidFill>
                  <a:srgbClr val="808080"/>
                </a:solidFill>
                <a:latin typeface="Garamond"/>
                <a:ea typeface="ＭＳ Ｐゴシック" charset="0"/>
                <a:cs typeface="Garamond"/>
                <a:sym typeface="Garamond Premr Pro" charset="0"/>
              </a:rPr>
              <a:t>Disaster </a:t>
            </a:r>
            <a:r>
              <a:rPr lang="en-US" sz="2800" dirty="0">
                <a:solidFill>
                  <a:srgbClr val="808080"/>
                </a:solidFill>
                <a:latin typeface="Garamond"/>
                <a:ea typeface="ＭＳ Ｐゴシック" charset="0"/>
                <a:cs typeface="Garamond"/>
                <a:sym typeface="Garamond Premr Pro" charset="0"/>
              </a:rPr>
              <a:t>Risk Reduction (DRR) aims to </a:t>
            </a:r>
            <a:r>
              <a:rPr lang="en-US" sz="2800" b="1" dirty="0">
                <a:solidFill>
                  <a:srgbClr val="808080"/>
                </a:solidFill>
                <a:latin typeface="Garamond"/>
                <a:ea typeface="ＭＳ Ｐゴシック" charset="0"/>
                <a:cs typeface="Garamond"/>
                <a:sym typeface="Garamond Premr Pro" charset="0"/>
              </a:rPr>
              <a:t>reduce the damage </a:t>
            </a:r>
            <a:r>
              <a:rPr lang="en-US" sz="2800" dirty="0">
                <a:solidFill>
                  <a:srgbClr val="808080"/>
                </a:solidFill>
                <a:latin typeface="Garamond"/>
                <a:ea typeface="ＭＳ Ｐゴシック" charset="0"/>
                <a:cs typeface="Garamond"/>
                <a:sym typeface="Garamond Premr Pro" charset="0"/>
              </a:rPr>
              <a:t>caused by natural hazards like earthquakes, floods, droughts and cyclones, </a:t>
            </a:r>
            <a:r>
              <a:rPr lang="en-US" sz="2800" b="1" dirty="0">
                <a:solidFill>
                  <a:srgbClr val="808080"/>
                </a:solidFill>
                <a:latin typeface="Garamond"/>
                <a:ea typeface="ＭＳ Ｐゴシック" charset="0"/>
                <a:cs typeface="Garamond"/>
                <a:sym typeface="Garamond Premr Pro" charset="0"/>
              </a:rPr>
              <a:t>through an ethic of prevention</a:t>
            </a:r>
            <a:r>
              <a:rPr lang="en-US" sz="2800" b="1" dirty="0" smtClean="0">
                <a:solidFill>
                  <a:srgbClr val="808080"/>
                </a:solidFill>
                <a:latin typeface="Garamond"/>
                <a:ea typeface="ＭＳ Ｐゴシック" charset="0"/>
                <a:cs typeface="Garamond"/>
                <a:sym typeface="Garamond Premr Pro" charset="0"/>
              </a:rPr>
              <a:t>. </a:t>
            </a:r>
          </a:p>
          <a:p>
            <a:pPr algn="just"/>
            <a:endParaRPr lang="en-US" sz="2800" dirty="0">
              <a:solidFill>
                <a:srgbClr val="808080"/>
              </a:solidFill>
              <a:latin typeface="Garamond"/>
              <a:ea typeface="ＭＳ Ｐゴシック" charset="0"/>
              <a:cs typeface="Garamond"/>
              <a:sym typeface="Garamond Premr Pro" charset="0"/>
            </a:endParaRPr>
          </a:p>
          <a:p>
            <a:pPr algn="just"/>
            <a:r>
              <a:rPr lang="en-US" sz="2800" dirty="0">
                <a:solidFill>
                  <a:srgbClr val="808080"/>
                </a:solidFill>
                <a:latin typeface="Garamond"/>
                <a:ea typeface="ＭＳ Ｐゴシック" charset="0"/>
                <a:cs typeface="Garamond"/>
                <a:sym typeface="Garamond Premr Pro" charset="0"/>
              </a:rPr>
              <a:t>Disaster Risk Management (DRM) </a:t>
            </a:r>
            <a:r>
              <a:rPr lang="en-US" sz="2800" dirty="0" smtClean="0">
                <a:solidFill>
                  <a:srgbClr val="808080"/>
                </a:solidFill>
                <a:latin typeface="Garamond"/>
                <a:ea typeface="ＭＳ Ｐゴシック" charset="0"/>
                <a:cs typeface="Garamond"/>
                <a:sym typeface="Garamond Premr Pro" charset="0"/>
              </a:rPr>
              <a:t>includes specific choices and measures that we can take to </a:t>
            </a:r>
            <a:r>
              <a:rPr lang="en-US" sz="2800" dirty="0">
                <a:solidFill>
                  <a:srgbClr val="808080"/>
                </a:solidFill>
                <a:latin typeface="Garamond"/>
                <a:ea typeface="ＭＳ Ｐゴシック" charset="0"/>
                <a:cs typeface="Garamond"/>
                <a:sym typeface="Garamond Premr Pro" charset="0"/>
              </a:rPr>
              <a:t>lower the impact of disasters on property and lives.</a:t>
            </a:r>
          </a:p>
          <a:p>
            <a:pPr algn="just"/>
            <a:endParaRPr lang="en-US" sz="2800" dirty="0">
              <a:solidFill>
                <a:srgbClr val="808080"/>
              </a:solidFill>
              <a:latin typeface="Garamond"/>
              <a:ea typeface="ＭＳ Ｐゴシック" charset="0"/>
              <a:cs typeface="Garamond"/>
              <a:sym typeface="Garamond Premr Pro" charset="0"/>
            </a:endParaRPr>
          </a:p>
          <a:p>
            <a:pPr algn="just"/>
            <a:endParaRPr lang="en-US" sz="2800" dirty="0" smtClean="0">
              <a:solidFill>
                <a:srgbClr val="808080"/>
              </a:solidFill>
              <a:latin typeface="Garamond" charset="0"/>
              <a:ea typeface="ＭＳ Ｐゴシック" charset="0"/>
              <a:cs typeface="Garamond" charset="0"/>
              <a:sym typeface="Garamond" charset="0"/>
            </a:endParaRPr>
          </a:p>
          <a:p>
            <a:pPr algn="just"/>
            <a:endParaRPr lang="en-US" sz="2800" dirty="0">
              <a:solidFill>
                <a:srgbClr val="808080"/>
              </a:solidFill>
              <a:latin typeface="Garamond" charset="0"/>
              <a:ea typeface="ＭＳ Ｐゴシック" charset="0"/>
              <a:cs typeface="Garamond" charset="0"/>
              <a:sym typeface="Garamond" charset="0"/>
            </a:endParaRPr>
          </a:p>
          <a:p>
            <a:pPr algn="just"/>
            <a:endParaRPr lang="en-US" sz="2800" dirty="0" smtClean="0">
              <a:solidFill>
                <a:srgbClr val="808080"/>
              </a:solidFill>
              <a:latin typeface="Garamond" charset="0"/>
              <a:ea typeface="ＭＳ Ｐゴシック" charset="0"/>
              <a:cs typeface="Garamond" charset="0"/>
              <a:sym typeface="Garamond" charset="0"/>
            </a:endParaRPr>
          </a:p>
        </p:txBody>
      </p:sp>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 y="8526463"/>
            <a:ext cx="131572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spTree>
    <p:extLst>
      <p:ext uri="{BB962C8B-B14F-4D97-AF65-F5344CB8AC3E}">
        <p14:creationId xmlns:p14="http://schemas.microsoft.com/office/powerpoint/2010/main" val="26547194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609600"/>
            <a:ext cx="4533900"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a:tailEnd/>
              </a14:hiddenLine>
            </a:ext>
          </a:extLst>
        </p:spPr>
      </p:pic>
      <p:sp>
        <p:nvSpPr>
          <p:cNvPr id="18434" name="Rectangle 2"/>
          <p:cNvSpPr>
            <a:spLocks/>
          </p:cNvSpPr>
          <p:nvPr/>
        </p:nvSpPr>
        <p:spPr bwMode="auto">
          <a:xfrm>
            <a:off x="1854200" y="2819400"/>
            <a:ext cx="9232900" cy="414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type="none" w="med" len="med"/>
                <a:tailEnd type="none" w="med" len="med"/>
              </a14:hiddenLine>
            </a:ext>
          </a:extLst>
        </p:spPr>
        <p:txBody>
          <a:bodyPr lIns="63500" tIns="63500" rIns="130046" bIns="63500"/>
          <a:lstStyle/>
          <a:p>
            <a:pPr algn="just"/>
            <a:r>
              <a:rPr lang="en-US" sz="2700" dirty="0" smtClean="0">
                <a:solidFill>
                  <a:srgbClr val="808080"/>
                </a:solidFill>
                <a:latin typeface="Garamond" charset="0"/>
                <a:ea typeface="ＭＳ Ｐゴシック" charset="0"/>
                <a:cs typeface="Garamond" charset="0"/>
                <a:sym typeface="Garamond" charset="0"/>
              </a:rPr>
              <a:t>This </a:t>
            </a:r>
            <a:r>
              <a:rPr lang="en-US" sz="2700" dirty="0">
                <a:solidFill>
                  <a:srgbClr val="808080"/>
                </a:solidFill>
                <a:latin typeface="Garamond" charset="0"/>
                <a:ea typeface="ＭＳ Ｐゴシック" charset="0"/>
                <a:cs typeface="Garamond" charset="0"/>
                <a:sym typeface="Garamond" charset="0"/>
              </a:rPr>
              <a:t>game is an ampliﬁcation and simpliﬁcation of reality. The rules of the game and the mechanics of the game help model a complex system, and although they are based on facts, they should not be taken as fact. Please accept and do not challenge the rules as they define this system.</a:t>
            </a:r>
          </a:p>
          <a:p>
            <a:pPr algn="just"/>
            <a:endParaRPr lang="en-US" sz="2700" dirty="0">
              <a:solidFill>
                <a:schemeClr val="tx1"/>
              </a:solidFill>
              <a:ea typeface="ＭＳ Ｐゴシック" charset="0"/>
              <a:cs typeface="Optima" charset="0"/>
            </a:endParaRPr>
          </a:p>
          <a:p>
            <a:pPr algn="just"/>
            <a:r>
              <a:rPr lang="en-US" sz="2700" dirty="0">
                <a:solidFill>
                  <a:srgbClr val="808080"/>
                </a:solidFill>
                <a:latin typeface="Garamond" charset="0"/>
                <a:ea typeface="ＭＳ Ｐゴシック" charset="0"/>
                <a:cs typeface="Garamond" charset="0"/>
                <a:sym typeface="Garamond" charset="0"/>
              </a:rPr>
              <a:t>This game is a model of the choices and consequences government ministers face when trying to further their </a:t>
            </a:r>
            <a:r>
              <a:rPr lang="en-US" sz="2700" dirty="0" smtClean="0">
                <a:solidFill>
                  <a:srgbClr val="808080"/>
                </a:solidFill>
                <a:latin typeface="Garamond" charset="0"/>
                <a:ea typeface="ＭＳ Ｐゴシック" charset="0"/>
                <a:cs typeface="Garamond" charset="0"/>
                <a:sym typeface="Garamond" charset="0"/>
              </a:rPr>
              <a:t>nation’s </a:t>
            </a:r>
            <a:r>
              <a:rPr lang="en-US" sz="2700" dirty="0">
                <a:solidFill>
                  <a:srgbClr val="808080"/>
                </a:solidFill>
                <a:latin typeface="Garamond" charset="0"/>
                <a:ea typeface="ＭＳ Ｐゴシック" charset="0"/>
                <a:cs typeface="Garamond" charset="0"/>
                <a:sym typeface="Garamond" charset="0"/>
              </a:rPr>
              <a:t>development</a:t>
            </a:r>
            <a:r>
              <a:rPr lang="en-US" sz="2700" dirty="0" smtClean="0">
                <a:solidFill>
                  <a:srgbClr val="808080"/>
                </a:solidFill>
                <a:latin typeface="Garamond" charset="0"/>
                <a:ea typeface="ＭＳ Ｐゴシック" charset="0"/>
                <a:cs typeface="Garamond" charset="0"/>
                <a:sym typeface="Garamond" charset="0"/>
              </a:rPr>
              <a:t>.</a:t>
            </a:r>
          </a:p>
          <a:p>
            <a:pPr algn="just"/>
            <a:endParaRPr lang="en-US" sz="2700" dirty="0">
              <a:solidFill>
                <a:srgbClr val="808080"/>
              </a:solidFill>
              <a:latin typeface="Garamond" charset="0"/>
              <a:ea typeface="ＭＳ Ｐゴシック" charset="0"/>
              <a:cs typeface="Garamond" charset="0"/>
              <a:sym typeface="Garamond" charset="0"/>
            </a:endParaRPr>
          </a:p>
          <a:p>
            <a:pPr algn="just"/>
            <a:r>
              <a:rPr lang="en-US" sz="2700" dirty="0" smtClean="0">
                <a:solidFill>
                  <a:srgbClr val="808080"/>
                </a:solidFill>
                <a:latin typeface="Garamond" charset="0"/>
                <a:ea typeface="ＭＳ Ｐゴシック" charset="0"/>
                <a:cs typeface="Garamond" charset="0"/>
                <a:sym typeface="Garamond" charset="0"/>
              </a:rPr>
              <a:t>Also games are always confusing in the beginning, and this game is no different. Magnitude will become very easy to play once we play 1-2 rounds.</a:t>
            </a:r>
            <a:endParaRPr lang="en-US" sz="2700" dirty="0">
              <a:solidFill>
                <a:srgbClr val="808080"/>
              </a:solidFill>
              <a:latin typeface="Garamond" charset="0"/>
              <a:ea typeface="ＭＳ Ｐゴシック" charset="0"/>
              <a:cs typeface="Garamond" charset="0"/>
              <a:sym typeface="Garamond" charset="0"/>
            </a:endParaRPr>
          </a:p>
        </p:txBody>
      </p:sp>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 y="8526463"/>
            <a:ext cx="131572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spTree>
    <p:extLst>
      <p:ext uri="{BB962C8B-B14F-4D97-AF65-F5344CB8AC3E}">
        <p14:creationId xmlns:p14="http://schemas.microsoft.com/office/powerpoint/2010/main" val="27746846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body" idx="1"/>
          </p:nvPr>
        </p:nvSpPr>
        <p:spPr>
          <a:xfrm>
            <a:off x="1854200" y="2514600"/>
            <a:ext cx="9372600" cy="5410200"/>
          </a:xfrm>
          <a:ln/>
        </p:spPr>
        <p:txBody>
          <a:bodyPr rIns="196592"/>
          <a:lstStyle/>
          <a:p>
            <a:pPr marL="0" indent="0">
              <a:buFont typeface="Times" charset="0"/>
              <a:buNone/>
            </a:pPr>
            <a:r>
              <a:rPr lang="en-US" dirty="0" smtClean="0">
                <a:solidFill>
                  <a:srgbClr val="808080"/>
                </a:solidFill>
                <a:latin typeface="Garamond" charset="0"/>
                <a:cs typeface="Garamond" charset="0"/>
                <a:sym typeface="Garamond" charset="0"/>
              </a:rPr>
              <a:t>It</a:t>
            </a:r>
            <a:r>
              <a:rPr lang="en-US" dirty="0" smtClean="0">
                <a:solidFill>
                  <a:srgbClr val="808080"/>
                </a:solidFill>
                <a:latin typeface="Arial"/>
                <a:cs typeface="Garamond" charset="0"/>
                <a:sym typeface="Garamond" charset="0"/>
              </a:rPr>
              <a:t>’</a:t>
            </a:r>
            <a:r>
              <a:rPr lang="en-US" dirty="0" smtClean="0">
                <a:solidFill>
                  <a:srgbClr val="808080"/>
                </a:solidFill>
                <a:latin typeface="Garamond" charset="0"/>
                <a:cs typeface="Garamond" charset="0"/>
                <a:sym typeface="Garamond" charset="0"/>
              </a:rPr>
              <a:t>s </a:t>
            </a:r>
            <a:r>
              <a:rPr lang="en-US" dirty="0">
                <a:solidFill>
                  <a:srgbClr val="808080"/>
                </a:solidFill>
                <a:latin typeface="Garamond" charset="0"/>
                <a:cs typeface="Garamond" charset="0"/>
                <a:sym typeface="Garamond" charset="0"/>
              </a:rPr>
              <a:t>been 5 years since the 2000 launch of the U.N. Millennium Development Goals (MDGs).  Your </a:t>
            </a:r>
            <a:r>
              <a:rPr lang="en-US" dirty="0" smtClean="0">
                <a:solidFill>
                  <a:srgbClr val="808080"/>
                </a:solidFill>
                <a:latin typeface="Garamond" charset="0"/>
                <a:cs typeface="Garamond" charset="0"/>
                <a:sym typeface="Garamond" charset="0"/>
              </a:rPr>
              <a:t>nation</a:t>
            </a:r>
            <a:r>
              <a:rPr lang="en-US" dirty="0" smtClean="0">
                <a:solidFill>
                  <a:srgbClr val="808080"/>
                </a:solidFill>
                <a:latin typeface="Arial"/>
                <a:cs typeface="Garamond" charset="0"/>
                <a:sym typeface="Garamond" charset="0"/>
              </a:rPr>
              <a:t>’</a:t>
            </a:r>
            <a:r>
              <a:rPr lang="en-US" dirty="0" smtClean="0">
                <a:solidFill>
                  <a:srgbClr val="808080"/>
                </a:solidFill>
                <a:latin typeface="Garamond" charset="0"/>
                <a:cs typeface="Garamond" charset="0"/>
                <a:sym typeface="Garamond" charset="0"/>
              </a:rPr>
              <a:t>s </a:t>
            </a:r>
            <a:r>
              <a:rPr lang="en-US" dirty="0">
                <a:solidFill>
                  <a:srgbClr val="808080"/>
                </a:solidFill>
                <a:latin typeface="Garamond" charset="0"/>
                <a:cs typeface="Garamond" charset="0"/>
                <a:sym typeface="Garamond" charset="0"/>
              </a:rPr>
              <a:t>head of state realizes that your country is behind on the planning and progress towards these goals.  She tasks you along with 3 other national ministers to implement a plan to maximize your </a:t>
            </a:r>
            <a:r>
              <a:rPr lang="en-US" dirty="0" smtClean="0">
                <a:solidFill>
                  <a:srgbClr val="808080"/>
                </a:solidFill>
                <a:latin typeface="Garamond" charset="0"/>
                <a:cs typeface="Garamond" charset="0"/>
                <a:sym typeface="Garamond" charset="0"/>
              </a:rPr>
              <a:t>nation</a:t>
            </a:r>
            <a:r>
              <a:rPr lang="en-US" dirty="0" smtClean="0">
                <a:solidFill>
                  <a:srgbClr val="808080"/>
                </a:solidFill>
                <a:latin typeface="Arial"/>
                <a:cs typeface="Garamond" charset="0"/>
                <a:sym typeface="Garamond" charset="0"/>
              </a:rPr>
              <a:t>’</a:t>
            </a:r>
            <a:r>
              <a:rPr lang="en-US" dirty="0" smtClean="0">
                <a:solidFill>
                  <a:srgbClr val="808080"/>
                </a:solidFill>
                <a:latin typeface="Garamond" charset="0"/>
                <a:cs typeface="Garamond" charset="0"/>
                <a:sym typeface="Garamond" charset="0"/>
              </a:rPr>
              <a:t>s </a:t>
            </a:r>
            <a:r>
              <a:rPr lang="en-US" dirty="0">
                <a:solidFill>
                  <a:srgbClr val="808080"/>
                </a:solidFill>
                <a:latin typeface="Garamond" charset="0"/>
                <a:cs typeface="Garamond" charset="0"/>
                <a:sym typeface="Garamond" charset="0"/>
              </a:rPr>
              <a:t>achievements towards all 8 MDGs by the target year of 2015.</a:t>
            </a:r>
            <a:endParaRPr lang="en-US" dirty="0">
              <a:solidFill>
                <a:srgbClr val="808080"/>
              </a:solidFill>
              <a:latin typeface="Garamond" charset="0"/>
              <a:sym typeface="Garamond" charset="0"/>
            </a:endParaRPr>
          </a:p>
          <a:p>
            <a:pPr marL="0" indent="0">
              <a:buFont typeface="Times" charset="0"/>
              <a:buNone/>
            </a:pPr>
            <a:endParaRPr lang="en-US" dirty="0">
              <a:solidFill>
                <a:srgbClr val="808080"/>
              </a:solidFill>
              <a:latin typeface="Garamond" charset="0"/>
              <a:sym typeface="Garamond" charset="0"/>
            </a:endParaRPr>
          </a:p>
          <a:p>
            <a:pPr marL="0" indent="0">
              <a:buFont typeface="Times" charset="0"/>
              <a:buNone/>
            </a:pPr>
            <a:r>
              <a:rPr lang="en-US" dirty="0">
                <a:solidFill>
                  <a:srgbClr val="808080"/>
                </a:solidFill>
                <a:latin typeface="Garamond" charset="0"/>
                <a:cs typeface="Garamond" charset="0"/>
                <a:sym typeface="Garamond" charset="0"/>
              </a:rPr>
              <a:t>Your team of 4 needs to work together as you have a lot of work to do over the next 10 years.  Good luck!</a:t>
            </a:r>
            <a:endParaRPr lang="en-US" dirty="0">
              <a:solidFill>
                <a:srgbClr val="808080"/>
              </a:solidFill>
              <a:latin typeface="Garamond" charset="0"/>
              <a:sym typeface="Garamond" charset="0"/>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00" y="8526463"/>
            <a:ext cx="131572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a:solidFill>
                  <a:srgbClr val="000000"/>
                </a:solidFill>
                <a:round/>
                <a:headEnd/>
                <a:tailEnd/>
              </a14:hiddenLine>
            </a:ext>
          </a:extLst>
        </p:spPr>
      </p:pic>
      <p:pic>
        <p:nvPicPr>
          <p:cNvPr id="19459"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609600"/>
            <a:ext cx="4533900"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3_Blank Presentation - No Graphics">
  <a:themeElements>
    <a:clrScheme name="">
      <a:dk1>
        <a:srgbClr val="292C1F"/>
      </a:dk1>
      <a:lt1>
        <a:srgbClr val="FFFFFF"/>
      </a:lt1>
      <a:dk2>
        <a:srgbClr val="000000"/>
      </a:dk2>
      <a:lt2>
        <a:srgbClr val="808080"/>
      </a:lt2>
      <a:accent1>
        <a:srgbClr val="000000"/>
      </a:accent1>
      <a:accent2>
        <a:srgbClr val="333399"/>
      </a:accent2>
      <a:accent3>
        <a:srgbClr val="FFFFFF"/>
      </a:accent3>
      <a:accent4>
        <a:srgbClr val="212419"/>
      </a:accent4>
      <a:accent5>
        <a:srgbClr val="AAAAAA"/>
      </a:accent5>
      <a:accent6>
        <a:srgbClr val="2D2D8A"/>
      </a:accent6>
      <a:hlink>
        <a:srgbClr val="009999"/>
      </a:hlink>
      <a:folHlink>
        <a:srgbClr val="99CC00"/>
      </a:folHlink>
    </a:clrScheme>
    <a:fontScheme name="3_Blank Presentation - No Graphics">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000" b="0" i="0" u="none" strike="noStrike" cap="none" normalizeH="0" baseline="0">
            <a:ln>
              <a:noFill/>
            </a:ln>
            <a:solidFill>
              <a:srgbClr val="292C1F"/>
            </a:solidFill>
            <a:effectLst/>
            <a:latin typeface="Optima" charset="0"/>
            <a:ea typeface="ヒラギノ角ゴ ProN W3" charset="0"/>
            <a:cs typeface="ヒラギノ角ゴ ProN W3" charset="0"/>
            <a:sym typeface="Optima" charset="0"/>
          </a:defRPr>
        </a:defPPr>
      </a:lstStyle>
    </a:spDef>
    <a:lnDef>
      <a:spPr bwMode="auto">
        <a:xfrm>
          <a:off x="0" y="0"/>
          <a:ext cx="1" cy="1"/>
        </a:xfrm>
        <a:custGeom>
          <a:avLst/>
          <a:gdLst/>
          <a:ahLst/>
          <a:cxnLst/>
          <a:rect l="0" t="0" r="0" b="0"/>
          <a:pathLst/>
        </a:custGeom>
        <a:solidFill>
          <a:srgbClr val="0000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000" b="0" i="0" u="none" strike="noStrike" cap="none" normalizeH="0" baseline="0">
            <a:ln>
              <a:noFill/>
            </a:ln>
            <a:solidFill>
              <a:srgbClr val="292C1F"/>
            </a:solidFill>
            <a:effectLst/>
            <a:latin typeface="Optima" charset="0"/>
            <a:ea typeface="ヒラギノ角ゴ ProN W3" charset="0"/>
            <a:cs typeface="ヒラギノ角ゴ ProN W3" charset="0"/>
            <a:sym typeface="Optima" charset="0"/>
          </a:defRPr>
        </a:defPPr>
      </a:lstStyle>
    </a:lnDef>
  </a:objectDefaults>
  <a:extraClrSchemeLst>
    <a:extraClrScheme>
      <a:clrScheme name="3_Blank Presentation - No Graphic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8_Blank Presentation">
  <a:themeElements>
    <a:clrScheme name="">
      <a:dk1>
        <a:srgbClr val="292C1F"/>
      </a:dk1>
      <a:lt1>
        <a:srgbClr val="FFFFFF"/>
      </a:lt1>
      <a:dk2>
        <a:srgbClr val="000000"/>
      </a:dk2>
      <a:lt2>
        <a:srgbClr val="808080"/>
      </a:lt2>
      <a:accent1>
        <a:srgbClr val="000000"/>
      </a:accent1>
      <a:accent2>
        <a:srgbClr val="333399"/>
      </a:accent2>
      <a:accent3>
        <a:srgbClr val="FFFFFF"/>
      </a:accent3>
      <a:accent4>
        <a:srgbClr val="212419"/>
      </a:accent4>
      <a:accent5>
        <a:srgbClr val="AAAAAA"/>
      </a:accent5>
      <a:accent6>
        <a:srgbClr val="2D2D8A"/>
      </a:accent6>
      <a:hlink>
        <a:srgbClr val="009999"/>
      </a:hlink>
      <a:folHlink>
        <a:srgbClr val="99CC00"/>
      </a:folHlink>
    </a:clrScheme>
    <a:fontScheme name="8_Blank Presentation">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000" b="0" i="0" u="none" strike="noStrike" cap="none" normalizeH="0" baseline="0">
            <a:ln>
              <a:noFill/>
            </a:ln>
            <a:solidFill>
              <a:srgbClr val="292C1F"/>
            </a:solidFill>
            <a:effectLst/>
            <a:latin typeface="Optima" charset="0"/>
            <a:ea typeface="ヒラギノ角ゴ ProN W3" charset="0"/>
            <a:cs typeface="ヒラギノ角ゴ ProN W3" charset="0"/>
            <a:sym typeface="Optima" charset="0"/>
          </a:defRPr>
        </a:defPPr>
      </a:lstStyle>
    </a:spDef>
    <a:lnDef>
      <a:spPr bwMode="auto">
        <a:xfrm>
          <a:off x="0" y="0"/>
          <a:ext cx="1" cy="1"/>
        </a:xfrm>
        <a:custGeom>
          <a:avLst/>
          <a:gdLst/>
          <a:ahLst/>
          <a:cxnLst/>
          <a:rect l="0" t="0" r="0" b="0"/>
          <a:pathLst/>
        </a:custGeom>
        <a:solidFill>
          <a:srgbClr val="0000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000" b="0" i="0" u="none" strike="noStrike" cap="none" normalizeH="0" baseline="0">
            <a:ln>
              <a:noFill/>
            </a:ln>
            <a:solidFill>
              <a:srgbClr val="292C1F"/>
            </a:solidFill>
            <a:effectLst/>
            <a:latin typeface="Optima" charset="0"/>
            <a:ea typeface="ヒラギノ角ゴ ProN W3" charset="0"/>
            <a:cs typeface="ヒラギノ角ゴ ProN W3" charset="0"/>
            <a:sym typeface="Optima" charset="0"/>
          </a:defRPr>
        </a:defPPr>
      </a:lstStyle>
    </a:lnDef>
  </a:objectDefaults>
  <a:extraClrSchemeLst>
    <a:extraClrScheme>
      <a:clrScheme name="8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9_Blank Presentation">
  <a:themeElements>
    <a:clrScheme name="">
      <a:dk1>
        <a:srgbClr val="292C1F"/>
      </a:dk1>
      <a:lt1>
        <a:srgbClr val="FFFFFF"/>
      </a:lt1>
      <a:dk2>
        <a:srgbClr val="000000"/>
      </a:dk2>
      <a:lt2>
        <a:srgbClr val="808080"/>
      </a:lt2>
      <a:accent1>
        <a:srgbClr val="000000"/>
      </a:accent1>
      <a:accent2>
        <a:srgbClr val="333399"/>
      </a:accent2>
      <a:accent3>
        <a:srgbClr val="FFFFFF"/>
      </a:accent3>
      <a:accent4>
        <a:srgbClr val="212419"/>
      </a:accent4>
      <a:accent5>
        <a:srgbClr val="AAAAAA"/>
      </a:accent5>
      <a:accent6>
        <a:srgbClr val="2D2D8A"/>
      </a:accent6>
      <a:hlink>
        <a:srgbClr val="009999"/>
      </a:hlink>
      <a:folHlink>
        <a:srgbClr val="99CC00"/>
      </a:folHlink>
    </a:clrScheme>
    <a:fontScheme name="9_Blank Presentation">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000" b="0" i="0" u="none" strike="noStrike" cap="none" normalizeH="0" baseline="0">
            <a:ln>
              <a:noFill/>
            </a:ln>
            <a:solidFill>
              <a:srgbClr val="292C1F"/>
            </a:solidFill>
            <a:effectLst/>
            <a:latin typeface="Optima" charset="0"/>
            <a:ea typeface="ヒラギノ角ゴ ProN W3" charset="0"/>
            <a:cs typeface="ヒラギノ角ゴ ProN W3" charset="0"/>
            <a:sym typeface="Optima" charset="0"/>
          </a:defRPr>
        </a:defPPr>
      </a:lstStyle>
    </a:spDef>
    <a:lnDef>
      <a:spPr bwMode="auto">
        <a:xfrm>
          <a:off x="0" y="0"/>
          <a:ext cx="1" cy="1"/>
        </a:xfrm>
        <a:custGeom>
          <a:avLst/>
          <a:gdLst/>
          <a:ahLst/>
          <a:cxnLst/>
          <a:rect l="0" t="0" r="0" b="0"/>
          <a:pathLst/>
        </a:custGeom>
        <a:solidFill>
          <a:srgbClr val="0000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000" b="0" i="0" u="none" strike="noStrike" cap="none" normalizeH="0" baseline="0">
            <a:ln>
              <a:noFill/>
            </a:ln>
            <a:solidFill>
              <a:srgbClr val="292C1F"/>
            </a:solidFill>
            <a:effectLst/>
            <a:latin typeface="Optima" charset="0"/>
            <a:ea typeface="ヒラギノ角ゴ ProN W3" charset="0"/>
            <a:cs typeface="ヒラギノ角ゴ ProN W3" charset="0"/>
            <a:sym typeface="Optima" charset="0"/>
          </a:defRPr>
        </a:defPPr>
      </a:lstStyle>
    </a:lnDef>
  </a:objectDefaults>
  <a:extraClrSchemeLst>
    <a:extraClrScheme>
      <a:clrScheme name="9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0_Blank Presentation">
  <a:themeElements>
    <a:clrScheme name="">
      <a:dk1>
        <a:srgbClr val="292C1F"/>
      </a:dk1>
      <a:lt1>
        <a:srgbClr val="FFFFFF"/>
      </a:lt1>
      <a:dk2>
        <a:srgbClr val="000000"/>
      </a:dk2>
      <a:lt2>
        <a:srgbClr val="808080"/>
      </a:lt2>
      <a:accent1>
        <a:srgbClr val="000000"/>
      </a:accent1>
      <a:accent2>
        <a:srgbClr val="333399"/>
      </a:accent2>
      <a:accent3>
        <a:srgbClr val="FFFFFF"/>
      </a:accent3>
      <a:accent4>
        <a:srgbClr val="212419"/>
      </a:accent4>
      <a:accent5>
        <a:srgbClr val="AAAAAA"/>
      </a:accent5>
      <a:accent6>
        <a:srgbClr val="2D2D8A"/>
      </a:accent6>
      <a:hlink>
        <a:srgbClr val="009999"/>
      </a:hlink>
      <a:folHlink>
        <a:srgbClr val="99CC00"/>
      </a:folHlink>
    </a:clrScheme>
    <a:fontScheme name="10_Blank Presentation">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000" b="0" i="0" u="none" strike="noStrike" cap="none" normalizeH="0" baseline="0">
            <a:ln>
              <a:noFill/>
            </a:ln>
            <a:solidFill>
              <a:srgbClr val="292C1F"/>
            </a:solidFill>
            <a:effectLst/>
            <a:latin typeface="Optima" charset="0"/>
            <a:ea typeface="ヒラギノ角ゴ ProN W3" charset="0"/>
            <a:cs typeface="ヒラギノ角ゴ ProN W3" charset="0"/>
            <a:sym typeface="Optima" charset="0"/>
          </a:defRPr>
        </a:defPPr>
      </a:lstStyle>
    </a:spDef>
    <a:lnDef>
      <a:spPr bwMode="auto">
        <a:xfrm>
          <a:off x="0" y="0"/>
          <a:ext cx="1" cy="1"/>
        </a:xfrm>
        <a:custGeom>
          <a:avLst/>
          <a:gdLst/>
          <a:ahLst/>
          <a:cxnLst/>
          <a:rect l="0" t="0" r="0" b="0"/>
          <a:pathLst/>
        </a:custGeom>
        <a:solidFill>
          <a:srgbClr val="0000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000" b="0" i="0" u="none" strike="noStrike" cap="none" normalizeH="0" baseline="0">
            <a:ln>
              <a:noFill/>
            </a:ln>
            <a:solidFill>
              <a:srgbClr val="292C1F"/>
            </a:solidFill>
            <a:effectLst/>
            <a:latin typeface="Optima" charset="0"/>
            <a:ea typeface="ヒラギノ角ゴ ProN W3" charset="0"/>
            <a:cs typeface="ヒラギノ角ゴ ProN W3" charset="0"/>
            <a:sym typeface="Optima" charset="0"/>
          </a:defRPr>
        </a:defPPr>
      </a:lstStyle>
    </a:lnDef>
  </a:objectDefaults>
  <a:extraClrSchemeLst>
    <a:extraClrScheme>
      <a:clrScheme name="10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1_Blank Presentation">
  <a:themeElements>
    <a:clrScheme name="">
      <a:dk1>
        <a:srgbClr val="292C1F"/>
      </a:dk1>
      <a:lt1>
        <a:srgbClr val="FFFFFF"/>
      </a:lt1>
      <a:dk2>
        <a:srgbClr val="000000"/>
      </a:dk2>
      <a:lt2>
        <a:srgbClr val="808080"/>
      </a:lt2>
      <a:accent1>
        <a:srgbClr val="000000"/>
      </a:accent1>
      <a:accent2>
        <a:srgbClr val="333399"/>
      </a:accent2>
      <a:accent3>
        <a:srgbClr val="FFFFFF"/>
      </a:accent3>
      <a:accent4>
        <a:srgbClr val="212419"/>
      </a:accent4>
      <a:accent5>
        <a:srgbClr val="AAAAAA"/>
      </a:accent5>
      <a:accent6>
        <a:srgbClr val="2D2D8A"/>
      </a:accent6>
      <a:hlink>
        <a:srgbClr val="009999"/>
      </a:hlink>
      <a:folHlink>
        <a:srgbClr val="99CC00"/>
      </a:folHlink>
    </a:clrScheme>
    <a:fontScheme name="11_Blank Presentation">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000" b="0" i="0" u="none" strike="noStrike" cap="none" normalizeH="0" baseline="0">
            <a:ln>
              <a:noFill/>
            </a:ln>
            <a:solidFill>
              <a:srgbClr val="292C1F"/>
            </a:solidFill>
            <a:effectLst/>
            <a:latin typeface="Optima" charset="0"/>
            <a:ea typeface="ヒラギノ角ゴ ProN W3" charset="0"/>
            <a:cs typeface="ヒラギノ角ゴ ProN W3" charset="0"/>
            <a:sym typeface="Optima" charset="0"/>
          </a:defRPr>
        </a:defPPr>
      </a:lstStyle>
    </a:spDef>
    <a:lnDef>
      <a:spPr bwMode="auto">
        <a:xfrm>
          <a:off x="0" y="0"/>
          <a:ext cx="1" cy="1"/>
        </a:xfrm>
        <a:custGeom>
          <a:avLst/>
          <a:gdLst/>
          <a:ahLst/>
          <a:cxnLst/>
          <a:rect l="0" t="0" r="0" b="0"/>
          <a:pathLst/>
        </a:custGeom>
        <a:solidFill>
          <a:srgbClr val="0000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000" b="0" i="0" u="none" strike="noStrike" cap="none" normalizeH="0" baseline="0">
            <a:ln>
              <a:noFill/>
            </a:ln>
            <a:solidFill>
              <a:srgbClr val="292C1F"/>
            </a:solidFill>
            <a:effectLst/>
            <a:latin typeface="Optima" charset="0"/>
            <a:ea typeface="ヒラギノ角ゴ ProN W3" charset="0"/>
            <a:cs typeface="ヒラギノ角ゴ ProN W3" charset="0"/>
            <a:sym typeface="Optima" charset="0"/>
          </a:defRPr>
        </a:defPPr>
      </a:lstStyle>
    </a:lnDef>
  </a:objectDefaults>
  <a:extraClrSchemeLst>
    <a:extraClrScheme>
      <a:clrScheme name="1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Blank Presentation">
  <a:themeElements>
    <a:clrScheme name="">
      <a:dk1>
        <a:srgbClr val="292C1F"/>
      </a:dk1>
      <a:lt1>
        <a:srgbClr val="FFFFFF"/>
      </a:lt1>
      <a:dk2>
        <a:srgbClr val="000000"/>
      </a:dk2>
      <a:lt2>
        <a:srgbClr val="808080"/>
      </a:lt2>
      <a:accent1>
        <a:srgbClr val="000000"/>
      </a:accent1>
      <a:accent2>
        <a:srgbClr val="333399"/>
      </a:accent2>
      <a:accent3>
        <a:srgbClr val="FFFFFF"/>
      </a:accent3>
      <a:accent4>
        <a:srgbClr val="212419"/>
      </a:accent4>
      <a:accent5>
        <a:srgbClr val="AAAAAA"/>
      </a:accent5>
      <a:accent6>
        <a:srgbClr val="2D2D8A"/>
      </a:accent6>
      <a:hlink>
        <a:srgbClr val="009999"/>
      </a:hlink>
      <a:folHlink>
        <a:srgbClr val="99CC00"/>
      </a:folHlink>
    </a:clrScheme>
    <a:fontScheme name="1_Blank Presentation">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000" b="0" i="0" u="none" strike="noStrike" cap="none" normalizeH="0" baseline="0">
            <a:ln>
              <a:noFill/>
            </a:ln>
            <a:solidFill>
              <a:srgbClr val="292C1F"/>
            </a:solidFill>
            <a:effectLst/>
            <a:latin typeface="Optima" charset="0"/>
            <a:ea typeface="ヒラギノ角ゴ ProN W3" charset="0"/>
            <a:cs typeface="ヒラギノ角ゴ ProN W3" charset="0"/>
            <a:sym typeface="Optima" charset="0"/>
          </a:defRPr>
        </a:defPPr>
      </a:lstStyle>
    </a:spDef>
    <a:lnDef>
      <a:spPr bwMode="auto">
        <a:xfrm>
          <a:off x="0" y="0"/>
          <a:ext cx="1" cy="1"/>
        </a:xfrm>
        <a:custGeom>
          <a:avLst/>
          <a:gdLst/>
          <a:ahLst/>
          <a:cxnLst/>
          <a:rect l="0" t="0" r="0" b="0"/>
          <a:pathLst/>
        </a:custGeom>
        <a:solidFill>
          <a:srgbClr val="0000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000" b="0" i="0" u="none" strike="noStrike" cap="none" normalizeH="0" baseline="0">
            <a:ln>
              <a:noFill/>
            </a:ln>
            <a:solidFill>
              <a:srgbClr val="292C1F"/>
            </a:solidFill>
            <a:effectLst/>
            <a:latin typeface="Optima" charset="0"/>
            <a:ea typeface="ヒラギノ角ゴ ProN W3" charset="0"/>
            <a:cs typeface="ヒラギノ角ゴ ProN W3" charset="0"/>
            <a:sym typeface="Optima" charset="0"/>
          </a:defRPr>
        </a:defPPr>
      </a:lstStyle>
    </a:lnDef>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7_Blank Presentation - No Graphics">
  <a:themeElements>
    <a:clrScheme name="">
      <a:dk1>
        <a:srgbClr val="292C1F"/>
      </a:dk1>
      <a:lt1>
        <a:srgbClr val="FFFFFF"/>
      </a:lt1>
      <a:dk2>
        <a:srgbClr val="000000"/>
      </a:dk2>
      <a:lt2>
        <a:srgbClr val="808080"/>
      </a:lt2>
      <a:accent1>
        <a:srgbClr val="000000"/>
      </a:accent1>
      <a:accent2>
        <a:srgbClr val="333399"/>
      </a:accent2>
      <a:accent3>
        <a:srgbClr val="FFFFFF"/>
      </a:accent3>
      <a:accent4>
        <a:srgbClr val="212419"/>
      </a:accent4>
      <a:accent5>
        <a:srgbClr val="AAAAAA"/>
      </a:accent5>
      <a:accent6>
        <a:srgbClr val="2D2D8A"/>
      </a:accent6>
      <a:hlink>
        <a:srgbClr val="009999"/>
      </a:hlink>
      <a:folHlink>
        <a:srgbClr val="99CC00"/>
      </a:folHlink>
    </a:clrScheme>
    <a:fontScheme name="7_Blank Presentation - No Graphics">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000" b="0" i="0" u="none" strike="noStrike" cap="none" normalizeH="0" baseline="0">
            <a:ln>
              <a:noFill/>
            </a:ln>
            <a:solidFill>
              <a:srgbClr val="292C1F"/>
            </a:solidFill>
            <a:effectLst/>
            <a:latin typeface="Optima" charset="0"/>
            <a:ea typeface="ヒラギノ角ゴ ProN W3" charset="0"/>
            <a:cs typeface="ヒラギノ角ゴ ProN W3" charset="0"/>
            <a:sym typeface="Optima" charset="0"/>
          </a:defRPr>
        </a:defPPr>
      </a:lstStyle>
    </a:spDef>
    <a:lnDef>
      <a:spPr bwMode="auto">
        <a:xfrm>
          <a:off x="0" y="0"/>
          <a:ext cx="1" cy="1"/>
        </a:xfrm>
        <a:custGeom>
          <a:avLst/>
          <a:gdLst/>
          <a:ahLst/>
          <a:cxnLst/>
          <a:rect l="0" t="0" r="0" b="0"/>
          <a:pathLst/>
        </a:custGeom>
        <a:solidFill>
          <a:srgbClr val="0000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000" b="0" i="0" u="none" strike="noStrike" cap="none" normalizeH="0" baseline="0">
            <a:ln>
              <a:noFill/>
            </a:ln>
            <a:solidFill>
              <a:srgbClr val="292C1F"/>
            </a:solidFill>
            <a:effectLst/>
            <a:latin typeface="Optima" charset="0"/>
            <a:ea typeface="ヒラギノ角ゴ ProN W3" charset="0"/>
            <a:cs typeface="ヒラギノ角ゴ ProN W3" charset="0"/>
            <a:sym typeface="Optima" charset="0"/>
          </a:defRPr>
        </a:defPPr>
      </a:lstStyle>
    </a:lnDef>
  </a:objectDefaults>
  <a:extraClrSchemeLst>
    <a:extraClrScheme>
      <a:clrScheme name="7_Blank Presentation - No Graphic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itle &amp; Bullets">
  <a:themeElements>
    <a:clrScheme name="">
      <a:dk1>
        <a:srgbClr val="292C1F"/>
      </a:dk1>
      <a:lt1>
        <a:srgbClr val="FFFFFF"/>
      </a:lt1>
      <a:dk2>
        <a:srgbClr val="000000"/>
      </a:dk2>
      <a:lt2>
        <a:srgbClr val="808080"/>
      </a:lt2>
      <a:accent1>
        <a:srgbClr val="000000"/>
      </a:accent1>
      <a:accent2>
        <a:srgbClr val="333399"/>
      </a:accent2>
      <a:accent3>
        <a:srgbClr val="FFFFFF"/>
      </a:accent3>
      <a:accent4>
        <a:srgbClr val="212419"/>
      </a:accent4>
      <a:accent5>
        <a:srgbClr val="AAAAAA"/>
      </a:accent5>
      <a:accent6>
        <a:srgbClr val="2D2D8A"/>
      </a:accent6>
      <a:hlink>
        <a:srgbClr val="009999"/>
      </a:hlink>
      <a:folHlink>
        <a:srgbClr val="99CC00"/>
      </a:folHlink>
    </a:clrScheme>
    <a:fontScheme name="Title &amp; Bullets">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000" b="0" i="0" u="none" strike="noStrike" cap="none" normalizeH="0" baseline="0">
            <a:ln>
              <a:noFill/>
            </a:ln>
            <a:solidFill>
              <a:srgbClr val="292C1F"/>
            </a:solidFill>
            <a:effectLst/>
            <a:latin typeface="Optima" charset="0"/>
            <a:ea typeface="ヒラギノ角ゴ ProN W3" charset="0"/>
            <a:cs typeface="ヒラギノ角ゴ ProN W3" charset="0"/>
            <a:sym typeface="Optima" charset="0"/>
          </a:defRPr>
        </a:defPPr>
      </a:lstStyle>
    </a:spDef>
    <a:lnDef>
      <a:spPr bwMode="auto">
        <a:xfrm>
          <a:off x="0" y="0"/>
          <a:ext cx="1" cy="1"/>
        </a:xfrm>
        <a:custGeom>
          <a:avLst/>
          <a:gdLst/>
          <a:ahLst/>
          <a:cxnLst/>
          <a:rect l="0" t="0" r="0" b="0"/>
          <a:pathLst/>
        </a:custGeom>
        <a:solidFill>
          <a:srgbClr val="0000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000" b="0" i="0" u="none" strike="noStrike" cap="none" normalizeH="0" baseline="0">
            <a:ln>
              <a:noFill/>
            </a:ln>
            <a:solidFill>
              <a:srgbClr val="292C1F"/>
            </a:solidFill>
            <a:effectLst/>
            <a:latin typeface="Optima" charset="0"/>
            <a:ea typeface="ヒラギノ角ゴ ProN W3" charset="0"/>
            <a:cs typeface="ヒラギノ角ゴ ProN W3" charset="0"/>
            <a:sym typeface="Optima"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Blank Presentation">
  <a:themeElements>
    <a:clrScheme name="">
      <a:dk1>
        <a:srgbClr val="292C1F"/>
      </a:dk1>
      <a:lt1>
        <a:srgbClr val="FFFFFF"/>
      </a:lt1>
      <a:dk2>
        <a:srgbClr val="000000"/>
      </a:dk2>
      <a:lt2>
        <a:srgbClr val="808080"/>
      </a:lt2>
      <a:accent1>
        <a:srgbClr val="000000"/>
      </a:accent1>
      <a:accent2>
        <a:srgbClr val="333399"/>
      </a:accent2>
      <a:accent3>
        <a:srgbClr val="FFFFFF"/>
      </a:accent3>
      <a:accent4>
        <a:srgbClr val="212419"/>
      </a:accent4>
      <a:accent5>
        <a:srgbClr val="AAAAAA"/>
      </a:accent5>
      <a:accent6>
        <a:srgbClr val="2D2D8A"/>
      </a:accent6>
      <a:hlink>
        <a:srgbClr val="009999"/>
      </a:hlink>
      <a:folHlink>
        <a:srgbClr val="99CC00"/>
      </a:folHlink>
    </a:clrScheme>
    <a:fontScheme name="4_Blank Presentation">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000" b="0" i="0" u="none" strike="noStrike" cap="none" normalizeH="0" baseline="0">
            <a:ln>
              <a:noFill/>
            </a:ln>
            <a:solidFill>
              <a:srgbClr val="292C1F"/>
            </a:solidFill>
            <a:effectLst/>
            <a:latin typeface="Optima" charset="0"/>
            <a:ea typeface="ヒラギノ角ゴ ProN W3" charset="0"/>
            <a:cs typeface="ヒラギノ角ゴ ProN W3" charset="0"/>
            <a:sym typeface="Optima" charset="0"/>
          </a:defRPr>
        </a:defPPr>
      </a:lstStyle>
    </a:spDef>
    <a:lnDef>
      <a:spPr bwMode="auto">
        <a:xfrm>
          <a:off x="0" y="0"/>
          <a:ext cx="1" cy="1"/>
        </a:xfrm>
        <a:custGeom>
          <a:avLst/>
          <a:gdLst/>
          <a:ahLst/>
          <a:cxnLst/>
          <a:rect l="0" t="0" r="0" b="0"/>
          <a:pathLst/>
        </a:custGeom>
        <a:solidFill>
          <a:srgbClr val="0000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000" b="0" i="0" u="none" strike="noStrike" cap="none" normalizeH="0" baseline="0">
            <a:ln>
              <a:noFill/>
            </a:ln>
            <a:solidFill>
              <a:srgbClr val="292C1F"/>
            </a:solidFill>
            <a:effectLst/>
            <a:latin typeface="Optima" charset="0"/>
            <a:ea typeface="ヒラギノ角ゴ ProN W3" charset="0"/>
            <a:cs typeface="ヒラギノ角ゴ ProN W3" charset="0"/>
            <a:sym typeface="Optima" charset="0"/>
          </a:defRPr>
        </a:defPPr>
      </a:lstStyle>
    </a:lnDef>
  </a:objectDefaults>
  <a:extraClrSchemeLst>
    <a:extraClrScheme>
      <a:clrScheme name="4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Blank Presentation">
  <a:themeElements>
    <a:clrScheme name="">
      <a:dk1>
        <a:srgbClr val="292C1F"/>
      </a:dk1>
      <a:lt1>
        <a:srgbClr val="FFFFFF"/>
      </a:lt1>
      <a:dk2>
        <a:srgbClr val="000000"/>
      </a:dk2>
      <a:lt2>
        <a:srgbClr val="808080"/>
      </a:lt2>
      <a:accent1>
        <a:srgbClr val="000000"/>
      </a:accent1>
      <a:accent2>
        <a:srgbClr val="333399"/>
      </a:accent2>
      <a:accent3>
        <a:srgbClr val="FFFFFF"/>
      </a:accent3>
      <a:accent4>
        <a:srgbClr val="212419"/>
      </a:accent4>
      <a:accent5>
        <a:srgbClr val="AAAAAA"/>
      </a:accent5>
      <a:accent6>
        <a:srgbClr val="2D2D8A"/>
      </a:accent6>
      <a:hlink>
        <a:srgbClr val="009999"/>
      </a:hlink>
      <a:folHlink>
        <a:srgbClr val="99CC00"/>
      </a:folHlink>
    </a:clrScheme>
    <a:fontScheme name="5_Blank Presentation">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000" b="0" i="0" u="none" strike="noStrike" cap="none" normalizeH="0" baseline="0">
            <a:ln>
              <a:noFill/>
            </a:ln>
            <a:solidFill>
              <a:srgbClr val="292C1F"/>
            </a:solidFill>
            <a:effectLst/>
            <a:latin typeface="Optima" charset="0"/>
            <a:ea typeface="ヒラギノ角ゴ ProN W3" charset="0"/>
            <a:cs typeface="ヒラギノ角ゴ ProN W3" charset="0"/>
            <a:sym typeface="Optima" charset="0"/>
          </a:defRPr>
        </a:defPPr>
      </a:lstStyle>
    </a:spDef>
    <a:lnDef>
      <a:spPr bwMode="auto">
        <a:xfrm>
          <a:off x="0" y="0"/>
          <a:ext cx="1" cy="1"/>
        </a:xfrm>
        <a:custGeom>
          <a:avLst/>
          <a:gdLst/>
          <a:ahLst/>
          <a:cxnLst/>
          <a:rect l="0" t="0" r="0" b="0"/>
          <a:pathLst/>
        </a:custGeom>
        <a:solidFill>
          <a:srgbClr val="0000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000" b="0" i="0" u="none" strike="noStrike" cap="none" normalizeH="0" baseline="0">
            <a:ln>
              <a:noFill/>
            </a:ln>
            <a:solidFill>
              <a:srgbClr val="292C1F"/>
            </a:solidFill>
            <a:effectLst/>
            <a:latin typeface="Optima" charset="0"/>
            <a:ea typeface="ヒラギノ角ゴ ProN W3" charset="0"/>
            <a:cs typeface="ヒラギノ角ゴ ProN W3" charset="0"/>
            <a:sym typeface="Optima" charset="0"/>
          </a:defRPr>
        </a:defPPr>
      </a:lstStyle>
    </a:lnDef>
  </a:objectDefaults>
  <a:extraClrSchemeLst>
    <a:extraClrScheme>
      <a:clrScheme name="5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Blank Presentation">
  <a:themeElements>
    <a:clrScheme name="">
      <a:dk1>
        <a:srgbClr val="292C1F"/>
      </a:dk1>
      <a:lt1>
        <a:srgbClr val="FFFFFF"/>
      </a:lt1>
      <a:dk2>
        <a:srgbClr val="000000"/>
      </a:dk2>
      <a:lt2>
        <a:srgbClr val="808080"/>
      </a:lt2>
      <a:accent1>
        <a:srgbClr val="000000"/>
      </a:accent1>
      <a:accent2>
        <a:srgbClr val="333399"/>
      </a:accent2>
      <a:accent3>
        <a:srgbClr val="FFFFFF"/>
      </a:accent3>
      <a:accent4>
        <a:srgbClr val="212419"/>
      </a:accent4>
      <a:accent5>
        <a:srgbClr val="AAAAAA"/>
      </a:accent5>
      <a:accent6>
        <a:srgbClr val="2D2D8A"/>
      </a:accent6>
      <a:hlink>
        <a:srgbClr val="009999"/>
      </a:hlink>
      <a:folHlink>
        <a:srgbClr val="99CC00"/>
      </a:folHlink>
    </a:clrScheme>
    <a:fontScheme name="6_Blank Presentation">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000" b="0" i="0" u="none" strike="noStrike" cap="none" normalizeH="0" baseline="0">
            <a:ln>
              <a:noFill/>
            </a:ln>
            <a:solidFill>
              <a:srgbClr val="292C1F"/>
            </a:solidFill>
            <a:effectLst/>
            <a:latin typeface="Optima" charset="0"/>
            <a:ea typeface="ヒラギノ角ゴ ProN W3" charset="0"/>
            <a:cs typeface="ヒラギノ角ゴ ProN W3" charset="0"/>
            <a:sym typeface="Optima" charset="0"/>
          </a:defRPr>
        </a:defPPr>
      </a:lstStyle>
    </a:spDef>
    <a:lnDef>
      <a:spPr bwMode="auto">
        <a:xfrm>
          <a:off x="0" y="0"/>
          <a:ext cx="1" cy="1"/>
        </a:xfrm>
        <a:custGeom>
          <a:avLst/>
          <a:gdLst/>
          <a:ahLst/>
          <a:cxnLst/>
          <a:rect l="0" t="0" r="0" b="0"/>
          <a:pathLst/>
        </a:custGeom>
        <a:solidFill>
          <a:srgbClr val="0000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000" b="0" i="0" u="none" strike="noStrike" cap="none" normalizeH="0" baseline="0">
            <a:ln>
              <a:noFill/>
            </a:ln>
            <a:solidFill>
              <a:srgbClr val="292C1F"/>
            </a:solidFill>
            <a:effectLst/>
            <a:latin typeface="Optima" charset="0"/>
            <a:ea typeface="ヒラギノ角ゴ ProN W3" charset="0"/>
            <a:cs typeface="ヒラギノ角ゴ ProN W3" charset="0"/>
            <a:sym typeface="Optima" charset="0"/>
          </a:defRPr>
        </a:defPPr>
      </a:lstStyle>
    </a:lnDef>
  </a:objectDefaults>
  <a:extraClrSchemeLst>
    <a:extraClrScheme>
      <a:clrScheme name="6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3_Blank Presentation">
  <a:themeElements>
    <a:clrScheme name="">
      <a:dk1>
        <a:srgbClr val="292C1F"/>
      </a:dk1>
      <a:lt1>
        <a:srgbClr val="FFFFFF"/>
      </a:lt1>
      <a:dk2>
        <a:srgbClr val="000000"/>
      </a:dk2>
      <a:lt2>
        <a:srgbClr val="808080"/>
      </a:lt2>
      <a:accent1>
        <a:srgbClr val="000000"/>
      </a:accent1>
      <a:accent2>
        <a:srgbClr val="333399"/>
      </a:accent2>
      <a:accent3>
        <a:srgbClr val="FFFFFF"/>
      </a:accent3>
      <a:accent4>
        <a:srgbClr val="212419"/>
      </a:accent4>
      <a:accent5>
        <a:srgbClr val="AAAAAA"/>
      </a:accent5>
      <a:accent6>
        <a:srgbClr val="2D2D8A"/>
      </a:accent6>
      <a:hlink>
        <a:srgbClr val="009999"/>
      </a:hlink>
      <a:folHlink>
        <a:srgbClr val="99CC00"/>
      </a:folHlink>
    </a:clrScheme>
    <a:fontScheme name="3_Blank Presentation">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000" b="0" i="0" u="none" strike="noStrike" cap="none" normalizeH="0" baseline="0">
            <a:ln>
              <a:noFill/>
            </a:ln>
            <a:solidFill>
              <a:srgbClr val="292C1F"/>
            </a:solidFill>
            <a:effectLst/>
            <a:latin typeface="Optima" charset="0"/>
            <a:ea typeface="ヒラギノ角ゴ ProN W3" charset="0"/>
            <a:cs typeface="ヒラギノ角ゴ ProN W3" charset="0"/>
            <a:sym typeface="Optima" charset="0"/>
          </a:defRPr>
        </a:defPPr>
      </a:lstStyle>
    </a:spDef>
    <a:lnDef>
      <a:spPr bwMode="auto">
        <a:xfrm>
          <a:off x="0" y="0"/>
          <a:ext cx="1" cy="1"/>
        </a:xfrm>
        <a:custGeom>
          <a:avLst/>
          <a:gdLst/>
          <a:ahLst/>
          <a:cxnLst/>
          <a:rect l="0" t="0" r="0" b="0"/>
          <a:pathLst/>
        </a:custGeom>
        <a:solidFill>
          <a:srgbClr val="0000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000" b="0" i="0" u="none" strike="noStrike" cap="none" normalizeH="0" baseline="0">
            <a:ln>
              <a:noFill/>
            </a:ln>
            <a:solidFill>
              <a:srgbClr val="292C1F"/>
            </a:solidFill>
            <a:effectLst/>
            <a:latin typeface="Optima" charset="0"/>
            <a:ea typeface="ヒラギノ角ゴ ProN W3" charset="0"/>
            <a:cs typeface="ヒラギノ角ゴ ProN W3" charset="0"/>
            <a:sym typeface="Optima" charset="0"/>
          </a:defRPr>
        </a:defPPr>
      </a:lstStyle>
    </a:lnDef>
  </a:objectDefaults>
  <a:extraClrSchemeLst>
    <a:extraClrScheme>
      <a:clrScheme name="3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_Blank Presentation">
  <a:themeElements>
    <a:clrScheme name="">
      <a:dk1>
        <a:srgbClr val="292C1F"/>
      </a:dk1>
      <a:lt1>
        <a:srgbClr val="FFFFFF"/>
      </a:lt1>
      <a:dk2>
        <a:srgbClr val="000000"/>
      </a:dk2>
      <a:lt2>
        <a:srgbClr val="808080"/>
      </a:lt2>
      <a:accent1>
        <a:srgbClr val="000000"/>
      </a:accent1>
      <a:accent2>
        <a:srgbClr val="333399"/>
      </a:accent2>
      <a:accent3>
        <a:srgbClr val="FFFFFF"/>
      </a:accent3>
      <a:accent4>
        <a:srgbClr val="212419"/>
      </a:accent4>
      <a:accent5>
        <a:srgbClr val="AAAAAA"/>
      </a:accent5>
      <a:accent6>
        <a:srgbClr val="2D2D8A"/>
      </a:accent6>
      <a:hlink>
        <a:srgbClr val="009999"/>
      </a:hlink>
      <a:folHlink>
        <a:srgbClr val="99CC00"/>
      </a:folHlink>
    </a:clrScheme>
    <a:fontScheme name="2_Blank Presentation">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000" b="0" i="0" u="none" strike="noStrike" cap="none" normalizeH="0" baseline="0">
            <a:ln>
              <a:noFill/>
            </a:ln>
            <a:solidFill>
              <a:srgbClr val="292C1F"/>
            </a:solidFill>
            <a:effectLst/>
            <a:latin typeface="Optima" charset="0"/>
            <a:ea typeface="ヒラギノ角ゴ ProN W3" charset="0"/>
            <a:cs typeface="ヒラギノ角ゴ ProN W3" charset="0"/>
            <a:sym typeface="Optima" charset="0"/>
          </a:defRPr>
        </a:defPPr>
      </a:lstStyle>
    </a:spDef>
    <a:lnDef>
      <a:spPr bwMode="auto">
        <a:xfrm>
          <a:off x="0" y="0"/>
          <a:ext cx="1" cy="1"/>
        </a:xfrm>
        <a:custGeom>
          <a:avLst/>
          <a:gdLst/>
          <a:ahLst/>
          <a:cxnLst/>
          <a:rect l="0" t="0" r="0" b="0"/>
          <a:pathLst/>
        </a:custGeom>
        <a:solidFill>
          <a:srgbClr val="0000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000" b="0" i="0" u="none" strike="noStrike" cap="none" normalizeH="0" baseline="0">
            <a:ln>
              <a:noFill/>
            </a:ln>
            <a:solidFill>
              <a:srgbClr val="292C1F"/>
            </a:solidFill>
            <a:effectLst/>
            <a:latin typeface="Optima" charset="0"/>
            <a:ea typeface="ヒラギノ角ゴ ProN W3" charset="0"/>
            <a:cs typeface="ヒラギノ角ゴ ProN W3" charset="0"/>
            <a:sym typeface="Optima" charset="0"/>
          </a:defRPr>
        </a:defPPr>
      </a:lstStyle>
    </a:lnDef>
  </a:objectDefaults>
  <a:extraClrSchemeLst>
    <a:extraClrScheme>
      <a:clrScheme name="2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4215</TotalTime>
  <Pages>0</Pages>
  <Words>6923</Words>
  <Characters>0</Characters>
  <Application>Microsoft Macintosh PowerPoint</Application>
  <PresentationFormat>Custom</PresentationFormat>
  <Lines>0</Lines>
  <Paragraphs>429</Paragraphs>
  <Slides>46</Slides>
  <Notes>32</Notes>
  <HiddenSlides>5</HiddenSlides>
  <MMClips>0</MMClips>
  <ScaleCrop>false</ScaleCrop>
  <HeadingPairs>
    <vt:vector size="4" baseType="variant">
      <vt:variant>
        <vt:lpstr>Theme</vt:lpstr>
      </vt:variant>
      <vt:variant>
        <vt:i4>13</vt:i4>
      </vt:variant>
      <vt:variant>
        <vt:lpstr>Slide Titles</vt:lpstr>
      </vt:variant>
      <vt:variant>
        <vt:i4>46</vt:i4>
      </vt:variant>
    </vt:vector>
  </HeadingPairs>
  <TitlesOfParts>
    <vt:vector size="59" baseType="lpstr">
      <vt:lpstr>3_Blank Presentation - No Graphics</vt:lpstr>
      <vt:lpstr>1_Blank Presentation</vt:lpstr>
      <vt:lpstr>7_Blank Presentation - No Graphics</vt:lpstr>
      <vt:lpstr>Title &amp; Bullets</vt:lpstr>
      <vt:lpstr>4_Blank Presentation</vt:lpstr>
      <vt:lpstr>5_Blank Presentation</vt:lpstr>
      <vt:lpstr>6_Blank Presentation</vt:lpstr>
      <vt:lpstr>3_Blank Presentation</vt:lpstr>
      <vt:lpstr>2_Blank Presentation</vt:lpstr>
      <vt:lpstr>8_Blank Presentation</vt:lpstr>
      <vt:lpstr>9_Blank Presentation</vt:lpstr>
      <vt:lpstr>10_Blank Presentation</vt:lpstr>
      <vt:lpstr>11_Blank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Count up your points, and see how your nation stacks up against the rest.  MDG @ Level 3     =  6 points MDG @ Level 2     =  3 points MDG @ Level 1     =  1 points Unachieved MDG   =  - 3 points  A completed board adds up to a total of 48 points.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Trailer</dc:title>
  <dc:subject/>
  <dc:creator>Jackson, Michelle</dc:creator>
  <cp:keywords/>
  <dc:description/>
  <cp:lastModifiedBy>Lien Tran</cp:lastModifiedBy>
  <cp:revision>42</cp:revision>
  <dcterms:modified xsi:type="dcterms:W3CDTF">2015-02-08T05:11:25Z</dcterms:modified>
</cp:coreProperties>
</file>