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e Buck" userId="9c03bd863aed9198" providerId="LiveId" clId="{81D7DCA1-F117-457C-AD8C-68F783985C44}"/>
    <pc:docChg chg="modSld">
      <pc:chgData name="Luke Buck" userId="9c03bd863aed9198" providerId="LiveId" clId="{81D7DCA1-F117-457C-AD8C-68F783985C44}" dt="2025-08-29T00:22:08.155" v="1" actId="1582"/>
      <pc:docMkLst>
        <pc:docMk/>
      </pc:docMkLst>
      <pc:sldChg chg="modSp mod">
        <pc:chgData name="Luke Buck" userId="9c03bd863aed9198" providerId="LiveId" clId="{81D7DCA1-F117-457C-AD8C-68F783985C44}" dt="2025-08-29T00:22:08.155" v="1" actId="1582"/>
        <pc:sldMkLst>
          <pc:docMk/>
          <pc:sldMk cId="816187382" sldId="256"/>
        </pc:sldMkLst>
        <pc:spChg chg="mod">
          <ac:chgData name="Luke Buck" userId="9c03bd863aed9198" providerId="LiveId" clId="{81D7DCA1-F117-457C-AD8C-68F783985C44}" dt="2025-08-29T00:22:08.155" v="1" actId="1582"/>
          <ac:spMkLst>
            <pc:docMk/>
            <pc:sldMk cId="816187382" sldId="256"/>
            <ac:spMk id="6" creationId="{C6DF376B-4C4B-685D-4999-E93BD13D55E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FEE6A-F662-D2AE-578C-7E87B6771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7D4EBA-A008-BEFD-4ED3-09D4B8CA0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796D3-8552-4805-D0A4-19D464F8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1906-9379-4E73-A08D-5FE9CD5AA48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6D0ECD-7D97-D06B-B344-97AF0877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C9BA3B-D829-0828-33EA-D3D13655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6D4-E23A-4BF4-97C7-D3708F9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9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1C086-37ED-0D9C-9A38-71FF23BDC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48951-71DE-536F-EB58-1A7FB69CC9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B5586-6CF9-988F-0A96-9647F43CB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1906-9379-4E73-A08D-5FE9CD5AA48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81841-E401-05E6-2C7A-811B96B0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414F2-830C-4A60-B32B-8273ABC1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6D4-E23A-4BF4-97C7-D3708F9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096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BC7851-4A81-6E66-843A-33705E5A33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BE0ECD-56FD-9A30-07DA-6515C5A31C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625F41-B17C-D315-6C16-69D326C12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1906-9379-4E73-A08D-5FE9CD5AA48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38359-5B6C-7545-DC22-D926E9A81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76CD3-0B87-8879-E8B3-E78FE8E46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6D4-E23A-4BF4-97C7-D3708F9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01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03988-9750-58E1-A3C7-A60D7ABB1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3E14-A21A-590C-9134-4F42B084A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5EA5A-3828-288D-49B9-598B6113B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1906-9379-4E73-A08D-5FE9CD5AA48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28FA-5EF7-2B88-B828-D8B846410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D07CA2-5720-F3E1-3490-E9E65D7DC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6D4-E23A-4BF4-97C7-D3708F9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0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37936-3C87-CCE2-BCE0-1C993E92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4CF79-A6B5-72EF-11CE-2D9DDBB09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63D7E-B1E6-BC0B-116A-44097011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1906-9379-4E73-A08D-5FE9CD5AA48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1148A-709A-9C44-0D4B-D3FC6A0EA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2713D-ED8B-C458-C24C-A51FCDF09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6D4-E23A-4BF4-97C7-D3708F9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F4E9B-8886-0982-9DDB-502C1F33D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FE916-2334-BE3E-78A4-4277C88FAA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F53F5-57F4-1DE1-2AA3-9FE1C5F5D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C93A07-CAC2-3257-33EE-BFD2BC5F0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1906-9379-4E73-A08D-5FE9CD5AA48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BEE13-D968-C1AE-7384-27AA184E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11B62D-0D37-6B6E-E254-56F6D0EA2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6D4-E23A-4BF4-97C7-D3708F9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45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62DA3-40C5-A359-81BB-BC65DB825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DB98F1-2537-68D4-BDCF-CDE321504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8E26EB-B49E-C4D2-422B-26F2B30E8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B14BA3-5679-7B28-8CC9-B8C2485284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4DCB01-7077-898F-DBA8-4CD7417D2D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8F9B59-0F17-8593-CBE2-CAF5D3113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1906-9379-4E73-A08D-5FE9CD5AA48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C4D638-D9BD-5EAE-9787-0BBCC0E47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91D36-9C65-15DA-D1C5-52EC43CF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6D4-E23A-4BF4-97C7-D3708F9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16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317B-5F91-E876-5E29-9935AAF3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09B4CD-6DD6-4EF7-3B1C-0859D3F33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1906-9379-4E73-A08D-5FE9CD5AA48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3C5B5-3647-3715-F8E3-C87243DE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E15228-BD0E-9340-61F0-4EAA45002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6D4-E23A-4BF4-97C7-D3708F9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638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66B48B-08FB-F134-9B65-0262DF04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1906-9379-4E73-A08D-5FE9CD5AA48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F8C219-6521-037B-1A47-DFA48B086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DDD1E5-F6BA-E858-EB8B-C45478CE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6D4-E23A-4BF4-97C7-D3708F9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21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8E311-77C0-E936-CC41-121CC7B7D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BB5FE-DF6B-8AD2-796C-C1BA1A828F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5666D-92DF-BA90-1E39-4008B1216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8038A-F8E6-A64A-9FC1-28F386AE1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1906-9379-4E73-A08D-5FE9CD5AA48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C26EA-1CC4-80A1-FBB9-4ABDFF85C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174E5-D989-8D5D-0AD6-428C53F83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6D4-E23A-4BF4-97C7-D3708F9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29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4FAE2-0F7C-2807-E144-D2350A923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B809AD-54C6-88DD-D524-6D7FBA8D34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A803E-F7C1-AD38-CDE8-C38EDE928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227C2-DC49-0783-1AC1-0DE95E66B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AD1906-9379-4E73-A08D-5FE9CD5AA48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3E4C1-010B-081A-CA4D-4BA32503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BAB6A-23F8-A3C0-EBCC-C3AF4CF37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D5D6D4-E23A-4BF4-97C7-D3708F9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66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228434-C371-F77F-9AAA-22E6C92EA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8AFCD-5184-FA30-2DA1-3FBEB916BA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22B00B-4FF7-6BE8-A94C-A955B35AEE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AD1906-9379-4E73-A08D-5FE9CD5AA48F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46C74-466C-1C03-4A8C-68DBC2B944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C2C85-D94F-4567-77BC-2BD31E3671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D5D6D4-E23A-4BF4-97C7-D3708F9A9F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blue gradient on a black background&#10;&#10;AI-generated content may be incorrect.">
            <a:extLst>
              <a:ext uri="{FF2B5EF4-FFF2-40B4-BE49-F238E27FC236}">
                <a16:creationId xmlns:a16="http://schemas.microsoft.com/office/drawing/2014/main" id="{3306DB01-1169-F6A6-5EF3-F7DF08C8E3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6217" y="-350783"/>
            <a:ext cx="7559566" cy="75595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DF376B-4C4B-685D-4999-E93BD13D55EA}"/>
              </a:ext>
            </a:extLst>
          </p:cNvPr>
          <p:cNvSpPr txBox="1"/>
          <p:nvPr/>
        </p:nvSpPr>
        <p:spPr>
          <a:xfrm>
            <a:off x="3930160" y="766732"/>
            <a:ext cx="5635869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4000" b="1" spc="50" dirty="0">
                <a:ln w="57150" cmpd="sng">
                  <a:solidFill>
                    <a:schemeClr val="tx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63500">
                    <a:schemeClr val="accent3">
                      <a:satMod val="175000"/>
                      <a:alpha val="40000"/>
                    </a:schemeClr>
                  </a:glow>
                  <a:outerShdw blurRad="50800" dist="38100" dir="16200000" rotWithShape="0">
                    <a:prstClr val="black">
                      <a:alpha val="40000"/>
                    </a:prst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LB</a:t>
            </a:r>
          </a:p>
        </p:txBody>
      </p:sp>
    </p:spTree>
    <p:extLst>
      <p:ext uri="{BB962C8B-B14F-4D97-AF65-F5344CB8AC3E}">
        <p14:creationId xmlns:p14="http://schemas.microsoft.com/office/powerpoint/2010/main" val="8161873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Aharoni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Luke Buck</dc:creator>
  <cp:lastModifiedBy>Luke Buck</cp:lastModifiedBy>
  <cp:revision>1</cp:revision>
  <dcterms:created xsi:type="dcterms:W3CDTF">2025-08-21T23:00:38Z</dcterms:created>
  <dcterms:modified xsi:type="dcterms:W3CDTF">2025-08-29T00:22:10Z</dcterms:modified>
</cp:coreProperties>
</file>