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63" r:id="rId3"/>
    <p:sldId id="257" r:id="rId4"/>
    <p:sldId id="259" r:id="rId5"/>
    <p:sldId id="266" r:id="rId6"/>
    <p:sldId id="264" r:id="rId7"/>
    <p:sldId id="268" r:id="rId8"/>
    <p:sldId id="265" r:id="rId9"/>
    <p:sldId id="267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736D-4154-4DAB-9AF6-DFB8D98D9BF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1171-832C-45D5-AB38-8D185289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8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736D-4154-4DAB-9AF6-DFB8D98D9BF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1171-832C-45D5-AB38-8D185289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736D-4154-4DAB-9AF6-DFB8D98D9BF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1171-832C-45D5-AB38-8D185289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9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736D-4154-4DAB-9AF6-DFB8D98D9BF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1171-832C-45D5-AB38-8D185289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6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736D-4154-4DAB-9AF6-DFB8D98D9BF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1171-832C-45D5-AB38-8D185289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0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736D-4154-4DAB-9AF6-DFB8D98D9BF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1171-832C-45D5-AB38-8D185289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736D-4154-4DAB-9AF6-DFB8D98D9BF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1171-832C-45D5-AB38-8D185289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7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736D-4154-4DAB-9AF6-DFB8D98D9BF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1171-832C-45D5-AB38-8D185289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736D-4154-4DAB-9AF6-DFB8D98D9BF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1171-832C-45D5-AB38-8D185289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4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736D-4154-4DAB-9AF6-DFB8D98D9BF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1171-832C-45D5-AB38-8D185289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3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736D-4154-4DAB-9AF6-DFB8D98D9BF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1171-832C-45D5-AB38-8D185289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6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8736D-4154-4DAB-9AF6-DFB8D98D9BF8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11171-832C-45D5-AB38-8D185289C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6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64619" y="589891"/>
            <a:ext cx="8702038" cy="20928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500" b="1" i="1" spc="50" dirty="0" smtClean="0">
                <a:ln w="0"/>
                <a:solidFill>
                  <a:srgbClr val="0070C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Weather Forecasting Application</a:t>
            </a:r>
            <a:endParaRPr lang="en-US" sz="6500" b="1" i="1" cap="none" spc="50" dirty="0">
              <a:ln w="0"/>
              <a:solidFill>
                <a:srgbClr val="0070C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7525" y="4266890"/>
            <a:ext cx="415774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i="1" spc="50" dirty="0" smtClean="0">
                <a:ln w="0"/>
                <a:solidFill>
                  <a:srgbClr val="0070C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By: Likhit Budwal</a:t>
            </a:r>
            <a:endParaRPr lang="en-US" sz="4000" b="1" i="1" cap="none" spc="50" dirty="0">
              <a:ln w="0"/>
              <a:solidFill>
                <a:srgbClr val="0070C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595" y="199505"/>
            <a:ext cx="3903605" cy="653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8639" y="151993"/>
            <a:ext cx="1048516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i="1" spc="50" dirty="0" smtClean="0">
                <a:ln w="0"/>
                <a:solidFill>
                  <a:srgbClr val="0070C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For Better User-Experience </a:t>
            </a:r>
            <a:endParaRPr lang="en-US" sz="6500" b="1" i="1" spc="50" dirty="0">
              <a:ln w="0"/>
              <a:solidFill>
                <a:srgbClr val="0070C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6" y="1244600"/>
            <a:ext cx="11794067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005" y="2462931"/>
            <a:ext cx="7517629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i="1" spc="50" dirty="0" smtClean="0">
                <a:ln w="0"/>
                <a:solidFill>
                  <a:srgbClr val="0070C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</a:t>
            </a:r>
            <a:endParaRPr lang="en-US" sz="6500" b="1" i="1" spc="50" dirty="0">
              <a:ln w="0"/>
              <a:solidFill>
                <a:srgbClr val="0070C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407" y="252618"/>
            <a:ext cx="3408219" cy="638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8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18" y="914399"/>
            <a:ext cx="11151832" cy="58326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8990" y="176937"/>
            <a:ext cx="1081932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i="1" spc="50" dirty="0">
                <a:ln w="0"/>
                <a:solidFill>
                  <a:srgbClr val="0070C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Weather API Providers</a:t>
            </a:r>
            <a:endParaRPr lang="en-US" sz="5000" b="1" i="1" spc="50" dirty="0">
              <a:ln w="0"/>
              <a:solidFill>
                <a:srgbClr val="0070C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48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0020" y="349753"/>
            <a:ext cx="5284455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i="1" spc="50" dirty="0" smtClean="0">
                <a:ln w="0"/>
                <a:solidFill>
                  <a:srgbClr val="0070C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How it Works</a:t>
            </a:r>
            <a:endParaRPr lang="en-US" sz="6500" b="1" i="1" spc="50" dirty="0">
              <a:ln w="0"/>
              <a:solidFill>
                <a:srgbClr val="0070C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3" y="1659255"/>
            <a:ext cx="7640711" cy="4819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498" y="548640"/>
            <a:ext cx="3426829" cy="573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0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" y="249382"/>
            <a:ext cx="11022937" cy="640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7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302" y="864525"/>
            <a:ext cx="8395855" cy="585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7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91786"/>
            <a:ext cx="11391900" cy="201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119399"/>
            <a:ext cx="11391900" cy="42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1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939" y="1122218"/>
            <a:ext cx="5137352" cy="4389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3" y="1490663"/>
            <a:ext cx="6221278" cy="402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1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13" y="455814"/>
            <a:ext cx="10835401" cy="60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55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5" y="648393"/>
            <a:ext cx="11563231" cy="568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2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17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Likhit Budwal</dc:creator>
  <cp:lastModifiedBy>Likhit Budwal</cp:lastModifiedBy>
  <cp:revision>21</cp:revision>
  <dcterms:created xsi:type="dcterms:W3CDTF">2018-04-18T16:35:30Z</dcterms:created>
  <dcterms:modified xsi:type="dcterms:W3CDTF">2018-04-19T19:09:15Z</dcterms:modified>
</cp:coreProperties>
</file>