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6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RobotoMonoMedium-boldItalic.fntdata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2a0f7e80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2a0f7e80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f99cb4a5_0_28:notes"/>
          <p:cNvSpPr/>
          <p:nvPr>
            <p:ph idx="2" type="sldImg"/>
          </p:nvPr>
        </p:nvSpPr>
        <p:spPr>
          <a:xfrm>
            <a:off x="557171" y="685800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2f99cb4a5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2a0f7e80_1_468:notes"/>
          <p:cNvSpPr/>
          <p:nvPr>
            <p:ph idx="2" type="sldImg"/>
          </p:nvPr>
        </p:nvSpPr>
        <p:spPr>
          <a:xfrm>
            <a:off x="557171" y="685800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2a0f7e80_1_4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f99cb4a5_0_25:notes"/>
          <p:cNvSpPr/>
          <p:nvPr>
            <p:ph idx="2" type="sldImg"/>
          </p:nvPr>
        </p:nvSpPr>
        <p:spPr>
          <a:xfrm>
            <a:off x="557171" y="685800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f99cb4a5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f99cb4a5_0_32:notes"/>
          <p:cNvSpPr/>
          <p:nvPr>
            <p:ph idx="2" type="sldImg"/>
          </p:nvPr>
        </p:nvSpPr>
        <p:spPr>
          <a:xfrm>
            <a:off x="557171" y="685800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f99cb4a5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2f99cb4a5_0_22:notes"/>
          <p:cNvSpPr/>
          <p:nvPr>
            <p:ph idx="2" type="sldImg"/>
          </p:nvPr>
        </p:nvSpPr>
        <p:spPr>
          <a:xfrm>
            <a:off x="557171" y="685800"/>
            <a:ext cx="574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2f99cb4a5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CUSTOM_6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95273" y="133945"/>
            <a:ext cx="73536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5" name="Google Shape;55;p14"/>
          <p:cNvSpPr txBox="1"/>
          <p:nvPr/>
        </p:nvSpPr>
        <p:spPr>
          <a:xfrm>
            <a:off x="7919925" y="4729200"/>
            <a:ext cx="1160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 Mono Medium"/>
              <a:buNone/>
            </a:pPr>
            <a:r>
              <a:rPr lang="en-GB" sz="1100">
                <a:solidFill>
                  <a:srgbClr val="CC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#CodeBEAM</a:t>
            </a:r>
            <a:endParaRPr sz="1100">
              <a:solidFill>
                <a:srgbClr val="CC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9925" y="85437"/>
            <a:ext cx="1160100" cy="109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7919925" y="4729200"/>
            <a:ext cx="1160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 Mono Medium"/>
              <a:buNone/>
            </a:pPr>
            <a:r>
              <a:rPr lang="en-GB" sz="11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#CodeBEAM</a:t>
            </a:r>
            <a:endParaRPr sz="11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927" y="85425"/>
            <a:ext cx="1160100" cy="109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2">
  <p:cSld name="CUSTOM_5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919925" y="4729200"/>
            <a:ext cx="1160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 Mono Medium"/>
              <a:buNone/>
            </a:pPr>
            <a:r>
              <a:rPr lang="en-GB" sz="11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#CodeBEAM</a:t>
            </a:r>
            <a:endParaRPr sz="11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/>
        </p:nvSpPr>
        <p:spPr>
          <a:xfrm>
            <a:off x="7919925" y="4729200"/>
            <a:ext cx="1160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 Mono Medium"/>
              <a:buNone/>
            </a:pPr>
            <a:r>
              <a:rPr lang="en-GB" sz="11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#CodeBEAM</a:t>
            </a:r>
            <a:endParaRPr sz="11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927" y="85425"/>
            <a:ext cx="1160100" cy="109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GE 2" showMasterSp="0">
  <p:cSld name="IMAGE PAG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4574374" y="4801697"/>
            <a:ext cx="40947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 Light"/>
              <a:buNone/>
            </a:pPr>
            <a:r>
              <a:t/>
            </a:r>
            <a:endParaRPr sz="1000"/>
          </a:p>
        </p:txBody>
      </p:sp>
      <p:sp>
        <p:nvSpPr>
          <p:cNvPr id="67" name="Google Shape;67;p18"/>
          <p:cNvSpPr txBox="1"/>
          <p:nvPr/>
        </p:nvSpPr>
        <p:spPr>
          <a:xfrm>
            <a:off x="7919925" y="4729200"/>
            <a:ext cx="1160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 Mono Medium"/>
              <a:buNone/>
            </a:pPr>
            <a:r>
              <a:rPr lang="en-GB" sz="11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#CodeBEAM</a:t>
            </a:r>
            <a:endParaRPr sz="11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8" name="Google Shape;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927" y="85425"/>
            <a:ext cx="1160100" cy="109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GE 1 1 1" showMasterSp="0">
  <p:cSld name="IMAGE PAGE_1_1_1"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460555" y="4858631"/>
            <a:ext cx="1242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 Mono Medium"/>
              <a:buNone/>
            </a:pPr>
            <a:r>
              <a:t/>
            </a:r>
            <a:endParaRPr sz="1100"/>
          </a:p>
        </p:txBody>
      </p:sp>
      <p:sp>
        <p:nvSpPr>
          <p:cNvPr id="71" name="Google Shape;71;p19"/>
          <p:cNvSpPr txBox="1"/>
          <p:nvPr/>
        </p:nvSpPr>
        <p:spPr>
          <a:xfrm>
            <a:off x="7919925" y="4729200"/>
            <a:ext cx="1160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 Mono Medium"/>
              <a:buNone/>
            </a:pPr>
            <a:r>
              <a:rPr lang="en-GB" sz="11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#CodeBEAM</a:t>
            </a:r>
            <a:endParaRPr sz="11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2" name="Google Shape;7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9927" y="85425"/>
            <a:ext cx="1160100" cy="109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GE 1 1 1 1" showMasterSp="0">
  <p:cSld name="IMAGE PAGE_1_1_1_1"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4574374" y="4801697"/>
            <a:ext cx="40947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 Light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</a:t>
            </a:r>
            <a:r>
              <a:rPr lang="en-GB" sz="10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CodeBEAMV</a:t>
            </a:r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440349" y="4944212"/>
            <a:ext cx="1242000" cy="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Roboto Mono Medium"/>
              <a:buNone/>
            </a:pPr>
            <a:r>
              <a:t/>
            </a:r>
            <a:endParaRPr sz="600">
              <a:solidFill>
                <a:srgbClr val="79797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Roboto Mono Medium"/>
              <a:buNone/>
            </a:pPr>
            <a:r>
              <a:t/>
            </a:r>
            <a:endParaRPr sz="600">
              <a:solidFill>
                <a:srgbClr val="79797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4458214" y="4902398"/>
            <a:ext cx="223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1350" lIns="31350" spcFirstLastPara="1" rIns="31350" wrap="square" tIns="313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/>
        </p:nvSpPr>
        <p:spPr>
          <a:xfrm>
            <a:off x="5128650" y="656850"/>
            <a:ext cx="3907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STOCKHOLM</a:t>
            </a:r>
            <a:r>
              <a:rPr lang="en-GB" sz="5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57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HYBRID</a:t>
            </a:r>
            <a:r>
              <a:rPr lang="en-GB" sz="23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CONFERENCE</a:t>
            </a:r>
            <a:endParaRPr sz="23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23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May 19-20 | 2022</a:t>
            </a:r>
            <a:endParaRPr sz="23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80" name="Google Shape;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76250" cy="47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BEU22">
  <a:themeElements>
    <a:clrScheme name="White">
      <a:dk1>
        <a:srgbClr val="5E5E5E"/>
      </a:dk1>
      <a:lt1>
        <a:srgbClr val="005E00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