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31T09:19:19.4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14 110 3968,'-1'0'70,"1"0"0,0 0 1,-1 0-1,1 0 0,-1 0 1,1 0-1,0 0 0,-1-1 0,1 1 1,0 0-1,-1 0 0,1 0 0,0 0 1,-1-1-1,1 1 0,0 0 1,-1 0-1,1 0 0,0-1 0,0 1 1,-1 0-1,1-1 0,0 1 0,-1-4 3716,1 3-2853,-5-3 1600,7 7-2519,1 0-1,-1-1 1,1 1 0,-1-1-1,1 0 1,0 1-1,0-1 1,-1 0-1,2-1 1,-1 1-1,0 0 1,0-1 0,0 0-1,1 0 1,6 2-1,6 0 128,0-1 0,19 1 0,-34-3-146,148-3 223,-46-1-244,-53 5 183,133-7-218,-127 1 92,156-22 119,19 0-119,-127 18 34,-51 5-125,0 3-1,55 5 1,-60-3 139,95-11 0,-57 2 211,-1 0-166,-27 2-13,92 3 1,-92 4-153,64-8 0,-63 2 5,64 3-1,61 2 64,-150 0 61,68 7 0,-67-5-112,66-5 0,-95 2 24,4 1 32,0 1-1,1-1 1,-1 2 0,16 3 0,18 2 81,-28-5-120,0 1 1,28 8 0,-2-1 67,-30-8-48,0-1 0,-1-1-1,1 0 1,12-1 0,11-1-23,-31 2-81,0-1 0,-1 0 0,1 0 0,0 0 0,-1 0 1,1 0-1,3-3 0,-3 2-498,0 0 1,0 0-1,-1 0 0,1-1 0,-1 0 0,6-5 1,6-16-4788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31T09:19:21.1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 9 4992,'-10'-8'2279,"16"12"231,2 0-1829,1-1-1,-1 0 1,1-1-1,14 3 1,-11-2-305,-1-1-141,0 0 1,17 0-1,39-2 111,192 3 343,-48-11-205,-44 0-296,-118 8-250,404 4 177,-369-1 15,200-2 124,-55-14-126,63 10 32,-200 9-23,28 0-103,333-10-232,-215-5 481,-178 9-246,64 9 1,-62-1-41,75 0 0,-96-2-466,-41-6 362,0 0 1,1 0-1,-1 0 1,0 0-1,0 0 0,0 0 1,0 0-1,1 0 0,-1 0 1,0 0-1,0 0 0,0-1 1,1 1-1,-1 0 0,0 0 1,0 0-1,0 0 0,0 0 1,1 0-1,-1 0 0,0-1 1,0 1-1,0 0 0,0 0 1,0 0-1,0 0 0,0 0 1,1-1-1,-1 1 0,0 0 1,0 0-1,0 0 0,0-1 1,0 1-1,0 0 0,0 0 1,0 0-1,0-1 0,0 1 1,0 0-1,0 0 0,0 0 1,0 0-1,0-1 0,0 1 1,0 0-1,0 0 0,-1-1 1,1-10-5910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31T09:19:22.4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 70 6240,'-1'-1'330,"0"-1"0,1 1 0,-1 0 0,0-1 0,1 1 1,0 0-1,-1-1 0,1 1 0,-1-3 0,1 2 571,2 2-341,7-1-159,-8 0-374,0 1-1,0 0 0,0-1 1,0 1-1,1 0 0,-1 0 1,0 0-1,0 0 0,0 0 1,1 0-1,-1 0 0,0 1 1,0-1-1,0 0 0,1 1 1,-1-1-1,0 1 0,1 0 1,1 1 79,0-1 1,1 1-1,-1-1 1,0 1-1,0-1 1,0 0 0,1-1-1,-1 1 1,1 0-1,-1-1 1,6 0-1,6 0 513,22-5 0,-6 2-149,77-7 338,133-7-384,-35 2-347,-4 0 70,329 30-98,-343-3 35,5 4-117,35 1 114,-30-12 116,159 8-287,220 4 271,-536-12-249,-5-1-5063,-35-4 3307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31T09:19:23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 64 4896,'-4'-2'384,"3"2"-285,1 0 0,-1-1-1,1 1 1,-1 0 0,1-1-1,-1 1 1,0 0-1,1-1 1,-1 1 0,1-1-1,-1 1 1,1 0 0,0-1-1,-1 1 1,1-1 0,-1 0-1,1 1 1,0-1 0,0 1-1,-1-1 1,1-1-1,0 2 15,0-1 0,0 1-1,-1 0 1,1-1-1,0 1 1,0 0 0,0-1-1,0 1 1,-1-1-1,1 1 1,0 0 0,0-1-1,0 1 1,-1 0-1,1-1 1,0 1 0,-1 0-1,1 0 1,0-1-1,-1 1 1,1 0 0,0 0-1,-1 0 1,1-1-1,0 1 1,-1 0 0,0 0-1,2 0 1801,6 0-1411,51 5 1589,77-4-1588,236-8 295,-13-17-307,121 10-270,-234 11-133,455 3 77,-278 37-368,-115-5 556,-40-28 98,-44-2-257,-193-1-237,-14-1 55,0 1 1,19 3 0,-18-1-462,0-2 0,0 1 0,-1-2 0,29-3 0,-36-1-1135,-3-7 528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31T09:19:26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45 5312,'0'0'146,"0"0"0,0 0 0,1-1 0,-1 1 0,0 0 0,0 0 0,0 0 0,0 0 0,0 0 0,1 0 0,-1 0 0,0-1 0,0 1-1,0 0 1,1 0 0,-1 0 0,0 0 0,0 0 0,0 0 0,1 0 0,-1 0 0,0 0 0,0 0 0,0 0 0,1 0 0,-1 0 0,0 0 0,0 0 0,0 0 0,1 0 0,-1 0 0,0 0 0,0 1 0,0-1 0,0 0 0,1 0 0,12 1 1050,56-9 1316,64 5-1301,6 0-699,-45-4-290,336-15 174,-238 21-442,228 3 129,-257 5-71,32 1 126,242-16-53,-317 10-17,-1 0 35,-12-7-62,92-2 168,-133 6-233,48 1 80,-1 3-297,22 2 269,-106-6-25,-25 0-15,-1 0 0,1 1-1,-1 0 1,0 0 0,1 0-1,-1 0 1,1 0 0,-1 1 0,1 0-1,-1-1 1,0 1 0,0 1-1,1-1 1,4 3 0,0 1-233,0 0 0,0-1 0,0 0 0,1-1 0,-1 1 1,1-2-1,-1 1 0,1-1 0,0 0 0,0-1 0,13 0 0,-4-1-1109,-8 0 394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31T09:19:27.7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58 6720,'2'-18'2875,"-1"14"-2466,0 0 1,0 1-1,-1-1 0,0 0 1,0 0-1,0 0 1,0 1-1,-2-6 1,58 9 1792,94 8-1322,26-2-368,373-3-117,-257-3-103,332 1-152,-457 3-216,104 0 104,219 13 121,-155 9-165,-223-15-84,23 1-8,-90-10 207,81 17-1,-115-16-153,-10-3 58,0 1 1,0-1-1,0 0 0,0 1 0,0-1 0,0 0 0,1 0 0,-1 0 0,0 0 0,0 0 1,0 0-1,0 0 0,1 0 0,-1 0 0,1-1 0,1 1-128,2-1 344,-3-3-3326,-2-4-2498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9B1-809E-4FD7-9E5B-AA5FA3983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D9636-977A-4A04-A3C0-7B58BBD00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3416-9419-40A5-8A98-187ACD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719-804A-4120-8174-F5E1C9A477EE}" type="datetimeFigureOut">
              <a:rPr lang="en-US" smtClean="0"/>
              <a:t>31-Jul-20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DA76-1F7B-4C01-90C6-2E56B912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7EE3-DFD1-4142-96C3-72F48B5E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A5E-8C91-4789-928F-948864605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50C7-00C5-4961-A228-EC342EEC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95E81-E5D4-4641-A99A-03C19A667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C5F1E-2C68-4DD0-AEB4-298ADE3A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719-804A-4120-8174-F5E1C9A477EE}" type="datetimeFigureOut">
              <a:rPr lang="en-US" smtClean="0"/>
              <a:t>31-Jul-20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0B1AC-D724-4D73-BBC5-20D64AFB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F35A-7E7F-401C-9722-8EF109D4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A5E-8C91-4789-928F-948864605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2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C41D1-A199-45B7-A264-107B1F5D3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6BF6B-1F7C-4360-8E1B-35E775E09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6AC1-7823-48F3-AFCB-72F66142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719-804A-4120-8174-F5E1C9A477EE}" type="datetimeFigureOut">
              <a:rPr lang="en-US" smtClean="0"/>
              <a:t>31-Jul-20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D33D-A7A8-4D7E-A711-FF9627C9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ACDB6-DABA-4B6E-B79C-981B05A7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A5E-8C91-4789-928F-948864605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6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EA7E-F673-4D2E-B3D7-4C7296E0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0524-3123-4C0C-B5E3-35D9A0856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79F3B-C2B5-4329-BB37-7F884443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719-804A-4120-8174-F5E1C9A477EE}" type="datetimeFigureOut">
              <a:rPr lang="en-US" smtClean="0"/>
              <a:t>31-Jul-20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ED54-2348-4F85-B520-0ACD6745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4AA3-817E-414D-85CC-1C647CD1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A5E-8C91-4789-928F-948864605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7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429E-3827-4642-BCF7-4C32267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50660-3176-453B-BC9A-157F4360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9425-1D5A-437E-A900-D739064A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719-804A-4120-8174-F5E1C9A477EE}" type="datetimeFigureOut">
              <a:rPr lang="en-US" smtClean="0"/>
              <a:t>31-Jul-20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A9775-87C7-4136-BF4B-BBCB729F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1DB60-A970-4E77-97DF-1D68DBC8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A5E-8C91-4789-928F-948864605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8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31A2-A8D6-4671-92AF-9C8D457A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D62E-22C4-4687-B4C3-643BE0533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D5612-F4AB-4BB1-9938-060FBB0FE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2053E-A6DA-4330-B5CE-6F271E3C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719-804A-4120-8174-F5E1C9A477EE}" type="datetimeFigureOut">
              <a:rPr lang="en-US" smtClean="0"/>
              <a:t>31-Jul-20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B3D15-0DA2-4899-A582-B617F15D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766C0-D2D2-42C4-8575-C6C677B3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A5E-8C91-4789-928F-948864605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6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13DB-5C8F-418E-A75E-4EF7E64B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858B8-FCD8-427F-93C8-91CE57D9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D6D72-1BE4-4F39-B328-F2DDFAC6C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B10FC-75D5-4213-881B-FAE36B2FA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11FCB-0A8A-42E8-884F-9F259E2BC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15FF5-056D-4D75-887A-586B7C73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719-804A-4120-8174-F5E1C9A477EE}" type="datetimeFigureOut">
              <a:rPr lang="en-US" smtClean="0"/>
              <a:t>31-Jul-20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BAF33-FA16-4A6E-9E67-6829295B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7407E-A25A-4C5D-B202-FE14535D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A5E-8C91-4789-928F-948864605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0527-E4BE-4D8F-AD87-0AAFB83B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984FE-6518-410A-B0BD-61A4B8A8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719-804A-4120-8174-F5E1C9A477EE}" type="datetimeFigureOut">
              <a:rPr lang="en-US" smtClean="0"/>
              <a:t>31-Jul-20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EF39E-0C83-442F-BE9C-21507D32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985C3-EBFD-4D80-93B1-78774677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A5E-8C91-4789-928F-948864605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3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7DC96-B9EA-4E13-AEAD-CB04F41B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719-804A-4120-8174-F5E1C9A477EE}" type="datetimeFigureOut">
              <a:rPr lang="en-US" smtClean="0"/>
              <a:t>31-Jul-20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FE5E9-1669-468C-80E8-888C0033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E9DEE-287A-479B-AB13-C996D0DD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A5E-8C91-4789-928F-948864605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4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1583-29F0-473B-8286-183D32D4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3052-5994-4FCA-A313-ED931F7F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DB056-6458-4ACD-BBBE-CD54EA532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F7C37-29D3-460D-AAA0-D5AAF96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719-804A-4120-8174-F5E1C9A477EE}" type="datetimeFigureOut">
              <a:rPr lang="en-US" smtClean="0"/>
              <a:t>31-Jul-20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90476-E56E-4674-BD15-E51D6173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EC9BF-7724-437C-826A-074C2656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A5E-8C91-4789-928F-948864605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7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C113-C99D-4824-B360-76E38EB4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FF9B1-8F5B-4C49-BA72-0BF254905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DE195-46A8-4E0B-8B50-109683967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EACB7-C1C2-463B-85E7-0CC6AE72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719-804A-4120-8174-F5E1C9A477EE}" type="datetimeFigureOut">
              <a:rPr lang="en-US" smtClean="0"/>
              <a:t>31-Jul-20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BE8B5-A1B8-4133-A63D-2C73D372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E0D8-489D-4FCE-BF75-A8343FCD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A5E-8C91-4789-928F-948864605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0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98625-A071-4CE6-8C35-7DE2E066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6E64A-5D07-4418-AF6E-1B05288D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525BD-1E7E-46C3-97A3-C761BDB5E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BD719-804A-4120-8174-F5E1C9A477EE}" type="datetimeFigureOut">
              <a:rPr lang="en-US" smtClean="0"/>
              <a:t>31-Jul-20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95D42-5AE8-4340-915A-BF24AED5A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D3D1-AB71-4B45-8A4B-DE8B5B539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E2A5E-8C91-4789-928F-948864605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5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2107F0-BE19-4ACF-BEE2-5542C95CE69E}"/>
              </a:ext>
            </a:extLst>
          </p:cNvPr>
          <p:cNvSpPr txBox="1"/>
          <p:nvPr/>
        </p:nvSpPr>
        <p:spPr>
          <a:xfrm>
            <a:off x="222636" y="135172"/>
            <a:ext cx="5837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Sending to Android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4F182-4F85-47DA-8E2D-2AD8285EEC36}"/>
              </a:ext>
            </a:extLst>
          </p:cNvPr>
          <p:cNvSpPr/>
          <p:nvPr/>
        </p:nvSpPr>
        <p:spPr>
          <a:xfrm>
            <a:off x="1954695" y="1383951"/>
            <a:ext cx="8282609" cy="526297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"notification":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"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body":"This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is the body",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"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title":"This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is the title"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"data":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"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body":"This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is the body",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"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title":"This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is the title"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480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2107F0-BE19-4ACF-BEE2-5542C95CE69E}"/>
              </a:ext>
            </a:extLst>
          </p:cNvPr>
          <p:cNvSpPr txBox="1"/>
          <p:nvPr/>
        </p:nvSpPr>
        <p:spPr>
          <a:xfrm>
            <a:off x="222636" y="135172"/>
            <a:ext cx="6155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Sending to Windows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4F182-4F85-47DA-8E2D-2AD8285EEC36}"/>
              </a:ext>
            </a:extLst>
          </p:cNvPr>
          <p:cNvSpPr/>
          <p:nvPr/>
        </p:nvSpPr>
        <p:spPr>
          <a:xfrm>
            <a:off x="1823408" y="2089696"/>
            <a:ext cx="9110159" cy="353943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&lt;toast launch="Hello"&gt;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&lt;visual&gt;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&lt;binding template="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ToastGeneric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&lt;text id="1"&gt;This is the title&lt;/text&gt;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&lt;text id="2"&gt;This is the body&lt;/text&gt;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&lt;/binding&gt;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&lt;/visual&gt;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&lt;/toast&gt;</a:t>
            </a:r>
          </a:p>
        </p:txBody>
      </p:sp>
    </p:spTree>
    <p:extLst>
      <p:ext uri="{BB962C8B-B14F-4D97-AF65-F5344CB8AC3E}">
        <p14:creationId xmlns:p14="http://schemas.microsoft.com/office/powerpoint/2010/main" val="297108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2107F0-BE19-4ACF-BEE2-5542C95CE69E}"/>
              </a:ext>
            </a:extLst>
          </p:cNvPr>
          <p:cNvSpPr txBox="1"/>
          <p:nvPr/>
        </p:nvSpPr>
        <p:spPr>
          <a:xfrm>
            <a:off x="222636" y="135172"/>
            <a:ext cx="7492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Cross-platform templates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4F182-4F85-47DA-8E2D-2AD8285EEC36}"/>
              </a:ext>
            </a:extLst>
          </p:cNvPr>
          <p:cNvSpPr/>
          <p:nvPr/>
        </p:nvSpPr>
        <p:spPr>
          <a:xfrm>
            <a:off x="6303355" y="4516756"/>
            <a:ext cx="5369054" cy="212365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&lt;toast launch="Hello"&gt;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&lt;visual&gt;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&lt;binding template="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ToastGeneric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&lt;text id="1"&gt;This is the title&lt;/text&gt;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&lt;text id="2"&gt;This is the body&lt;/text&gt;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&lt;/binding&gt;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&lt;/visual&gt;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&lt;/toast&gt;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D5EA-73B3-4514-9378-86D72F93A9E0}"/>
              </a:ext>
            </a:extLst>
          </p:cNvPr>
          <p:cNvSpPr/>
          <p:nvPr/>
        </p:nvSpPr>
        <p:spPr>
          <a:xfrm>
            <a:off x="580026" y="3531871"/>
            <a:ext cx="4004247" cy="310854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"notification":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body":"This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is the body",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title":"This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is the title"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"data":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body":"This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is the body",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title":"This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is the title"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5F5E7-D327-4837-864C-BD09BE43D569}"/>
              </a:ext>
            </a:extLst>
          </p:cNvPr>
          <p:cNvSpPr txBox="1"/>
          <p:nvPr/>
        </p:nvSpPr>
        <p:spPr>
          <a:xfrm>
            <a:off x="4173101" y="1384037"/>
            <a:ext cx="7417415" cy="107721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"body": "This is the body"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"title": "This is the title"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4098C1-B387-495F-8561-D392BB3661A0}"/>
              </a:ext>
            </a:extLst>
          </p:cNvPr>
          <p:cNvCxnSpPr>
            <a:cxnSpLocks/>
          </p:cNvCxnSpPr>
          <p:nvPr/>
        </p:nvCxnSpPr>
        <p:spPr>
          <a:xfrm flipH="1">
            <a:off x="2332028" y="1922646"/>
            <a:ext cx="2111097" cy="234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561C95-6B99-43A6-9E04-2EF2A3E57A44}"/>
              </a:ext>
            </a:extLst>
          </p:cNvPr>
          <p:cNvCxnSpPr>
            <a:cxnSpLocks/>
          </p:cNvCxnSpPr>
          <p:nvPr/>
        </p:nvCxnSpPr>
        <p:spPr>
          <a:xfrm flipH="1">
            <a:off x="2393397" y="1963873"/>
            <a:ext cx="2328412" cy="3510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88260D-1C14-4076-B4A6-1A70C27C97D3}"/>
              </a:ext>
            </a:extLst>
          </p:cNvPr>
          <p:cNvCxnSpPr>
            <a:cxnSpLocks/>
          </p:cNvCxnSpPr>
          <p:nvPr/>
        </p:nvCxnSpPr>
        <p:spPr>
          <a:xfrm>
            <a:off x="4854298" y="1963873"/>
            <a:ext cx="3645326" cy="361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19429-B836-4905-8218-06F2877C7D67}"/>
              </a:ext>
            </a:extLst>
          </p:cNvPr>
          <p:cNvCxnSpPr>
            <a:cxnSpLocks/>
          </p:cNvCxnSpPr>
          <p:nvPr/>
        </p:nvCxnSpPr>
        <p:spPr>
          <a:xfrm flipH="1">
            <a:off x="4173101" y="2387259"/>
            <a:ext cx="1521954" cy="2172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D4FA4E-877D-42ED-BA6A-446BDDAF6549}"/>
              </a:ext>
            </a:extLst>
          </p:cNvPr>
          <p:cNvCxnSpPr>
            <a:cxnSpLocks/>
          </p:cNvCxnSpPr>
          <p:nvPr/>
        </p:nvCxnSpPr>
        <p:spPr>
          <a:xfrm flipH="1">
            <a:off x="4074911" y="2387259"/>
            <a:ext cx="1813735" cy="3317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1C7D97-9618-49FD-B96F-31BE52F6DAEF}"/>
              </a:ext>
            </a:extLst>
          </p:cNvPr>
          <p:cNvCxnSpPr>
            <a:cxnSpLocks/>
          </p:cNvCxnSpPr>
          <p:nvPr/>
        </p:nvCxnSpPr>
        <p:spPr>
          <a:xfrm>
            <a:off x="6096000" y="2387259"/>
            <a:ext cx="2458856" cy="2896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8F1C65-3CB3-4045-B528-5A8140F2B88C}"/>
              </a:ext>
            </a:extLst>
          </p:cNvPr>
          <p:cNvSpPr txBox="1"/>
          <p:nvPr/>
        </p:nvSpPr>
        <p:spPr>
          <a:xfrm>
            <a:off x="466406" y="1661036"/>
            <a:ext cx="3339376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$(property-name)</a:t>
            </a:r>
          </a:p>
        </p:txBody>
      </p:sp>
    </p:spTree>
    <p:extLst>
      <p:ext uri="{BB962C8B-B14F-4D97-AF65-F5344CB8AC3E}">
        <p14:creationId xmlns:p14="http://schemas.microsoft.com/office/powerpoint/2010/main" val="375572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2107F0-BE19-4ACF-BEE2-5542C95CE69E}"/>
              </a:ext>
            </a:extLst>
          </p:cNvPr>
          <p:cNvSpPr txBox="1"/>
          <p:nvPr/>
        </p:nvSpPr>
        <p:spPr>
          <a:xfrm>
            <a:off x="222636" y="135172"/>
            <a:ext cx="7492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Cross-platform templates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4F182-4F85-47DA-8E2D-2AD8285EEC36}"/>
              </a:ext>
            </a:extLst>
          </p:cNvPr>
          <p:cNvSpPr/>
          <p:nvPr/>
        </p:nvSpPr>
        <p:spPr>
          <a:xfrm>
            <a:off x="5266216" y="1193707"/>
            <a:ext cx="6811227" cy="304698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&lt;toast launch="Hello"&gt;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&lt;visual&gt;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&lt;binding template="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ToastGeneric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&lt;text id="1"&gt;$(title)&lt;/text&gt;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&lt;text id="2"&gt;$(body)&lt;/text&gt;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&lt;/binding&gt;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&lt;/visual&gt;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&lt;/toast&gt;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D5EA-73B3-4514-9378-86D72F93A9E0}"/>
              </a:ext>
            </a:extLst>
          </p:cNvPr>
          <p:cNvSpPr/>
          <p:nvPr/>
        </p:nvSpPr>
        <p:spPr>
          <a:xfrm>
            <a:off x="494110" y="1193707"/>
            <a:ext cx="4004247" cy="452431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"notification":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"body":"$(body)",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"title":"$(title)"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"data":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"body":"$(body)",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"title":"$(title)"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C1BF61-6D1D-4F4E-AE36-4A600199770F}"/>
                  </a:ext>
                </a:extLst>
              </p14:cNvPr>
              <p14:cNvContentPartPr/>
              <p14:nvPr/>
            </p14:nvContentPartPr>
            <p14:xfrm>
              <a:off x="2610382" y="2461016"/>
              <a:ext cx="1163160" cy="5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C1BF61-6D1D-4F4E-AE36-4A60019977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6382" y="2353016"/>
                <a:ext cx="12708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36687B-5002-4B50-8D3B-E31CE76B302E}"/>
                  </a:ext>
                </a:extLst>
              </p14:cNvPr>
              <p14:cNvContentPartPr/>
              <p14:nvPr/>
            </p14:nvContentPartPr>
            <p14:xfrm>
              <a:off x="2745022" y="2896616"/>
              <a:ext cx="1279080" cy="1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36687B-5002-4B50-8D3B-E31CE76B30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1022" y="2788976"/>
                <a:ext cx="13867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0EF7AB-DF9C-4EB9-AC61-523E24523C63}"/>
                  </a:ext>
                </a:extLst>
              </p14:cNvPr>
              <p14:cNvContentPartPr/>
              <p14:nvPr/>
            </p14:nvContentPartPr>
            <p14:xfrm>
              <a:off x="2610022" y="4323656"/>
              <a:ext cx="1177200" cy="37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0EF7AB-DF9C-4EB9-AC61-523E24523C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6022" y="4215656"/>
                <a:ext cx="12848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9EE187-08A9-42FB-B03F-7BC3C8CE030E}"/>
                  </a:ext>
                </a:extLst>
              </p14:cNvPr>
              <p14:cNvContentPartPr/>
              <p14:nvPr/>
            </p14:nvContentPartPr>
            <p14:xfrm>
              <a:off x="2805142" y="4699856"/>
              <a:ext cx="1367280" cy="31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9EE187-08A9-42FB-B03F-7BC3C8CE03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1142" y="4592216"/>
                <a:ext cx="14749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F1C4B33-F3B9-4A8E-878E-F83DE34083B4}"/>
                  </a:ext>
                </a:extLst>
              </p14:cNvPr>
              <p14:cNvContentPartPr/>
              <p14:nvPr/>
            </p14:nvContentPartPr>
            <p14:xfrm>
              <a:off x="8552542" y="2515376"/>
              <a:ext cx="1257840" cy="19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F1C4B33-F3B9-4A8E-878E-F83DE34083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8542" y="2407736"/>
                <a:ext cx="13654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5D9FB64-225A-4610-9811-4CAD40CF72BE}"/>
                  </a:ext>
                </a:extLst>
              </p14:cNvPr>
              <p14:cNvContentPartPr/>
              <p14:nvPr/>
            </p14:nvContentPartPr>
            <p14:xfrm>
              <a:off x="8538862" y="2905616"/>
              <a:ext cx="1285920" cy="43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5D9FB64-225A-4610-9811-4CAD40CF72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84862" y="2797976"/>
                <a:ext cx="139356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78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344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Bugnion</dc:creator>
  <cp:lastModifiedBy>Laurent Bugnion</cp:lastModifiedBy>
  <cp:revision>18</cp:revision>
  <dcterms:created xsi:type="dcterms:W3CDTF">2020-07-31T09:02:03Z</dcterms:created>
  <dcterms:modified xsi:type="dcterms:W3CDTF">2020-07-31T09:20:39Z</dcterms:modified>
</cp:coreProperties>
</file>