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1"/>
  </p:notesMasterIdLst>
  <p:handoutMasterIdLst>
    <p:handoutMasterId r:id="rId22"/>
  </p:handoutMasterIdLst>
  <p:sldIdLst>
    <p:sldId id="256" r:id="rId2"/>
    <p:sldId id="258" r:id="rId3"/>
    <p:sldId id="257" r:id="rId4"/>
    <p:sldId id="265" r:id="rId5"/>
    <p:sldId id="261" r:id="rId6"/>
    <p:sldId id="267" r:id="rId7"/>
    <p:sldId id="274" r:id="rId8"/>
    <p:sldId id="266" r:id="rId9"/>
    <p:sldId id="268" r:id="rId10"/>
    <p:sldId id="273" r:id="rId11"/>
    <p:sldId id="262" r:id="rId12"/>
    <p:sldId id="269" r:id="rId13"/>
    <p:sldId id="259" r:id="rId14"/>
    <p:sldId id="260" r:id="rId15"/>
    <p:sldId id="272" r:id="rId16"/>
    <p:sldId id="263" r:id="rId17"/>
    <p:sldId id="276" r:id="rId18"/>
    <p:sldId id="271" r:id="rId19"/>
    <p:sldId id="275"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89" autoAdjust="0"/>
    <p:restoredTop sz="96208"/>
  </p:normalViewPr>
  <p:slideViewPr>
    <p:cSldViewPr snapToGrid="0" snapToObjects="1">
      <p:cViewPr>
        <p:scale>
          <a:sx n="95" d="100"/>
          <a:sy n="95" d="100"/>
        </p:scale>
        <p:origin x="504" y="5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9B173D-BDE1-334A-A54B-AB7416F088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A8520C-8460-0D42-86C9-D0794A4B3E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B85B03-F712-974C-A1D8-1F9A468F5B60}" type="datetimeFigureOut">
              <a:rPr lang="en-US" smtClean="0"/>
              <a:t>10/12/22</a:t>
            </a:fld>
            <a:endParaRPr lang="en-US"/>
          </a:p>
        </p:txBody>
      </p:sp>
      <p:sp>
        <p:nvSpPr>
          <p:cNvPr id="4" name="Footer Placeholder 3">
            <a:extLst>
              <a:ext uri="{FF2B5EF4-FFF2-40B4-BE49-F238E27FC236}">
                <a16:creationId xmlns:a16="http://schemas.microsoft.com/office/drawing/2014/main" id="{CE5F3C87-CBF7-CC4C-8F0D-1EB8B06357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9DA787-5DE4-CD4A-B75E-AC89ED789C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074958-CA5E-0C46-B182-67DF590DF54A}" type="slidenum">
              <a:rPr lang="en-US" smtClean="0"/>
              <a:t>‹#›</a:t>
            </a:fld>
            <a:endParaRPr lang="en-US"/>
          </a:p>
        </p:txBody>
      </p:sp>
    </p:spTree>
    <p:extLst>
      <p:ext uri="{BB962C8B-B14F-4D97-AF65-F5344CB8AC3E}">
        <p14:creationId xmlns:p14="http://schemas.microsoft.com/office/powerpoint/2010/main" val="3750469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3EF3F-35E2-3B43-BF81-CFC248C52316}" type="datetimeFigureOut">
              <a:rPr lang="en-US" smtClean="0"/>
              <a:t>10/12/22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03F89-1949-E64B-AC42-D3BE5974B6DB}" type="slidenum">
              <a:rPr lang="en-US" smtClean="0"/>
              <a:t>‹#›</a:t>
            </a:fld>
            <a:endParaRPr lang="en-US"/>
          </a:p>
        </p:txBody>
      </p:sp>
    </p:spTree>
    <p:extLst>
      <p:ext uri="{BB962C8B-B14F-4D97-AF65-F5344CB8AC3E}">
        <p14:creationId xmlns:p14="http://schemas.microsoft.com/office/powerpoint/2010/main" val="2227265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CL Title slide 1">
    <p:spTree>
      <p:nvGrpSpPr>
        <p:cNvPr id="1" name=""/>
        <p:cNvGrpSpPr/>
        <p:nvPr/>
      </p:nvGrpSpPr>
      <p:grpSpPr>
        <a:xfrm>
          <a:off x="0" y="0"/>
          <a:ext cx="0" cy="0"/>
          <a:chOff x="0" y="0"/>
          <a:chExt cx="0" cy="0"/>
        </a:xfrm>
      </p:grpSpPr>
      <p:sp>
        <p:nvSpPr>
          <p:cNvPr id="2" name="UCL Branding background">
            <a:extLst>
              <a:ext uri="{FF2B5EF4-FFF2-40B4-BE49-F238E27FC236}">
                <a16:creationId xmlns:a16="http://schemas.microsoft.com/office/drawing/2014/main" id="{EA4C8DDC-D29E-5E43-9BC2-FD84B2117884}"/>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3" name="Faculty, Department title">
            <a:extLst>
              <a:ext uri="{FF2B5EF4-FFF2-40B4-BE49-F238E27FC236}">
                <a16:creationId xmlns:a16="http://schemas.microsoft.com/office/drawing/2014/main" id="{7B844C1D-C9E2-A040-B3FD-0E3861E051D8}"/>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9" name="Main image" descr="Image">
            <a:extLst>
              <a:ext uri="{FF2B5EF4-FFF2-40B4-BE49-F238E27FC236}">
                <a16:creationId xmlns:a16="http://schemas.microsoft.com/office/drawing/2014/main" id="{FD55159A-63D1-334F-B344-448B05BC84B5}"/>
              </a:ext>
            </a:extLst>
          </p:cNvPr>
          <p:cNvSpPr>
            <a:spLocks noGrp="1"/>
          </p:cNvSpPr>
          <p:nvPr>
            <p:ph type="pic" sz="quarter" idx="11" hasCustomPrompt="1"/>
          </p:nvPr>
        </p:nvSpPr>
        <p:spPr>
          <a:xfrm>
            <a:off x="0" y="1440000"/>
            <a:ext cx="12192000" cy="5421086"/>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
        <p:nvSpPr>
          <p:cNvPr id="11" name="Main Headline" descr="Headline">
            <a:extLst>
              <a:ext uri="{FF2B5EF4-FFF2-40B4-BE49-F238E27FC236}">
                <a16:creationId xmlns:a16="http://schemas.microsoft.com/office/drawing/2014/main" id="{6D1BEB54-27B8-4348-8671-D93B41DC5E26}"/>
              </a:ext>
            </a:extLst>
          </p:cNvPr>
          <p:cNvSpPr>
            <a:spLocks noGrp="1"/>
          </p:cNvSpPr>
          <p:nvPr>
            <p:ph type="title" hasCustomPrompt="1"/>
          </p:nvPr>
        </p:nvSpPr>
        <p:spPr>
          <a:xfrm>
            <a:off x="0" y="1549105"/>
            <a:ext cx="7560000" cy="2340000"/>
          </a:xfrm>
          <a:solidFill>
            <a:srgbClr val="FFFFFF"/>
          </a:solidFill>
        </p:spPr>
        <p:txBody>
          <a:bodyPr lIns="360000" tIns="180000"/>
          <a:lstStyle>
            <a:lvl1pPr>
              <a:defRPr baseline="0">
                <a:solidFill>
                  <a:srgbClr val="000000"/>
                </a:solidFill>
              </a:defRPr>
            </a:lvl1pPr>
          </a:lstStyle>
          <a:p>
            <a:r>
              <a:rPr lang="en-US" dirty="0"/>
              <a:t>Main headline,</a:t>
            </a:r>
            <a:br>
              <a:rPr lang="en-US" dirty="0"/>
            </a:br>
            <a:r>
              <a:rPr lang="en-US" dirty="0"/>
              <a:t>Arial 44pt bold</a:t>
            </a:r>
          </a:p>
        </p:txBody>
      </p:sp>
    </p:spTree>
    <p:extLst>
      <p:ext uri="{BB962C8B-B14F-4D97-AF65-F5344CB8AC3E}">
        <p14:creationId xmlns:p14="http://schemas.microsoft.com/office/powerpoint/2010/main" val="207983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CL 2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7" name="Text" descr="Text">
            <a:extLst>
              <a:ext uri="{FF2B5EF4-FFF2-40B4-BE49-F238E27FC236}">
                <a16:creationId xmlns:a16="http://schemas.microsoft.com/office/drawing/2014/main" id="{2D2A157B-B06B-5E44-8987-B8F38A7435D7}"/>
              </a:ext>
            </a:extLst>
          </p:cNvPr>
          <p:cNvSpPr>
            <a:spLocks noGrp="1"/>
          </p:cNvSpPr>
          <p:nvPr>
            <p:ph type="body" sz="quarter" idx="13"/>
          </p:nvPr>
        </p:nvSpPr>
        <p:spPr>
          <a:xfrm>
            <a:off x="360000" y="2412000"/>
            <a:ext cx="5399088"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10" name="Text" descr="Text">
            <a:extLst>
              <a:ext uri="{FF2B5EF4-FFF2-40B4-BE49-F238E27FC236}">
                <a16:creationId xmlns:a16="http://schemas.microsoft.com/office/drawing/2014/main" id="{35F69D9D-B78C-6D4D-8B1E-AB31E336A54A}"/>
              </a:ext>
            </a:extLst>
          </p:cNvPr>
          <p:cNvSpPr>
            <a:spLocks noGrp="1"/>
          </p:cNvSpPr>
          <p:nvPr>
            <p:ph type="body" sz="quarter" idx="15"/>
          </p:nvPr>
        </p:nvSpPr>
        <p:spPr>
          <a:xfrm>
            <a:off x="5940000" y="2412000"/>
            <a:ext cx="5399088"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10/12/22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199762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CL 3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8" name="Text" descr="Text">
            <a:extLst>
              <a:ext uri="{FF2B5EF4-FFF2-40B4-BE49-F238E27FC236}">
                <a16:creationId xmlns:a16="http://schemas.microsoft.com/office/drawing/2014/main" id="{83D66963-CB2B-4B4F-BCF3-CFD7FD192F0F}"/>
              </a:ext>
            </a:extLst>
          </p:cNvPr>
          <p:cNvSpPr>
            <a:spLocks noGrp="1"/>
          </p:cNvSpPr>
          <p:nvPr>
            <p:ph type="body" sz="quarter" idx="13"/>
          </p:nvPr>
        </p:nvSpPr>
        <p:spPr>
          <a:xfrm>
            <a:off x="360000" y="2412000"/>
            <a:ext cx="3420000" cy="3600000"/>
          </a:xfrm>
        </p:spPr>
        <p:txBody>
          <a:bodyPr/>
          <a:lstStyle>
            <a:lvl1pPr marL="11112" indent="0">
              <a:buNone/>
              <a:defRPr sz="1800"/>
            </a:lvl1pPr>
            <a:lvl3pPr marL="180975" indent="-171450">
              <a:buFont typeface="Arial" panose="020B0604020202020204" pitchFamily="34" charset="0"/>
              <a:buChar char="•"/>
              <a:tabLst/>
              <a:defRPr/>
            </a:lvl3pPr>
          </a:lstStyle>
          <a:p>
            <a:pPr lvl="0"/>
            <a:r>
              <a:rPr lang="en-US"/>
              <a:t>Edit Master text styles</a:t>
            </a:r>
          </a:p>
        </p:txBody>
      </p:sp>
      <p:sp>
        <p:nvSpPr>
          <p:cNvPr id="10" name="Text" descr="Text">
            <a:extLst>
              <a:ext uri="{FF2B5EF4-FFF2-40B4-BE49-F238E27FC236}">
                <a16:creationId xmlns:a16="http://schemas.microsoft.com/office/drawing/2014/main" id="{F7085F07-56B0-4443-841E-8375628232BD}"/>
              </a:ext>
            </a:extLst>
          </p:cNvPr>
          <p:cNvSpPr>
            <a:spLocks noGrp="1"/>
          </p:cNvSpPr>
          <p:nvPr>
            <p:ph type="body" sz="quarter" idx="14"/>
          </p:nvPr>
        </p:nvSpPr>
        <p:spPr>
          <a:xfrm>
            <a:off x="4320000" y="2412000"/>
            <a:ext cx="3420000" cy="3600000"/>
          </a:xfrm>
        </p:spPr>
        <p:txBody>
          <a:bodyPr/>
          <a:lstStyle>
            <a:lvl1pPr marL="11112" indent="0">
              <a:buNone/>
              <a:defRPr sz="1800"/>
            </a:lvl1pPr>
            <a:lvl3pPr marL="180975" indent="-169863">
              <a:tabLst/>
              <a:defRPr/>
            </a:lvl3pPr>
          </a:lstStyle>
          <a:p>
            <a:pPr lvl="0"/>
            <a:r>
              <a:rPr lang="en-US"/>
              <a:t>Edit Master text styles</a:t>
            </a:r>
          </a:p>
        </p:txBody>
      </p:sp>
      <p:sp>
        <p:nvSpPr>
          <p:cNvPr id="11" name="Text" descr="Text">
            <a:extLst>
              <a:ext uri="{FF2B5EF4-FFF2-40B4-BE49-F238E27FC236}">
                <a16:creationId xmlns:a16="http://schemas.microsoft.com/office/drawing/2014/main" id="{BB07EA65-C349-F04B-BF09-CC2483489C50}"/>
              </a:ext>
            </a:extLst>
          </p:cNvPr>
          <p:cNvSpPr>
            <a:spLocks noGrp="1"/>
          </p:cNvSpPr>
          <p:nvPr>
            <p:ph type="body" sz="quarter" idx="15"/>
          </p:nvPr>
        </p:nvSpPr>
        <p:spPr>
          <a:xfrm>
            <a:off x="8280000" y="2412000"/>
            <a:ext cx="3420000" cy="3600000"/>
          </a:xfrm>
        </p:spPr>
        <p:txBody>
          <a:bodyPr/>
          <a:lstStyle>
            <a:lvl1pPr marL="11112" indent="0">
              <a:buNone/>
              <a:defRPr sz="1800"/>
            </a:lvl1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10/12/22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232977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CL 4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5" name="Text" descr="Text">
            <a:extLst>
              <a:ext uri="{FF2B5EF4-FFF2-40B4-BE49-F238E27FC236}">
                <a16:creationId xmlns:a16="http://schemas.microsoft.com/office/drawing/2014/main" id="{23293D9A-92DE-2745-A551-12503D5B3859}"/>
              </a:ext>
            </a:extLst>
          </p:cNvPr>
          <p:cNvSpPr>
            <a:spLocks noGrp="1"/>
          </p:cNvSpPr>
          <p:nvPr>
            <p:ph type="body" sz="quarter" idx="13"/>
          </p:nvPr>
        </p:nvSpPr>
        <p:spPr>
          <a:xfrm>
            <a:off x="360000"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0" name="Text" descr="Text">
            <a:extLst>
              <a:ext uri="{FF2B5EF4-FFF2-40B4-BE49-F238E27FC236}">
                <a16:creationId xmlns:a16="http://schemas.microsoft.com/office/drawing/2014/main" id="{F11753E1-8533-844D-B406-655C6C933046}"/>
              </a:ext>
            </a:extLst>
          </p:cNvPr>
          <p:cNvSpPr>
            <a:spLocks noGrp="1"/>
          </p:cNvSpPr>
          <p:nvPr>
            <p:ph type="body" sz="quarter" idx="14"/>
          </p:nvPr>
        </p:nvSpPr>
        <p:spPr>
          <a:xfrm>
            <a:off x="328768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1" name="Text" descr="Text">
            <a:extLst>
              <a:ext uri="{FF2B5EF4-FFF2-40B4-BE49-F238E27FC236}">
                <a16:creationId xmlns:a16="http://schemas.microsoft.com/office/drawing/2014/main" id="{562D057E-84DA-844C-8F30-A88C629E1DFE}"/>
              </a:ext>
            </a:extLst>
          </p:cNvPr>
          <p:cNvSpPr>
            <a:spLocks noGrp="1"/>
          </p:cNvSpPr>
          <p:nvPr>
            <p:ph type="body" sz="quarter" idx="15"/>
          </p:nvPr>
        </p:nvSpPr>
        <p:spPr>
          <a:xfrm>
            <a:off x="616800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2" name="Text" descr="Text">
            <a:extLst>
              <a:ext uri="{FF2B5EF4-FFF2-40B4-BE49-F238E27FC236}">
                <a16:creationId xmlns:a16="http://schemas.microsoft.com/office/drawing/2014/main" id="{3FA6CE8B-790A-C44A-B1D0-DA5AC754A4F7}"/>
              </a:ext>
            </a:extLst>
          </p:cNvPr>
          <p:cNvSpPr>
            <a:spLocks noGrp="1"/>
          </p:cNvSpPr>
          <p:nvPr>
            <p:ph type="body" sz="quarter" idx="16"/>
          </p:nvPr>
        </p:nvSpPr>
        <p:spPr>
          <a:xfrm>
            <a:off x="904832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10/12/22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026334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CL 4 column colour panels">
    <p:spTree>
      <p:nvGrpSpPr>
        <p:cNvPr id="1" name=""/>
        <p:cNvGrpSpPr/>
        <p:nvPr/>
      </p:nvGrpSpPr>
      <p:grpSpPr>
        <a:xfrm>
          <a:off x="0" y="0"/>
          <a:ext cx="0" cy="0"/>
          <a:chOff x="0" y="0"/>
          <a:chExt cx="0" cy="0"/>
        </a:xfrm>
      </p:grpSpPr>
      <p:sp>
        <p:nvSpPr>
          <p:cNvPr id="7" name="Main Headline" descr="Headline">
            <a:extLst>
              <a:ext uri="{FF2B5EF4-FFF2-40B4-BE49-F238E27FC236}">
                <a16:creationId xmlns:a16="http://schemas.microsoft.com/office/drawing/2014/main" id="{5CB62203-BCF9-3241-9684-0F4402446FAF}"/>
              </a:ext>
            </a:extLst>
          </p:cNvPr>
          <p:cNvSpPr>
            <a:spLocks noGrp="1"/>
          </p:cNvSpPr>
          <p:nvPr>
            <p:ph type="body" sz="quarter" idx="13"/>
          </p:nvPr>
        </p:nvSpPr>
        <p:spPr>
          <a:xfrm>
            <a:off x="360000" y="922302"/>
            <a:ext cx="2610000" cy="5220000"/>
          </a:xfrm>
          <a:solidFill>
            <a:schemeClr val="bg2"/>
          </a:solidFill>
        </p:spPr>
        <p:txBody>
          <a:bodyPr lIns="180000" tIns="180000" rIns="180000" bIns="180000"/>
          <a:lstStyle>
            <a:lvl1pPr marL="11112" indent="0">
              <a:buNone/>
              <a:defRPr/>
            </a:lvl1pPr>
            <a:lvl2pPr>
              <a:buFontTx/>
              <a:buNone/>
              <a:defRPr/>
            </a:lvl2pPr>
          </a:lstStyle>
          <a:p>
            <a:pPr lvl="0"/>
            <a:r>
              <a:rPr lang="en-US" sz="3600">
                <a:latin typeface="Arial" panose="020B0604020202020204" pitchFamily="34" charset="0"/>
                <a:cs typeface="Arial" panose="020B0604020202020204" pitchFamily="34" charset="0"/>
              </a:rPr>
              <a:t>Edit Master text styles</a:t>
            </a:r>
          </a:p>
        </p:txBody>
      </p:sp>
      <p:sp>
        <p:nvSpPr>
          <p:cNvPr id="8" name="background">
            <a:extLst>
              <a:ext uri="{FF2B5EF4-FFF2-40B4-BE49-F238E27FC236}">
                <a16:creationId xmlns:a16="http://schemas.microsoft.com/office/drawing/2014/main" id="{E0051C4D-5840-9846-A6CC-052B1F915DE4}"/>
              </a:ext>
            </a:extLst>
          </p:cNvPr>
          <p:cNvSpPr>
            <a:spLocks noGrp="1"/>
          </p:cNvSpPr>
          <p:nvPr>
            <p:ph type="body" sz="quarter" idx="14" hasCustomPrompt="1"/>
          </p:nvPr>
        </p:nvSpPr>
        <p:spPr>
          <a:xfrm>
            <a:off x="3286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1</a:t>
            </a:r>
          </a:p>
        </p:txBody>
      </p:sp>
      <p:pic>
        <p:nvPicPr>
          <p:cNvPr id="19" name="Picture" descr="Image">
            <a:extLst>
              <a:ext uri="{FF2B5EF4-FFF2-40B4-BE49-F238E27FC236}">
                <a16:creationId xmlns:a16="http://schemas.microsoft.com/office/drawing/2014/main" id="{7D295661-D9DD-8D43-9041-6814DE8FF69D}"/>
              </a:ext>
            </a:extLst>
          </p:cNvPr>
          <p:cNvPicPr>
            <a:picLocks noChangeAspect="1"/>
          </p:cNvPicPr>
          <p:nvPr userDrawn="1"/>
        </p:nvPicPr>
        <p:blipFill>
          <a:blip r:embed="rId2"/>
          <a:stretch>
            <a:fillRect/>
          </a:stretch>
        </p:blipFill>
        <p:spPr>
          <a:xfrm>
            <a:off x="3905624" y="1290917"/>
            <a:ext cx="1328200" cy="1557617"/>
          </a:xfrm>
          <a:prstGeom prst="rect">
            <a:avLst/>
          </a:prstGeom>
        </p:spPr>
      </p:pic>
      <p:sp>
        <p:nvSpPr>
          <p:cNvPr id="13" name="Text" descr="Text">
            <a:extLst>
              <a:ext uri="{FF2B5EF4-FFF2-40B4-BE49-F238E27FC236}">
                <a16:creationId xmlns:a16="http://schemas.microsoft.com/office/drawing/2014/main" id="{73CED3B5-33C7-894B-9D58-FC396998F4D3}"/>
              </a:ext>
            </a:extLst>
          </p:cNvPr>
          <p:cNvSpPr>
            <a:spLocks noGrp="1"/>
          </p:cNvSpPr>
          <p:nvPr>
            <p:ph type="body" sz="quarter" idx="18"/>
          </p:nvPr>
        </p:nvSpPr>
        <p:spPr>
          <a:xfrm>
            <a:off x="3503712" y="307340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9" name="background">
            <a:extLst>
              <a:ext uri="{FF2B5EF4-FFF2-40B4-BE49-F238E27FC236}">
                <a16:creationId xmlns:a16="http://schemas.microsoft.com/office/drawing/2014/main" id="{E69AB749-3152-6149-94E2-048594181730}"/>
              </a:ext>
            </a:extLst>
          </p:cNvPr>
          <p:cNvSpPr>
            <a:spLocks noGrp="1"/>
          </p:cNvSpPr>
          <p:nvPr>
            <p:ph type="body" sz="quarter" idx="15" hasCustomPrompt="1"/>
          </p:nvPr>
        </p:nvSpPr>
        <p:spPr>
          <a:xfrm>
            <a:off x="6238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2</a:t>
            </a:r>
          </a:p>
        </p:txBody>
      </p:sp>
      <p:pic>
        <p:nvPicPr>
          <p:cNvPr id="21" name="Picture" descr="Image">
            <a:extLst>
              <a:ext uri="{FF2B5EF4-FFF2-40B4-BE49-F238E27FC236}">
                <a16:creationId xmlns:a16="http://schemas.microsoft.com/office/drawing/2014/main" id="{34669171-BF23-B54C-8D3F-B1C89E122C36}"/>
              </a:ext>
            </a:extLst>
          </p:cNvPr>
          <p:cNvPicPr>
            <a:picLocks noChangeAspect="1"/>
          </p:cNvPicPr>
          <p:nvPr userDrawn="1"/>
        </p:nvPicPr>
        <p:blipFill>
          <a:blip r:embed="rId2"/>
          <a:stretch>
            <a:fillRect/>
          </a:stretch>
        </p:blipFill>
        <p:spPr>
          <a:xfrm>
            <a:off x="6960096" y="1292400"/>
            <a:ext cx="1328200" cy="1557617"/>
          </a:xfrm>
          <a:prstGeom prst="rect">
            <a:avLst/>
          </a:prstGeom>
        </p:spPr>
      </p:pic>
      <p:sp>
        <p:nvSpPr>
          <p:cNvPr id="14" name="Text" descr="Text">
            <a:extLst>
              <a:ext uri="{FF2B5EF4-FFF2-40B4-BE49-F238E27FC236}">
                <a16:creationId xmlns:a16="http://schemas.microsoft.com/office/drawing/2014/main" id="{87F3A240-3369-0145-B540-5A60FA0848EA}"/>
              </a:ext>
            </a:extLst>
          </p:cNvPr>
          <p:cNvSpPr>
            <a:spLocks noGrp="1"/>
          </p:cNvSpPr>
          <p:nvPr>
            <p:ph type="body" sz="quarter" idx="19"/>
          </p:nvPr>
        </p:nvSpPr>
        <p:spPr>
          <a:xfrm>
            <a:off x="6456040" y="307340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10" name="background">
            <a:extLst>
              <a:ext uri="{FF2B5EF4-FFF2-40B4-BE49-F238E27FC236}">
                <a16:creationId xmlns:a16="http://schemas.microsoft.com/office/drawing/2014/main" id="{F708712F-D0E9-B94A-A9B7-F258F0F10A73}"/>
              </a:ext>
            </a:extLst>
          </p:cNvPr>
          <p:cNvSpPr>
            <a:spLocks noGrp="1"/>
          </p:cNvSpPr>
          <p:nvPr>
            <p:ph type="body" sz="quarter" idx="16" hasCustomPrompt="1"/>
          </p:nvPr>
        </p:nvSpPr>
        <p:spPr>
          <a:xfrm>
            <a:off x="9190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3</a:t>
            </a:r>
          </a:p>
        </p:txBody>
      </p:sp>
      <p:pic>
        <p:nvPicPr>
          <p:cNvPr id="22" name="Picture" descr="Image">
            <a:extLst>
              <a:ext uri="{FF2B5EF4-FFF2-40B4-BE49-F238E27FC236}">
                <a16:creationId xmlns:a16="http://schemas.microsoft.com/office/drawing/2014/main" id="{8073F21E-F4EF-B246-B7E8-4FA799EC37BA}"/>
              </a:ext>
            </a:extLst>
          </p:cNvPr>
          <p:cNvPicPr>
            <a:picLocks noChangeAspect="1"/>
          </p:cNvPicPr>
          <p:nvPr userDrawn="1"/>
        </p:nvPicPr>
        <p:blipFill>
          <a:blip r:embed="rId2"/>
          <a:stretch>
            <a:fillRect/>
          </a:stretch>
        </p:blipFill>
        <p:spPr>
          <a:xfrm>
            <a:off x="9840416" y="1290917"/>
            <a:ext cx="1328200" cy="1557617"/>
          </a:xfrm>
          <a:prstGeom prst="rect">
            <a:avLst/>
          </a:prstGeom>
        </p:spPr>
      </p:pic>
      <p:sp>
        <p:nvSpPr>
          <p:cNvPr id="16" name="Text" descr="Text">
            <a:extLst>
              <a:ext uri="{FF2B5EF4-FFF2-40B4-BE49-F238E27FC236}">
                <a16:creationId xmlns:a16="http://schemas.microsoft.com/office/drawing/2014/main" id="{5387EEB0-9F43-E241-9EDB-010FB36582B4}"/>
              </a:ext>
            </a:extLst>
          </p:cNvPr>
          <p:cNvSpPr>
            <a:spLocks noGrp="1"/>
          </p:cNvSpPr>
          <p:nvPr>
            <p:ph type="body" sz="quarter" idx="21"/>
          </p:nvPr>
        </p:nvSpPr>
        <p:spPr>
          <a:xfrm>
            <a:off x="9408368" y="306896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26373E51-46F8-B446-A241-A5395388A9EB}"/>
              </a:ext>
            </a:extLst>
          </p:cNvPr>
          <p:cNvSpPr>
            <a:spLocks noGrp="1"/>
          </p:cNvSpPr>
          <p:nvPr>
            <p:ph type="dt" sz="half" idx="10"/>
          </p:nvPr>
        </p:nvSpPr>
        <p:spPr/>
        <p:txBody>
          <a:bodyPr/>
          <a:lstStyle/>
          <a:p>
            <a:pPr>
              <a:defRPr/>
            </a:pPr>
            <a:fld id="{C6478F44-CA4B-8F47-8400-2C19AC9A20AB}" type="datetimeFigureOut">
              <a:rPr lang="en-US" smtClean="0"/>
              <a:pPr>
                <a:defRPr/>
              </a:pPr>
              <a:t>10/12/22</a:t>
            </a:fld>
            <a:endParaRPr lang="en-US" dirty="0"/>
          </a:p>
        </p:txBody>
      </p:sp>
      <p:sp>
        <p:nvSpPr>
          <p:cNvPr id="4" name="Footer Placeholder 3">
            <a:extLst>
              <a:ext uri="{FF2B5EF4-FFF2-40B4-BE49-F238E27FC236}">
                <a16:creationId xmlns:a16="http://schemas.microsoft.com/office/drawing/2014/main" id="{B8BCFD4B-BF38-E841-868E-C9F3BBC7265C}"/>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DB688DCC-68B7-D349-B50E-BEE3CC1D87CA}"/>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2996836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CL two column Image">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5400000" cy="2325802"/>
          </a:xfrm>
        </p:spPr>
        <p:txBody>
          <a:bodyPr/>
          <a:lstStyle>
            <a:lvl1pPr>
              <a:defRPr sz="3600" b="0"/>
            </a:lvl1pPr>
          </a:lstStyle>
          <a:p>
            <a:pPr lvl="0"/>
            <a:r>
              <a:rPr lang="en-GB" dirty="0"/>
              <a:t>Heading</a:t>
            </a:r>
          </a:p>
        </p:txBody>
      </p:sp>
      <p:sp>
        <p:nvSpPr>
          <p:cNvPr id="11" name="Text" descr="Text">
            <a:extLst>
              <a:ext uri="{FF2B5EF4-FFF2-40B4-BE49-F238E27FC236}">
                <a16:creationId xmlns:a16="http://schemas.microsoft.com/office/drawing/2014/main" id="{96CC15FA-5D3D-604E-8882-80A2838906CB}"/>
              </a:ext>
            </a:extLst>
          </p:cNvPr>
          <p:cNvSpPr>
            <a:spLocks noGrp="1"/>
          </p:cNvSpPr>
          <p:nvPr>
            <p:ph type="body" sz="quarter" idx="13"/>
          </p:nvPr>
        </p:nvSpPr>
        <p:spPr>
          <a:xfrm>
            <a:off x="360000" y="3618500"/>
            <a:ext cx="5399088" cy="2617200"/>
          </a:xfrm>
        </p:spPr>
        <p:txBody>
          <a:bodyPr/>
          <a:lstStyle>
            <a:lvl1pPr marL="180975" marR="0" indent="-18097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1800"/>
            </a:lvl1pPr>
          </a:lstStyle>
          <a:p>
            <a:pPr lvl="0"/>
            <a:r>
              <a:rPr lang="en-US"/>
              <a:t>Edit Master text styles</a:t>
            </a:r>
          </a:p>
        </p:txBody>
      </p:sp>
      <p:sp>
        <p:nvSpPr>
          <p:cNvPr id="7" name="Picture" descr="Image">
            <a:extLst>
              <a:ext uri="{FF2B5EF4-FFF2-40B4-BE49-F238E27FC236}">
                <a16:creationId xmlns:a16="http://schemas.microsoft.com/office/drawing/2014/main" id="{C443FA27-F0DB-1840-998D-206100BED38F}"/>
              </a:ext>
            </a:extLst>
          </p:cNvPr>
          <p:cNvSpPr>
            <a:spLocks noGrp="1"/>
          </p:cNvSpPr>
          <p:nvPr>
            <p:ph type="pic" sz="quarter" idx="18" hasCustomPrompt="1"/>
          </p:nvPr>
        </p:nvSpPr>
        <p:spPr>
          <a:xfrm>
            <a:off x="5940000" y="900000"/>
            <a:ext cx="5400000" cy="5344683"/>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10/12/22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2742215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CL three column image">
    <p:spTree>
      <p:nvGrpSpPr>
        <p:cNvPr id="1" name=""/>
        <p:cNvGrpSpPr/>
        <p:nvPr/>
      </p:nvGrpSpPr>
      <p:grpSpPr>
        <a:xfrm>
          <a:off x="0" y="0"/>
          <a:ext cx="0" cy="0"/>
          <a:chOff x="0" y="0"/>
          <a:chExt cx="0" cy="0"/>
        </a:xfrm>
      </p:grpSpPr>
      <p:sp>
        <p:nvSpPr>
          <p:cNvPr id="12" name="Picture" descr="Image">
            <a:extLst>
              <a:ext uri="{FF2B5EF4-FFF2-40B4-BE49-F238E27FC236}">
                <a16:creationId xmlns:a16="http://schemas.microsoft.com/office/drawing/2014/main" id="{935F83AB-29A1-EF49-B6EC-5214A87545D5}"/>
              </a:ext>
            </a:extLst>
          </p:cNvPr>
          <p:cNvSpPr>
            <a:spLocks noGrp="1"/>
          </p:cNvSpPr>
          <p:nvPr>
            <p:ph type="pic" sz="quarter" idx="16" hasCustomPrompt="1"/>
          </p:nvPr>
        </p:nvSpPr>
        <p:spPr>
          <a:xfrm>
            <a:off x="36000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8" name="Text" descr="Text">
            <a:extLst>
              <a:ext uri="{FF2B5EF4-FFF2-40B4-BE49-F238E27FC236}">
                <a16:creationId xmlns:a16="http://schemas.microsoft.com/office/drawing/2014/main" id="{83D66963-CB2B-4B4F-BCF3-CFD7FD192F0F}"/>
              </a:ext>
            </a:extLst>
          </p:cNvPr>
          <p:cNvSpPr>
            <a:spLocks noGrp="1"/>
          </p:cNvSpPr>
          <p:nvPr>
            <p:ph type="body" sz="quarter" idx="13"/>
          </p:nvPr>
        </p:nvSpPr>
        <p:spPr>
          <a:xfrm>
            <a:off x="360000" y="4017600"/>
            <a:ext cx="3420000" cy="2304000"/>
          </a:xfrm>
        </p:spPr>
        <p:txBody>
          <a:bodyPr/>
          <a:lstStyle>
            <a:lvl1pPr marL="180975" indent="-169863">
              <a:tabLst/>
              <a:defRPr sz="1800"/>
            </a:lvl1pPr>
          </a:lstStyle>
          <a:p>
            <a:pPr lvl="0"/>
            <a:r>
              <a:rPr lang="en-US"/>
              <a:t>Edit Master text styles</a:t>
            </a:r>
          </a:p>
        </p:txBody>
      </p:sp>
      <p:sp>
        <p:nvSpPr>
          <p:cNvPr id="13" name="Picture" descr="Image">
            <a:extLst>
              <a:ext uri="{FF2B5EF4-FFF2-40B4-BE49-F238E27FC236}">
                <a16:creationId xmlns:a16="http://schemas.microsoft.com/office/drawing/2014/main" id="{E95E3DE4-2C02-DF4D-871A-130A912A3EB7}"/>
              </a:ext>
            </a:extLst>
          </p:cNvPr>
          <p:cNvSpPr>
            <a:spLocks noGrp="1"/>
          </p:cNvSpPr>
          <p:nvPr>
            <p:ph type="pic" sz="quarter" idx="17" hasCustomPrompt="1"/>
          </p:nvPr>
        </p:nvSpPr>
        <p:spPr>
          <a:xfrm>
            <a:off x="429580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10" name="Text" descr="Text">
            <a:extLst>
              <a:ext uri="{FF2B5EF4-FFF2-40B4-BE49-F238E27FC236}">
                <a16:creationId xmlns:a16="http://schemas.microsoft.com/office/drawing/2014/main" id="{F7085F07-56B0-4443-841E-8375628232BD}"/>
              </a:ext>
            </a:extLst>
          </p:cNvPr>
          <p:cNvSpPr>
            <a:spLocks noGrp="1"/>
          </p:cNvSpPr>
          <p:nvPr>
            <p:ph type="body" sz="quarter" idx="14"/>
          </p:nvPr>
        </p:nvSpPr>
        <p:spPr>
          <a:xfrm>
            <a:off x="4320000" y="4017600"/>
            <a:ext cx="3420000" cy="2304000"/>
          </a:xfrm>
        </p:spPr>
        <p:txBody>
          <a:bodyPr/>
          <a:lstStyle>
            <a:lvl1pPr marL="180975" indent="-169863">
              <a:tabLst/>
              <a:defRPr sz="1800"/>
            </a:lvl1pPr>
          </a:lstStyle>
          <a:p>
            <a:pPr lvl="0"/>
            <a:r>
              <a:rPr lang="en-US"/>
              <a:t>Edit Master text styles</a:t>
            </a:r>
          </a:p>
        </p:txBody>
      </p:sp>
      <p:sp>
        <p:nvSpPr>
          <p:cNvPr id="15" name="Picture" descr="Image">
            <a:extLst>
              <a:ext uri="{FF2B5EF4-FFF2-40B4-BE49-F238E27FC236}">
                <a16:creationId xmlns:a16="http://schemas.microsoft.com/office/drawing/2014/main" id="{08A0AD7D-724B-E44B-89BE-D93B46E6BC83}"/>
              </a:ext>
            </a:extLst>
          </p:cNvPr>
          <p:cNvSpPr>
            <a:spLocks noGrp="1"/>
          </p:cNvSpPr>
          <p:nvPr>
            <p:ph type="pic" sz="quarter" idx="18" hasCustomPrompt="1"/>
          </p:nvPr>
        </p:nvSpPr>
        <p:spPr>
          <a:xfrm>
            <a:off x="825624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11" name="Text" descr="Text">
            <a:extLst>
              <a:ext uri="{FF2B5EF4-FFF2-40B4-BE49-F238E27FC236}">
                <a16:creationId xmlns:a16="http://schemas.microsoft.com/office/drawing/2014/main" id="{BB07EA65-C349-F04B-BF09-CC2483489C50}"/>
              </a:ext>
            </a:extLst>
          </p:cNvPr>
          <p:cNvSpPr>
            <a:spLocks noGrp="1"/>
          </p:cNvSpPr>
          <p:nvPr>
            <p:ph type="body" sz="quarter" idx="15"/>
          </p:nvPr>
        </p:nvSpPr>
        <p:spPr>
          <a:xfrm>
            <a:off x="8280218" y="4017600"/>
            <a:ext cx="3420000" cy="2304000"/>
          </a:xfrm>
        </p:spPr>
        <p:txBody>
          <a:bodyPr/>
          <a:lstStyle>
            <a:lvl1pPr marL="180975" indent="-169863">
              <a:tabLst/>
              <a:defRPr sz="1800"/>
            </a:lvl1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10/12/22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1490858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CL Table">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1" name="Table" descr="Text / Table">
            <a:extLst>
              <a:ext uri="{FF2B5EF4-FFF2-40B4-BE49-F238E27FC236}">
                <a16:creationId xmlns:a16="http://schemas.microsoft.com/office/drawing/2014/main" id="{4DEFD8C9-6C2B-9C49-9F6F-5A35A2B747AF}"/>
              </a:ext>
            </a:extLst>
          </p:cNvPr>
          <p:cNvSpPr>
            <a:spLocks noGrp="1"/>
          </p:cNvSpPr>
          <p:nvPr>
            <p:ph type="tbl" sz="quarter" idx="14" hasCustomPrompt="1"/>
          </p:nvPr>
        </p:nvSpPr>
        <p:spPr>
          <a:xfrm>
            <a:off x="360363" y="2286001"/>
            <a:ext cx="11553825" cy="4073524"/>
          </a:xfrm>
        </p:spPr>
        <p:txBody>
          <a:bodyPr/>
          <a:lstStyle/>
          <a:p>
            <a:r>
              <a:rPr lang="en-GB" dirty="0"/>
              <a:t>Click to add table</a:t>
            </a:r>
            <a:endParaRPr lang="en-US" dirty="0"/>
          </a:p>
        </p:txBody>
      </p:sp>
      <p:sp>
        <p:nvSpPr>
          <p:cNvPr id="8" name="Text">
            <a:extLst>
              <a:ext uri="{FF2B5EF4-FFF2-40B4-BE49-F238E27FC236}">
                <a16:creationId xmlns:a16="http://schemas.microsoft.com/office/drawing/2014/main" id="{D31E44D0-02C4-914B-B5F4-F5B0F5862CBB}"/>
              </a:ext>
            </a:extLst>
          </p:cNvPr>
          <p:cNvSpPr>
            <a:spLocks noGrp="1"/>
          </p:cNvSpPr>
          <p:nvPr>
            <p:ph type="body" sz="quarter" idx="15"/>
          </p:nvPr>
        </p:nvSpPr>
        <p:spPr>
          <a:xfrm>
            <a:off x="9366454" y="2414430"/>
            <a:ext cx="2557322" cy="2623913"/>
          </a:xfrm>
        </p:spPr>
        <p:txBody>
          <a:bodyPr/>
          <a:lstStyle>
            <a:lvl1pPr marL="180975" indent="-169863">
              <a:tabLst/>
              <a:defRPr sz="1800"/>
            </a:lvl1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10/12/22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869063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UCL Table 2">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7" name="Table" descr="Text / Table">
            <a:extLst>
              <a:ext uri="{FF2B5EF4-FFF2-40B4-BE49-F238E27FC236}">
                <a16:creationId xmlns:a16="http://schemas.microsoft.com/office/drawing/2014/main" id="{01422A73-1E05-8B44-93EA-70AD3FCEEC9E}"/>
              </a:ext>
            </a:extLst>
          </p:cNvPr>
          <p:cNvSpPr>
            <a:spLocks noGrp="1"/>
          </p:cNvSpPr>
          <p:nvPr>
            <p:ph type="tbl" sz="quarter" idx="14" hasCustomPrompt="1"/>
          </p:nvPr>
        </p:nvSpPr>
        <p:spPr>
          <a:xfrm>
            <a:off x="360363" y="2286001"/>
            <a:ext cx="11553825" cy="4073524"/>
          </a:xfrm>
        </p:spPr>
        <p:txBody>
          <a:bodyPr/>
          <a:lstStyle/>
          <a:p>
            <a:r>
              <a:rPr lang="en-GB" dirty="0"/>
              <a:t>Click to add table</a:t>
            </a:r>
            <a:endParaRPr lang="en-US" dirty="0"/>
          </a:p>
        </p:txBody>
      </p:sp>
      <p:sp>
        <p:nvSpPr>
          <p:cNvPr id="9" name="Text">
            <a:extLst>
              <a:ext uri="{FF2B5EF4-FFF2-40B4-BE49-F238E27FC236}">
                <a16:creationId xmlns:a16="http://schemas.microsoft.com/office/drawing/2014/main" id="{AD015BAE-CDFB-0848-8398-8E01CAEBAAEC}"/>
              </a:ext>
            </a:extLst>
          </p:cNvPr>
          <p:cNvSpPr>
            <a:spLocks noGrp="1"/>
          </p:cNvSpPr>
          <p:nvPr>
            <p:ph type="body" sz="quarter" idx="13"/>
          </p:nvPr>
        </p:nvSpPr>
        <p:spPr>
          <a:xfrm>
            <a:off x="360000" y="3451091"/>
            <a:ext cx="2610000" cy="2894291"/>
          </a:xfrm>
          <a:noFill/>
        </p:spPr>
        <p:txBody>
          <a:bodyPr lIns="0" tIns="0" rIns="0" bIns="0"/>
          <a:lstStyle>
            <a:lvl1pPr>
              <a:defRPr sz="1800"/>
            </a:lvl1pPr>
            <a:lvl2pPr>
              <a:buFontTx/>
              <a:buNone/>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10/12/22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4224706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CL Contact 2 column ">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GB" dirty="0"/>
              <a:t>Useful links &amp; contact details</a:t>
            </a:r>
            <a:endParaRPr lang="en-US" dirty="0"/>
          </a:p>
        </p:txBody>
      </p:sp>
      <p:sp>
        <p:nvSpPr>
          <p:cNvPr id="21" name="Text" descr="Text">
            <a:extLst>
              <a:ext uri="{FF2B5EF4-FFF2-40B4-BE49-F238E27FC236}">
                <a16:creationId xmlns:a16="http://schemas.microsoft.com/office/drawing/2014/main" id="{82579D70-1A08-DC42-8CE8-ACA8360A7F42}"/>
              </a:ext>
            </a:extLst>
          </p:cNvPr>
          <p:cNvSpPr>
            <a:spLocks noGrp="1"/>
          </p:cNvSpPr>
          <p:nvPr>
            <p:ph type="body" sz="quarter" idx="13"/>
          </p:nvPr>
        </p:nvSpPr>
        <p:spPr>
          <a:xfrm>
            <a:off x="360000" y="2412000"/>
            <a:ext cx="5399088" cy="3600000"/>
          </a:xfrm>
        </p:spPr>
        <p:txBody>
          <a:bodyPr/>
          <a:lstStyle>
            <a:lvl1pPr marL="180975" indent="-169863">
              <a:tabLst/>
              <a:defRPr sz="2400">
                <a:latin typeface="+mn-lt"/>
              </a:defRPr>
            </a:lvl1pPr>
          </a:lstStyle>
          <a:p>
            <a:pPr lvl="0"/>
            <a:r>
              <a:rPr lang="en-US"/>
              <a:t>Edit Master text styles</a:t>
            </a:r>
          </a:p>
        </p:txBody>
      </p:sp>
      <p:sp>
        <p:nvSpPr>
          <p:cNvPr id="22" name="Text" descr="Text">
            <a:extLst>
              <a:ext uri="{FF2B5EF4-FFF2-40B4-BE49-F238E27FC236}">
                <a16:creationId xmlns:a16="http://schemas.microsoft.com/office/drawing/2014/main" id="{82B359B7-CB0C-544C-88EE-891FC732EECE}"/>
              </a:ext>
            </a:extLst>
          </p:cNvPr>
          <p:cNvSpPr>
            <a:spLocks noGrp="1"/>
          </p:cNvSpPr>
          <p:nvPr>
            <p:ph type="body" sz="quarter" idx="14"/>
          </p:nvPr>
        </p:nvSpPr>
        <p:spPr>
          <a:xfrm>
            <a:off x="5940000" y="2412000"/>
            <a:ext cx="5399088" cy="3600000"/>
          </a:xfrm>
        </p:spPr>
        <p:txBody>
          <a:bodyPr/>
          <a:lstStyle>
            <a:lvl1pPr marL="180975" indent="-169863">
              <a:tabLst/>
              <a:defRPr sz="2400">
                <a:latin typeface="+mn-lt"/>
              </a:defRPr>
            </a:lvl1pPr>
          </a:lstStyle>
          <a:p>
            <a:pPr lvl="0"/>
            <a:r>
              <a:rPr lang="en-US" sz="2400">
                <a:latin typeface="Arial" panose="020B0604020202020204" pitchFamily="34" charset="0"/>
                <a:cs typeface="Arial" panose="020B0604020202020204" pitchFamily="34" charset="0"/>
              </a:rPr>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10/12/22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52133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CL Title slide 3">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7E0FC6D2-4499-5C4C-8C93-C7590708B796}"/>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11" name="Picture" descr="Image">
            <a:extLst>
              <a:ext uri="{FF2B5EF4-FFF2-40B4-BE49-F238E27FC236}">
                <a16:creationId xmlns:a16="http://schemas.microsoft.com/office/drawing/2014/main" id="{D7C34FC0-F8B1-D041-9578-733D7F3C687D}"/>
              </a:ext>
            </a:extLst>
          </p:cNvPr>
          <p:cNvSpPr>
            <a:spLocks noGrp="1"/>
          </p:cNvSpPr>
          <p:nvPr>
            <p:ph type="pic" sz="quarter" idx="12" hasCustomPrompt="1"/>
          </p:nvPr>
        </p:nvSpPr>
        <p:spPr>
          <a:xfrm>
            <a:off x="0" y="1440000"/>
            <a:ext cx="12192000" cy="5421086"/>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
        <p:nvSpPr>
          <p:cNvPr id="10" name="Main Headline" descr="Headline">
            <a:extLst>
              <a:ext uri="{FF2B5EF4-FFF2-40B4-BE49-F238E27FC236}">
                <a16:creationId xmlns:a16="http://schemas.microsoft.com/office/drawing/2014/main" id="{5F848594-69CD-DA4E-BB25-23F671A7C1BC}"/>
              </a:ext>
            </a:extLst>
          </p:cNvPr>
          <p:cNvSpPr>
            <a:spLocks noGrp="1"/>
          </p:cNvSpPr>
          <p:nvPr>
            <p:ph type="title" hasCustomPrompt="1"/>
          </p:nvPr>
        </p:nvSpPr>
        <p:spPr>
          <a:xfrm>
            <a:off x="0" y="1549105"/>
            <a:ext cx="7560000" cy="2340000"/>
          </a:xfrm>
          <a:solidFill>
            <a:srgbClr val="FFFFFF"/>
          </a:solidFill>
        </p:spPr>
        <p:txBody>
          <a:bodyPr lIns="360000" tIns="180000"/>
          <a:lstStyle>
            <a:lvl1pPr>
              <a:defRPr baseline="0">
                <a:solidFill>
                  <a:srgbClr val="000000"/>
                </a:solidFill>
              </a:defRPr>
            </a:lvl1pPr>
          </a:lstStyle>
          <a:p>
            <a:r>
              <a:rPr lang="en-US" dirty="0"/>
              <a:t>Main headline,</a:t>
            </a:r>
            <a:br>
              <a:rPr lang="en-US" dirty="0"/>
            </a:br>
            <a:r>
              <a:rPr lang="en-US" dirty="0"/>
              <a:t>Arial 44pt bold</a:t>
            </a:r>
          </a:p>
        </p:txBody>
      </p:sp>
      <p:sp>
        <p:nvSpPr>
          <p:cNvPr id="5" name="Sub Heading" descr="Sub heading">
            <a:extLst>
              <a:ext uri="{FF2B5EF4-FFF2-40B4-BE49-F238E27FC236}">
                <a16:creationId xmlns:a16="http://schemas.microsoft.com/office/drawing/2014/main" id="{D5AB2EC5-97D3-8D44-BB0B-9125E87D1F9D}"/>
              </a:ext>
            </a:extLst>
          </p:cNvPr>
          <p:cNvSpPr>
            <a:spLocks noGrp="1"/>
          </p:cNvSpPr>
          <p:nvPr>
            <p:ph type="body" sz="quarter" idx="11"/>
          </p:nvPr>
        </p:nvSpPr>
        <p:spPr>
          <a:xfrm>
            <a:off x="359999" y="3239999"/>
            <a:ext cx="6840000" cy="65177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600" baseline="0">
                <a:solidFill>
                  <a:schemeClr val="tx1"/>
                </a:solidFill>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52369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CL Title slide 2 - single line headline">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8FD8CE85-9178-344E-BC9E-19B545ECA60C}"/>
              </a:ext>
            </a:extLst>
          </p:cNvPr>
          <p:cNvSpPr/>
          <p:nvPr userDrawn="1"/>
        </p:nvSpPr>
        <p:spPr>
          <a:xfrm>
            <a:off x="0" y="-1"/>
            <a:ext cx="12192000" cy="2520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10" name="Main Headline" descr="Headline">
            <a:extLst>
              <a:ext uri="{FF2B5EF4-FFF2-40B4-BE49-F238E27FC236}">
                <a16:creationId xmlns:a16="http://schemas.microsoft.com/office/drawing/2014/main" id="{14916FEE-2CA1-274A-AB9A-27AE550ED61F}"/>
              </a:ext>
            </a:extLst>
          </p:cNvPr>
          <p:cNvSpPr>
            <a:spLocks noGrp="1" noChangeArrowheads="1"/>
          </p:cNvSpPr>
          <p:nvPr>
            <p:ph type="title" hasCustomPrompt="1"/>
          </p:nvPr>
        </p:nvSpPr>
        <p:spPr bwMode="auto">
          <a:xfrm>
            <a:off x="360000" y="1620000"/>
            <a:ext cx="10800690" cy="81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44pt bold</a:t>
            </a:r>
            <a:br>
              <a:rPr lang="en-US" dirty="0"/>
            </a:br>
            <a:endParaRPr lang="en-US" altLang="en-US" dirty="0"/>
          </a:p>
        </p:txBody>
      </p:sp>
      <p:sp>
        <p:nvSpPr>
          <p:cNvPr id="11" name="Picture " descr="Image">
            <a:extLst>
              <a:ext uri="{FF2B5EF4-FFF2-40B4-BE49-F238E27FC236}">
                <a16:creationId xmlns:a16="http://schemas.microsoft.com/office/drawing/2014/main" id="{7AAB61C2-2ECC-1549-9211-9297F9B818DB}"/>
              </a:ext>
            </a:extLst>
          </p:cNvPr>
          <p:cNvSpPr>
            <a:spLocks noGrp="1"/>
          </p:cNvSpPr>
          <p:nvPr>
            <p:ph type="pic" sz="quarter" idx="12" hasCustomPrompt="1"/>
          </p:nvPr>
        </p:nvSpPr>
        <p:spPr>
          <a:xfrm>
            <a:off x="0" y="2505456"/>
            <a:ext cx="12192000" cy="4352544"/>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Tree>
    <p:extLst>
      <p:ext uri="{BB962C8B-B14F-4D97-AF65-F5344CB8AC3E}">
        <p14:creationId xmlns:p14="http://schemas.microsoft.com/office/powerpoint/2010/main" val="323269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CL Title - Double line - no image">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271759B8-0ABB-3643-884B-0A918443C549}"/>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2" name="Background">
            <a:extLst>
              <a:ext uri="{FF2B5EF4-FFF2-40B4-BE49-F238E27FC236}">
                <a16:creationId xmlns:a16="http://schemas.microsoft.com/office/drawing/2014/main" id="{8FD8CE85-9178-344E-BC9E-19B545ECA60C}"/>
              </a:ext>
              <a:ext uri="{C183D7F6-B498-43B3-948B-1728B52AA6E4}">
                <adec:decorative xmlns:adec="http://schemas.microsoft.com/office/drawing/2017/decorative" val="1"/>
              </a:ext>
            </a:extLst>
          </p:cNvPr>
          <p:cNvSpPr/>
          <p:nvPr/>
        </p:nvSpPr>
        <p:spPr>
          <a:xfrm>
            <a:off x="0" y="1440000"/>
            <a:ext cx="12192000" cy="1679261"/>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in Headline" descr="Headline">
            <a:extLst>
              <a:ext uri="{FF2B5EF4-FFF2-40B4-BE49-F238E27FC236}">
                <a16:creationId xmlns:a16="http://schemas.microsoft.com/office/drawing/2014/main" id="{0AFC6B55-24BD-7545-82A9-DD37164DF15B}"/>
              </a:ext>
            </a:extLst>
          </p:cNvPr>
          <p:cNvSpPr>
            <a:spLocks noGrp="1" noChangeArrowheads="1"/>
          </p:cNvSpPr>
          <p:nvPr>
            <p:ph type="title" hasCustomPrompt="1"/>
          </p:nvPr>
        </p:nvSpPr>
        <p:spPr bwMode="auto">
          <a:xfrm>
            <a:off x="360000" y="1620000"/>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44pt bold</a:t>
            </a:r>
            <a:br>
              <a:rPr lang="en-US" dirty="0"/>
            </a:br>
            <a:endParaRPr lang="en-US" altLang="en-US" dirty="0"/>
          </a:p>
        </p:txBody>
      </p:sp>
      <p:sp>
        <p:nvSpPr>
          <p:cNvPr id="10" name="Sub Heading" descr="Sub heading">
            <a:extLst>
              <a:ext uri="{FF2B5EF4-FFF2-40B4-BE49-F238E27FC236}">
                <a16:creationId xmlns:a16="http://schemas.microsoft.com/office/drawing/2014/main" id="{790EF792-5BFA-7942-944E-20B5F5BA61DD}"/>
              </a:ext>
            </a:extLst>
          </p:cNvPr>
          <p:cNvSpPr>
            <a:spLocks noGrp="1"/>
          </p:cNvSpPr>
          <p:nvPr>
            <p:ph type="body" sz="quarter" idx="11"/>
          </p:nvPr>
        </p:nvSpPr>
        <p:spPr>
          <a:xfrm>
            <a:off x="359999" y="3420000"/>
            <a:ext cx="9000000" cy="19080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lvl="0"/>
            <a:r>
              <a:rPr lang="en-US"/>
              <a:t>Edit Master text styles</a:t>
            </a:r>
          </a:p>
        </p:txBody>
      </p:sp>
    </p:spTree>
    <p:extLst>
      <p:ext uri="{BB962C8B-B14F-4D97-AF65-F5344CB8AC3E}">
        <p14:creationId xmlns:p14="http://schemas.microsoft.com/office/powerpoint/2010/main" val="13262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CL Title  - Double line - half imag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59606069-DCB2-E341-97E0-98600856E2E5}"/>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12" name="Picture" descr="Image">
            <a:extLst>
              <a:ext uri="{FF2B5EF4-FFF2-40B4-BE49-F238E27FC236}">
                <a16:creationId xmlns:a16="http://schemas.microsoft.com/office/drawing/2014/main" id="{A724F846-9E16-0743-9A5C-ED2946248F5A}"/>
              </a:ext>
            </a:extLst>
          </p:cNvPr>
          <p:cNvSpPr>
            <a:spLocks noGrp="1"/>
          </p:cNvSpPr>
          <p:nvPr>
            <p:ph type="pic" sz="quarter" idx="12" hasCustomPrompt="1"/>
          </p:nvPr>
        </p:nvSpPr>
        <p:spPr>
          <a:xfrm>
            <a:off x="0" y="1436914"/>
            <a:ext cx="12192000" cy="1682804"/>
          </a:xfrm>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2" name="Background">
            <a:extLst>
              <a:ext uri="{FF2B5EF4-FFF2-40B4-BE49-F238E27FC236}">
                <a16:creationId xmlns:a16="http://schemas.microsoft.com/office/drawing/2014/main" id="{8FD8CE85-9178-344E-BC9E-19B545ECA60C}"/>
              </a:ext>
              <a:ext uri="{C183D7F6-B498-43B3-948B-1728B52AA6E4}">
                <adec:decorative xmlns:adec="http://schemas.microsoft.com/office/drawing/2017/decorative" val="1"/>
              </a:ext>
            </a:extLst>
          </p:cNvPr>
          <p:cNvSpPr/>
          <p:nvPr/>
        </p:nvSpPr>
        <p:spPr>
          <a:xfrm flipV="1">
            <a:off x="0" y="3122579"/>
            <a:ext cx="12192000" cy="3735421"/>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Headline" descr="Headline">
            <a:extLst>
              <a:ext uri="{FF2B5EF4-FFF2-40B4-BE49-F238E27FC236}">
                <a16:creationId xmlns:a16="http://schemas.microsoft.com/office/drawing/2014/main" id="{F393605F-7BBC-284E-8DAE-0B5B84113824}"/>
              </a:ext>
            </a:extLst>
          </p:cNvPr>
          <p:cNvSpPr>
            <a:spLocks noGrp="1" noChangeArrowheads="1"/>
          </p:cNvSpPr>
          <p:nvPr>
            <p:ph type="title" hasCustomPrompt="1"/>
          </p:nvPr>
        </p:nvSpPr>
        <p:spPr bwMode="auto">
          <a:xfrm>
            <a:off x="360000" y="3470479"/>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44pt bold</a:t>
            </a:r>
            <a:br>
              <a:rPr lang="en-US" dirty="0"/>
            </a:br>
            <a:endParaRPr lang="en-US" altLang="en-US" dirty="0"/>
          </a:p>
        </p:txBody>
      </p:sp>
      <p:sp>
        <p:nvSpPr>
          <p:cNvPr id="10" name="Sub Heading" descr="Sub heading">
            <a:extLst>
              <a:ext uri="{FF2B5EF4-FFF2-40B4-BE49-F238E27FC236}">
                <a16:creationId xmlns:a16="http://schemas.microsoft.com/office/drawing/2014/main" id="{790EF792-5BFA-7942-944E-20B5F5BA61DD}"/>
              </a:ext>
            </a:extLst>
          </p:cNvPr>
          <p:cNvSpPr>
            <a:spLocks noGrp="1"/>
          </p:cNvSpPr>
          <p:nvPr>
            <p:ph type="body" sz="quarter" idx="11"/>
          </p:nvPr>
        </p:nvSpPr>
        <p:spPr>
          <a:xfrm>
            <a:off x="359999" y="4950000"/>
            <a:ext cx="9000000" cy="19080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lvl="0"/>
            <a:r>
              <a:rPr lang="en-US"/>
              <a:t>Edit Master text styles</a:t>
            </a:r>
          </a:p>
        </p:txBody>
      </p:sp>
    </p:spTree>
    <p:extLst>
      <p:ext uri="{BB962C8B-B14F-4D97-AF65-F5344CB8AC3E}">
        <p14:creationId xmlns:p14="http://schemas.microsoft.com/office/powerpoint/2010/main" val="384227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 section start 1">
    <p:spTree>
      <p:nvGrpSpPr>
        <p:cNvPr id="1" name=""/>
        <p:cNvGrpSpPr/>
        <p:nvPr/>
      </p:nvGrpSpPr>
      <p:grpSpPr>
        <a:xfrm>
          <a:off x="0" y="0"/>
          <a:ext cx="0" cy="0"/>
          <a:chOff x="0" y="0"/>
          <a:chExt cx="0" cy="0"/>
        </a:xfrm>
      </p:grpSpPr>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008000"/>
            <a:ext cx="10080000" cy="2880000"/>
          </a:xfrm>
          <a:solidFill>
            <a:srgbClr val="FFFFFF"/>
          </a:solidFill>
        </p:spPr>
        <p:txBody>
          <a:bodyPr lIns="360000" tIns="180000"/>
          <a:lstStyle>
            <a:lvl1pPr>
              <a:defRPr baseline="0">
                <a:solidFill>
                  <a:srgbClr val="000000"/>
                </a:solidFill>
              </a:defRPr>
            </a:lvl1pPr>
          </a:lstStyle>
          <a:p>
            <a:r>
              <a:rPr lang="en-US" dirty="0"/>
              <a:t>Main headline, Arial 44pt bold</a:t>
            </a:r>
          </a:p>
        </p:txBody>
      </p:sp>
      <p:sp>
        <p:nvSpPr>
          <p:cNvPr id="11" name="Sub Heading" descr="Sub heading">
            <a:extLst>
              <a:ext uri="{FF2B5EF4-FFF2-40B4-BE49-F238E27FC236}">
                <a16:creationId xmlns:a16="http://schemas.microsoft.com/office/drawing/2014/main" id="{169F44E5-11A5-074E-ADAE-05ACB4110AED}"/>
              </a:ext>
            </a:extLst>
          </p:cNvPr>
          <p:cNvSpPr>
            <a:spLocks noGrp="1"/>
          </p:cNvSpPr>
          <p:nvPr>
            <p:ph type="body" sz="quarter" idx="15" hasCustomPrompt="1"/>
          </p:nvPr>
        </p:nvSpPr>
        <p:spPr>
          <a:xfrm>
            <a:off x="359228" y="2308225"/>
            <a:ext cx="8719457" cy="1447800"/>
          </a:xfrm>
        </p:spPr>
        <p:txBody>
          <a:bodyPr/>
          <a:lstStyle>
            <a:lvl1pPr marL="11112" indent="0">
              <a:buNone/>
              <a:defRPr>
                <a:solidFill>
                  <a:srgbClr val="000000"/>
                </a:solidFill>
              </a:defRPr>
            </a:lvl1pPr>
          </a:lstStyle>
          <a:p>
            <a:pPr lvl="0"/>
            <a:r>
              <a:rPr lang="en-GB" dirty="0"/>
              <a:t>Large text size, Arial 36 point</a:t>
            </a:r>
          </a:p>
        </p:txBody>
      </p:sp>
      <p:sp>
        <p:nvSpPr>
          <p:cNvPr id="3" name="Text" descr="Main text">
            <a:extLst>
              <a:ext uri="{FF2B5EF4-FFF2-40B4-BE49-F238E27FC236}">
                <a16:creationId xmlns:a16="http://schemas.microsoft.com/office/drawing/2014/main" id="{2EF862B8-1DA8-F84D-B71C-ED32E4C1E65F}"/>
              </a:ext>
            </a:extLst>
          </p:cNvPr>
          <p:cNvSpPr>
            <a:spLocks noGrp="1"/>
          </p:cNvSpPr>
          <p:nvPr>
            <p:ph type="body" sz="quarter" idx="13"/>
          </p:nvPr>
        </p:nvSpPr>
        <p:spPr>
          <a:xfrm>
            <a:off x="360000" y="4176077"/>
            <a:ext cx="5400000" cy="1483200"/>
          </a:xfrm>
        </p:spPr>
        <p:txBody>
          <a:bodyPr/>
          <a:lstStyle>
            <a:lvl1pPr marL="225425" indent="-215900">
              <a:buFont typeface="Arial" panose="020B0604020202020204" pitchFamily="34" charset="0"/>
              <a:buChar char="•"/>
              <a:tabLst/>
              <a:defRPr sz="2400"/>
            </a:lvl1pPr>
          </a:lstStyle>
          <a:p>
            <a:pPr lvl="0"/>
            <a:r>
              <a:rPr lang="en-US" sz="2400">
                <a:latin typeface="Arial" panose="020B0604020202020204" pitchFamily="34" charset="0"/>
                <a:cs typeface="Arial" panose="020B0604020202020204" pitchFamily="34" charset="0"/>
              </a:rPr>
              <a:t>Edit Master text styles</a:t>
            </a:r>
          </a:p>
        </p:txBody>
      </p:sp>
      <p:sp>
        <p:nvSpPr>
          <p:cNvPr id="10" name="Text" descr="Main text">
            <a:extLst>
              <a:ext uri="{FF2B5EF4-FFF2-40B4-BE49-F238E27FC236}">
                <a16:creationId xmlns:a16="http://schemas.microsoft.com/office/drawing/2014/main" id="{C2A66C45-730D-F54A-A6B0-8A42E75C38AD}"/>
              </a:ext>
            </a:extLst>
          </p:cNvPr>
          <p:cNvSpPr>
            <a:spLocks noGrp="1"/>
          </p:cNvSpPr>
          <p:nvPr>
            <p:ph type="body" sz="quarter" idx="14"/>
          </p:nvPr>
        </p:nvSpPr>
        <p:spPr>
          <a:xfrm>
            <a:off x="5940000" y="4176077"/>
            <a:ext cx="5400000" cy="1483200"/>
          </a:xfrm>
        </p:spPr>
        <p:txBody>
          <a:bodyPr/>
          <a:lstStyle>
            <a:lvl1pPr marL="180975" marR="0" indent="-18097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1800" baseline="0"/>
            </a:lvl1pPr>
          </a:lstStyle>
          <a:p>
            <a:pPr marL="285750" marR="0" lvl="0" indent="-285750" algn="l" defTabSz="914400" rtl="0" eaLnBrk="1" fontAlgn="base" latinLnBrk="0" hangingPunct="1">
              <a:lnSpc>
                <a:spcPct val="90000"/>
              </a:lnSpc>
              <a:spcBef>
                <a:spcPts val="1000"/>
              </a:spcBef>
              <a:spcAft>
                <a:spcPct val="0"/>
              </a:spcAft>
              <a:buClrTx/>
              <a:buSzTx/>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144991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 section start 2">
    <p:spTree>
      <p:nvGrpSpPr>
        <p:cNvPr id="1" name=""/>
        <p:cNvGrpSpPr/>
        <p:nvPr/>
      </p:nvGrpSpPr>
      <p:grpSpPr>
        <a:xfrm>
          <a:off x="0" y="0"/>
          <a:ext cx="0" cy="0"/>
          <a:chOff x="0" y="0"/>
          <a:chExt cx="0" cy="0"/>
        </a:xfrm>
      </p:grpSpPr>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008000"/>
            <a:ext cx="10080000" cy="2880000"/>
          </a:xfrm>
          <a:solidFill>
            <a:srgbClr val="000000"/>
          </a:solidFill>
        </p:spPr>
        <p:txBody>
          <a:bodyPr lIns="360000" tIns="180000"/>
          <a:lstStyle>
            <a:lvl1pPr>
              <a:defRPr baseline="0">
                <a:solidFill>
                  <a:schemeClr val="bg1"/>
                </a:solidFill>
              </a:defRPr>
            </a:lvl1pPr>
          </a:lstStyle>
          <a:p>
            <a:r>
              <a:rPr lang="en-US" dirty="0"/>
              <a:t>Main headline, Arial 44pt bold</a:t>
            </a:r>
          </a:p>
        </p:txBody>
      </p:sp>
      <p:sp>
        <p:nvSpPr>
          <p:cNvPr id="4" name="Sub Heading">
            <a:extLst>
              <a:ext uri="{FF2B5EF4-FFF2-40B4-BE49-F238E27FC236}">
                <a16:creationId xmlns:a16="http://schemas.microsoft.com/office/drawing/2014/main" id="{7EFF5C86-B7E9-E24F-A032-A4DF63C9C46C}"/>
              </a:ext>
            </a:extLst>
          </p:cNvPr>
          <p:cNvSpPr>
            <a:spLocks noGrp="1"/>
          </p:cNvSpPr>
          <p:nvPr>
            <p:ph type="body" sz="quarter" idx="15"/>
          </p:nvPr>
        </p:nvSpPr>
        <p:spPr>
          <a:xfrm>
            <a:off x="359228" y="2308225"/>
            <a:ext cx="8719457" cy="1447800"/>
          </a:xfrm>
        </p:spPr>
        <p:txBody>
          <a:bodyPr/>
          <a:lstStyle>
            <a:lvl1pPr marL="11112" indent="0">
              <a:buNone/>
              <a:defRPr>
                <a:solidFill>
                  <a:srgbClr val="FFFFFF"/>
                </a:solidFill>
              </a:defRPr>
            </a:lvl1pPr>
          </a:lstStyle>
          <a:p>
            <a:pPr lvl="0"/>
            <a:r>
              <a:rPr lang="en-US"/>
              <a:t>Edit Master text styles</a:t>
            </a:r>
          </a:p>
        </p:txBody>
      </p:sp>
      <p:sp>
        <p:nvSpPr>
          <p:cNvPr id="3" name="Text" descr="Main text">
            <a:extLst>
              <a:ext uri="{FF2B5EF4-FFF2-40B4-BE49-F238E27FC236}">
                <a16:creationId xmlns:a16="http://schemas.microsoft.com/office/drawing/2014/main" id="{2EF862B8-1DA8-F84D-B71C-ED32E4C1E65F}"/>
              </a:ext>
            </a:extLst>
          </p:cNvPr>
          <p:cNvSpPr>
            <a:spLocks noGrp="1"/>
          </p:cNvSpPr>
          <p:nvPr>
            <p:ph type="body" sz="quarter" idx="13"/>
          </p:nvPr>
        </p:nvSpPr>
        <p:spPr>
          <a:xfrm>
            <a:off x="360000" y="4176077"/>
            <a:ext cx="5400000" cy="1483200"/>
          </a:xfrm>
        </p:spPr>
        <p:txBody>
          <a:bodyPr/>
          <a:lstStyle>
            <a:lvl1pPr marL="11112" indent="0">
              <a:buNone/>
              <a:defRPr sz="2400"/>
            </a:lvl1pPr>
          </a:lstStyle>
          <a:p>
            <a:pPr lvl="0"/>
            <a:r>
              <a:rPr lang="en-US" sz="2400">
                <a:latin typeface="Arial" panose="020B0604020202020204" pitchFamily="34" charset="0"/>
                <a:cs typeface="Arial" panose="020B0604020202020204" pitchFamily="34" charset="0"/>
              </a:rPr>
              <a:t>Edit Master text styles</a:t>
            </a:r>
          </a:p>
        </p:txBody>
      </p:sp>
      <p:sp>
        <p:nvSpPr>
          <p:cNvPr id="10" name="Text" descr="Main text">
            <a:extLst>
              <a:ext uri="{FF2B5EF4-FFF2-40B4-BE49-F238E27FC236}">
                <a16:creationId xmlns:a16="http://schemas.microsoft.com/office/drawing/2014/main" id="{C2A66C45-730D-F54A-A6B0-8A42E75C38AD}"/>
              </a:ext>
            </a:extLst>
          </p:cNvPr>
          <p:cNvSpPr>
            <a:spLocks noGrp="1"/>
          </p:cNvSpPr>
          <p:nvPr>
            <p:ph type="body" sz="quarter" idx="14"/>
          </p:nvPr>
        </p:nvSpPr>
        <p:spPr>
          <a:xfrm>
            <a:off x="5940000" y="4176077"/>
            <a:ext cx="5400000" cy="1483200"/>
          </a:xfrm>
        </p:spPr>
        <p:txBody>
          <a:bodyPr/>
          <a:lstStyle>
            <a:lvl1pPr marL="0" marR="0" indent="0" algn="l" defTabSz="914400" rtl="0" eaLnBrk="1" fontAlgn="base" latinLnBrk="0" hangingPunct="1">
              <a:lnSpc>
                <a:spcPct val="90000"/>
              </a:lnSpc>
              <a:spcBef>
                <a:spcPts val="1000"/>
              </a:spcBef>
              <a:spcAft>
                <a:spcPct val="0"/>
              </a:spcAft>
              <a:buClrTx/>
              <a:buSzTx/>
              <a:buFontTx/>
              <a:buNone/>
              <a:tabLst/>
              <a:defRPr sz="1800" baseline="0"/>
            </a:lvl1pPr>
          </a:lstStyle>
          <a:p>
            <a:pPr marL="0" marR="0" lvl="0" indent="0" algn="l" defTabSz="914400" rtl="0" eaLnBrk="1" fontAlgn="base" latinLnBrk="0" hangingPunct="1">
              <a:lnSpc>
                <a:spcPct val="90000"/>
              </a:lnSpc>
              <a:spcBef>
                <a:spcPts val="1000"/>
              </a:spcBef>
              <a:spcAft>
                <a:spcPct val="0"/>
              </a:spcAft>
              <a:buClrTx/>
              <a:buSzTx/>
              <a:buFontTx/>
              <a:buNone/>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14197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 section start 2">
    <p:spTree>
      <p:nvGrpSpPr>
        <p:cNvPr id="1" name=""/>
        <p:cNvGrpSpPr/>
        <p:nvPr/>
      </p:nvGrpSpPr>
      <p:grpSpPr>
        <a:xfrm>
          <a:off x="0" y="0"/>
          <a:ext cx="0" cy="0"/>
          <a:chOff x="0" y="0"/>
          <a:chExt cx="0" cy="0"/>
        </a:xfrm>
      </p:grpSpPr>
      <p:sp>
        <p:nvSpPr>
          <p:cNvPr id="7" name="Picture">
            <a:extLst>
              <a:ext uri="{FF2B5EF4-FFF2-40B4-BE49-F238E27FC236}">
                <a16:creationId xmlns:a16="http://schemas.microsoft.com/office/drawing/2014/main" id="{F9ECF375-EFC6-8846-9FEE-E3BEC7506D85}"/>
              </a:ext>
            </a:extLst>
          </p:cNvPr>
          <p:cNvSpPr>
            <a:spLocks noGrp="1"/>
          </p:cNvSpPr>
          <p:nvPr>
            <p:ph type="pic" sz="quarter" idx="12" hasCustomPrompt="1"/>
          </p:nvPr>
        </p:nvSpPr>
        <p:spPr>
          <a:xfrm>
            <a:off x="356616" y="900000"/>
            <a:ext cx="7534656" cy="5448518"/>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440000"/>
            <a:ext cx="6480000" cy="2880000"/>
          </a:xfrm>
          <a:solidFill>
            <a:schemeClr val="bg1"/>
          </a:solidFill>
        </p:spPr>
        <p:txBody>
          <a:bodyPr lIns="360000" tIns="180000"/>
          <a:lstStyle>
            <a:lvl1pPr>
              <a:defRPr baseline="0">
                <a:solidFill>
                  <a:srgbClr val="000000"/>
                </a:solidFill>
              </a:defRPr>
            </a:lvl1pPr>
          </a:lstStyle>
          <a:p>
            <a:r>
              <a:rPr lang="en-US" dirty="0"/>
              <a:t>Main headline, </a:t>
            </a:r>
            <a:br>
              <a:rPr lang="en-US" dirty="0"/>
            </a:br>
            <a:r>
              <a:rPr lang="en-US" dirty="0"/>
              <a:t>Arial 44pt bold</a:t>
            </a:r>
          </a:p>
        </p:txBody>
      </p:sp>
      <p:sp>
        <p:nvSpPr>
          <p:cNvPr id="8" name="Picture " descr="Image">
            <a:extLst>
              <a:ext uri="{FF2B5EF4-FFF2-40B4-BE49-F238E27FC236}">
                <a16:creationId xmlns:a16="http://schemas.microsoft.com/office/drawing/2014/main" id="{9390C092-D95C-EF41-9B4C-B77F203C0B07}"/>
              </a:ext>
            </a:extLst>
          </p:cNvPr>
          <p:cNvSpPr>
            <a:spLocks noGrp="1"/>
          </p:cNvSpPr>
          <p:nvPr>
            <p:ph type="pic" sz="quarter" idx="16" hasCustomPrompt="1"/>
          </p:nvPr>
        </p:nvSpPr>
        <p:spPr>
          <a:xfrm>
            <a:off x="8266715" y="900000"/>
            <a:ext cx="3536848" cy="2906486"/>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9" name="Text" descr="Text">
            <a:extLst>
              <a:ext uri="{FF2B5EF4-FFF2-40B4-BE49-F238E27FC236}">
                <a16:creationId xmlns:a16="http://schemas.microsoft.com/office/drawing/2014/main" id="{B97104E0-DC3E-EB49-A0B8-75D9C6ED8EDC}"/>
              </a:ext>
            </a:extLst>
          </p:cNvPr>
          <p:cNvSpPr>
            <a:spLocks noGrp="1"/>
          </p:cNvSpPr>
          <p:nvPr>
            <p:ph type="body" sz="quarter" idx="15"/>
          </p:nvPr>
        </p:nvSpPr>
        <p:spPr>
          <a:xfrm>
            <a:off x="8262900" y="4164600"/>
            <a:ext cx="3542400" cy="2287000"/>
          </a:xfrm>
        </p:spPr>
        <p:txBody>
          <a:bodyPr/>
          <a:lstStyle>
            <a:lvl1pPr marL="0" marR="0" indent="0" algn="l" defTabSz="914400" rtl="0" eaLnBrk="1" fontAlgn="base" latinLnBrk="0" hangingPunct="1">
              <a:lnSpc>
                <a:spcPct val="90000"/>
              </a:lnSpc>
              <a:spcBef>
                <a:spcPts val="1000"/>
              </a:spcBef>
              <a:spcAft>
                <a:spcPct val="0"/>
              </a:spcAft>
              <a:buClrTx/>
              <a:buSzTx/>
              <a:buFontTx/>
              <a:buNone/>
              <a:tabLst/>
              <a:defRPr sz="1800"/>
            </a:lvl1pPr>
          </a:lstStyle>
          <a:p>
            <a:pPr marL="0" marR="0" lvl="0" indent="0" algn="l" defTabSz="914400" rtl="0" eaLnBrk="1" fontAlgn="base" latinLnBrk="0" hangingPunct="1">
              <a:lnSpc>
                <a:spcPct val="90000"/>
              </a:lnSpc>
              <a:spcBef>
                <a:spcPts val="1000"/>
              </a:spcBef>
              <a:spcAft>
                <a:spcPct val="0"/>
              </a:spcAft>
              <a:buClrTx/>
              <a:buSzTx/>
              <a:buFontTx/>
              <a:buNone/>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42714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CL single text block">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2" name="Text" descr="Text">
            <a:extLst>
              <a:ext uri="{FF2B5EF4-FFF2-40B4-BE49-F238E27FC236}">
                <a16:creationId xmlns:a16="http://schemas.microsoft.com/office/drawing/2014/main" id="{52E39625-6121-A140-A00B-27BF9DA232CD}"/>
              </a:ext>
            </a:extLst>
          </p:cNvPr>
          <p:cNvSpPr>
            <a:spLocks noGrp="1"/>
          </p:cNvSpPr>
          <p:nvPr>
            <p:ph type="body" sz="quarter" idx="13"/>
          </p:nvPr>
        </p:nvSpPr>
        <p:spPr>
          <a:xfrm>
            <a:off x="360000" y="2412000"/>
            <a:ext cx="10439064"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10/12/22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57986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UCL branding brackground">
            <a:extLst>
              <a:ext uri="{FF2B5EF4-FFF2-40B4-BE49-F238E27FC236}">
                <a16:creationId xmlns:a16="http://schemas.microsoft.com/office/drawing/2014/main" id="{66A102D5-ABE3-9744-AE9F-9AF93B04BE78}"/>
              </a:ext>
              <a:ext uri="{C183D7F6-B498-43B3-948B-1728B52AA6E4}">
                <adec:decorative xmlns:adec="http://schemas.microsoft.com/office/drawing/2017/decorative" val="1"/>
              </a:ext>
            </a:extLst>
          </p:cNvPr>
          <p:cNvSpPr/>
          <p:nvPr/>
        </p:nvSpPr>
        <p:spPr>
          <a:xfrm>
            <a:off x="0" y="0"/>
            <a:ext cx="12192000" cy="6641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UCL Brandi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12195073" cy="545593"/>
          </a:xfrm>
          <a:prstGeom prst="rect">
            <a:avLst/>
          </a:prstGeom>
        </p:spPr>
      </p:pic>
      <p:sp>
        <p:nvSpPr>
          <p:cNvPr id="1026" name="Title Headline" descr="Headline">
            <a:extLst>
              <a:ext uri="{FF2B5EF4-FFF2-40B4-BE49-F238E27FC236}">
                <a16:creationId xmlns:a16="http://schemas.microsoft.com/office/drawing/2014/main" id="{1389B5D6-B2B6-B044-8F75-8C9E18FFF8EF}"/>
              </a:ext>
            </a:extLst>
          </p:cNvPr>
          <p:cNvSpPr>
            <a:spLocks noGrp="1" noChangeArrowheads="1"/>
          </p:cNvSpPr>
          <p:nvPr>
            <p:ph type="title"/>
          </p:nvPr>
        </p:nvSpPr>
        <p:spPr bwMode="auto">
          <a:xfrm>
            <a:off x="360000" y="899999"/>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Main headline</a:t>
            </a:r>
            <a:r>
              <a:rPr lang="en-GB" altLang="en-US" dirty="0"/>
              <a:t>, Arial 44pt bold</a:t>
            </a:r>
            <a:endParaRPr lang="en-US" altLang="en-US" dirty="0"/>
          </a:p>
        </p:txBody>
      </p:sp>
      <p:sp>
        <p:nvSpPr>
          <p:cNvPr id="1027" name="Text" descr="Main text">
            <a:extLst>
              <a:ext uri="{FF2B5EF4-FFF2-40B4-BE49-F238E27FC236}">
                <a16:creationId xmlns:a16="http://schemas.microsoft.com/office/drawing/2014/main" id="{840A67E7-10FC-DE4B-8222-DBD366537BA8}"/>
              </a:ext>
            </a:extLst>
          </p:cNvPr>
          <p:cNvSpPr>
            <a:spLocks noGrp="1" noChangeArrowheads="1"/>
          </p:cNvSpPr>
          <p:nvPr>
            <p:ph type="body" idx="1"/>
          </p:nvPr>
        </p:nvSpPr>
        <p:spPr bwMode="auto">
          <a:xfrm>
            <a:off x="360000" y="2376000"/>
            <a:ext cx="10800690" cy="37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4"/>
            <a:endParaRPr lang="en-US" dirty="0"/>
          </a:p>
        </p:txBody>
      </p:sp>
      <p:sp>
        <p:nvSpPr>
          <p:cNvPr id="4" name="Date " descr="Date">
            <a:extLst>
              <a:ext uri="{FF2B5EF4-FFF2-40B4-BE49-F238E27FC236}">
                <a16:creationId xmlns:a16="http://schemas.microsoft.com/office/drawing/2014/main" id="{BC7573E6-5C96-F54E-8C6A-D81E27BE4948}"/>
              </a:ext>
            </a:extLst>
          </p:cNvPr>
          <p:cNvSpPr>
            <a:spLocks noGrp="1"/>
          </p:cNvSpPr>
          <p:nvPr>
            <p:ph type="dt" sz="half" idx="2"/>
          </p:nvPr>
        </p:nvSpPr>
        <p:spPr>
          <a:xfrm>
            <a:off x="362211" y="6480000"/>
            <a:ext cx="2743200" cy="360000"/>
          </a:xfrm>
          <a:prstGeom prst="rect">
            <a:avLst/>
          </a:prstGeom>
        </p:spPr>
        <p:txBody>
          <a:bodyPr vert="horz" lIns="0" tIns="0" rIns="0" bIns="0" rtlCol="0" anchor="t" anchorCtr="0"/>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6478F44-CA4B-8F47-8400-2C19AC9A20AB}" type="datetimeFigureOut">
              <a:rPr lang="en-US" smtClean="0"/>
              <a:pPr>
                <a:defRPr/>
              </a:pPr>
              <a:t>10/12/22</a:t>
            </a:fld>
            <a:endParaRPr lang="en-US" dirty="0"/>
          </a:p>
        </p:txBody>
      </p:sp>
      <p:sp>
        <p:nvSpPr>
          <p:cNvPr id="5" name="Footer " descr="Footer title">
            <a:extLst>
              <a:ext uri="{FF2B5EF4-FFF2-40B4-BE49-F238E27FC236}">
                <a16:creationId xmlns:a16="http://schemas.microsoft.com/office/drawing/2014/main" id="{1B01C4CC-C66F-714D-B313-340C31FA703F}"/>
              </a:ext>
            </a:extLst>
          </p:cNvPr>
          <p:cNvSpPr>
            <a:spLocks noGrp="1"/>
          </p:cNvSpPr>
          <p:nvPr>
            <p:ph type="ftr" sz="quarter" idx="3"/>
          </p:nvPr>
        </p:nvSpPr>
        <p:spPr>
          <a:xfrm>
            <a:off x="4320000" y="6480000"/>
            <a:ext cx="6480000" cy="360000"/>
          </a:xfrm>
          <a:prstGeom prst="rect">
            <a:avLst/>
          </a:prstGeom>
        </p:spPr>
        <p:txBody>
          <a:bodyPr vert="horz" lIns="0" tIns="0" rIns="0" bIns="0" rtlCol="0" anchor="t" anchorCtr="0"/>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descr="Page number">
            <a:extLst>
              <a:ext uri="{FF2B5EF4-FFF2-40B4-BE49-F238E27FC236}">
                <a16:creationId xmlns:a16="http://schemas.microsoft.com/office/drawing/2014/main" id="{D2C68658-D4C2-394E-8334-67AC9BE3F122}"/>
              </a:ext>
            </a:extLst>
          </p:cNvPr>
          <p:cNvSpPr>
            <a:spLocks noGrp="1"/>
          </p:cNvSpPr>
          <p:nvPr>
            <p:ph type="sldNum" sz="quarter" idx="4"/>
          </p:nvPr>
        </p:nvSpPr>
        <p:spPr>
          <a:xfrm>
            <a:off x="11123111" y="6480000"/>
            <a:ext cx="769307" cy="269918"/>
          </a:xfrm>
          <a:prstGeom prst="rect">
            <a:avLst/>
          </a:prstGeom>
        </p:spPr>
        <p:txBody>
          <a:bodyPr vert="horz" lIns="0" tIns="0" rIns="0" bIns="0" rtlCol="0" anchor="t" anchorCtr="0"/>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10021098"/>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3"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p:txStyles>
    <p:titleStyle>
      <a:lvl1pPr algn="l" rtl="0" eaLnBrk="1" fontAlgn="base" hangingPunct="1">
        <a:lnSpc>
          <a:spcPct val="90000"/>
        </a:lnSpc>
        <a:spcBef>
          <a:spcPct val="0"/>
        </a:spcBef>
        <a:spcAft>
          <a:spcPct val="0"/>
        </a:spcAft>
        <a:defRPr sz="4400" b="1" i="0" kern="1200" baseline="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p:titleStyle>
    <p:body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Char char="•"/>
        <a:tabLst/>
        <a:defRPr sz="3600" kern="1200" baseline="0">
          <a:solidFill>
            <a:schemeClr val="tx1"/>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Char char="•"/>
        <a:tabLst/>
        <a:defRPr sz="24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Char char="•"/>
        <a:tabLst/>
        <a:defRPr sz="18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kern="1200">
          <a:solidFill>
            <a:schemeClr val="tx1"/>
          </a:solidFill>
          <a:latin typeface="+mn-lt"/>
          <a:ea typeface="+mn-ea"/>
          <a:cs typeface="+mn-cs"/>
        </a:defRPr>
      </a:lvl4pPr>
      <a:lvl5pPr marL="180975" marR="0" indent="-180975" algn="l" defTabSz="914400" rtl="0" eaLnBrk="1" fontAlgn="base" latinLnBrk="0" hangingPunct="1">
        <a:lnSpc>
          <a:spcPct val="100000"/>
        </a:lnSpc>
        <a:spcBef>
          <a:spcPts val="500"/>
        </a:spcBef>
        <a:spcAft>
          <a:spcPct val="0"/>
        </a:spcAft>
        <a:buClrTx/>
        <a:buSzPct val="80000"/>
        <a:buFont typeface="Arial" panose="020B0604020202020204" pitchFamily="34" charset="0"/>
        <a:buChar char="•"/>
        <a:tabLs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rchpaper.com/2020/01/sidewalk-labs-using-machine-learning-neighborhood-design-smoother/"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ww.earthdatascience.org/courses/use-data-open-source-python/intro-vector-data-python/spatial-data-vector-shapefiles/" TargetMode="External"/><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www.london.gov.uk/sites/default/files/intend_to_publish_-_clean.pdf" TargetMode="External"/><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ibm.com/learningpaths/data-analysis-using-python/working-with-geospatial-raster-data-in-python/" TargetMode="Externa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anaconda.com/" TargetMode="Externa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hyperlink" Target="https://pythongis.org/" TargetMode="External"/><Relationship Id="rId3" Type="http://schemas.openxmlformats.org/officeDocument/2006/relationships/hyperlink" Target="http://www.python.org/" TargetMode="External"/><Relationship Id="rId7" Type="http://schemas.openxmlformats.org/officeDocument/2006/relationships/hyperlink" Target="https://geographicdata.science/book/intro.html" TargetMode="External"/><Relationship Id="rId2" Type="http://schemas.openxmlformats.org/officeDocument/2006/relationships/hyperlink" Target="https://github.com/lbuk/UD_Intro_SDSML2022" TargetMode="External"/><Relationship Id="rId1" Type="http://schemas.openxmlformats.org/officeDocument/2006/relationships/slideLayout" Target="../slideLayouts/slideLayout9.xml"/><Relationship Id="rId6" Type="http://schemas.openxmlformats.org/officeDocument/2006/relationships/hyperlink" Target="https://livebook.manning.com/book/geoprocessing-with-python" TargetMode="External"/><Relationship Id="rId5" Type="http://schemas.openxmlformats.org/officeDocument/2006/relationships/hyperlink" Target="https://github.com/gboeing/osmnx" TargetMode="External"/><Relationship Id="rId4" Type="http://schemas.openxmlformats.org/officeDocument/2006/relationships/hyperlink" Target="https://jupyter.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carto.com/what-is-spatial-data-science/" TargetMode="External"/><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ucl.ac.uk/bartlett/architecture/events/2020/nov/space-syntax-laboratory-research-seminar-alice-vialard" TargetMode="External"/><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iki.openstreetmap.org/wiki/OSMnx" TargetMode="External"/><Relationship Id="rId2" Type="http://schemas.openxmlformats.org/officeDocument/2006/relationships/image" Target="../media/image6.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descr="Heading"/>
          <p:cNvSpPr>
            <a:spLocks noGrp="1"/>
          </p:cNvSpPr>
          <p:nvPr>
            <p:ph type="title"/>
          </p:nvPr>
        </p:nvSpPr>
        <p:spPr>
          <a:xfrm>
            <a:off x="0" y="2046816"/>
            <a:ext cx="12192000" cy="3022896"/>
          </a:xfrm>
        </p:spPr>
        <p:txBody>
          <a:bodyPr/>
          <a:lstStyle/>
          <a:p>
            <a:pPr>
              <a:lnSpc>
                <a:spcPct val="100000"/>
              </a:lnSpc>
            </a:pPr>
            <a:r>
              <a:rPr lang="en-GB" dirty="0"/>
              <a:t>Introduction to Spatial Data Science and Machine Learning</a:t>
            </a:r>
            <a:br>
              <a:rPr lang="en-GB" dirty="0"/>
            </a:br>
            <a:r>
              <a:rPr lang="en-GB" sz="3000" b="0" i="0" dirty="0">
                <a:solidFill>
                  <a:srgbClr val="000000"/>
                </a:solidFill>
                <a:effectLst/>
                <a:latin typeface="Arial" panose="020B0604020202020204" pitchFamily="34" charset="0"/>
                <a:cs typeface="Arial" panose="020B0604020202020204" pitchFamily="34" charset="0"/>
              </a:rPr>
              <a:t>Urban Design B-Pro 2022/2023</a:t>
            </a:r>
            <a:br>
              <a:rPr lang="en-GB" dirty="0">
                <a:latin typeface="Arial" panose="020B0604020202020204" pitchFamily="34" charset="0"/>
                <a:cs typeface="Arial" panose="020B0604020202020204" pitchFamily="34" charset="0"/>
              </a:rPr>
            </a:br>
            <a:br>
              <a:rPr lang="en-GB" dirty="0">
                <a:latin typeface="Arial" panose="020B0604020202020204" pitchFamily="34" charset="0"/>
                <a:cs typeface="Arial" panose="020B0604020202020204" pitchFamily="34" charset="0"/>
              </a:rPr>
            </a:br>
            <a:r>
              <a:rPr lang="en-GB" sz="2500" b="0" dirty="0">
                <a:latin typeface="Arial" panose="020B0604020202020204" pitchFamily="34" charset="0"/>
                <a:cs typeface="Arial" panose="020B0604020202020204" pitchFamily="34" charset="0"/>
              </a:rPr>
              <a:t>Liam Thomas Bolton</a:t>
            </a:r>
            <a:br>
              <a:rPr lang="en-GB" sz="2500" b="0" dirty="0">
                <a:latin typeface="Arial" panose="020B0604020202020204" pitchFamily="34" charset="0"/>
                <a:cs typeface="Arial" panose="020B0604020202020204" pitchFamily="34" charset="0"/>
              </a:rPr>
            </a:br>
            <a:r>
              <a:rPr lang="en-GB" sz="2500" b="0" dirty="0">
                <a:latin typeface="Arial" panose="020B0604020202020204" pitchFamily="34" charset="0"/>
                <a:cs typeface="Arial" panose="020B0604020202020204" pitchFamily="34" charset="0"/>
              </a:rPr>
              <a:t>PhD Architectural Space and Computation student</a:t>
            </a:r>
          </a:p>
        </p:txBody>
      </p:sp>
      <p:sp>
        <p:nvSpPr>
          <p:cNvPr id="2" name="TextBox 1">
            <a:extLst>
              <a:ext uri="{FF2B5EF4-FFF2-40B4-BE49-F238E27FC236}">
                <a16:creationId xmlns:a16="http://schemas.microsoft.com/office/drawing/2014/main" id="{5BA97AC5-C569-CF31-026C-E0EFDDE8B617}"/>
              </a:ext>
            </a:extLst>
          </p:cNvPr>
          <p:cNvSpPr txBox="1"/>
          <p:nvPr/>
        </p:nvSpPr>
        <p:spPr>
          <a:xfrm>
            <a:off x="7442522" y="486137"/>
            <a:ext cx="184731" cy="369332"/>
          </a:xfrm>
          <a:prstGeom prst="rect">
            <a:avLst/>
          </a:prstGeom>
          <a:noFill/>
        </p:spPr>
        <p:txBody>
          <a:bodyPr wrap="none" rtlCol="0">
            <a:spAutoFit/>
          </a:bodyPr>
          <a:lstStyle/>
          <a:p>
            <a:pPr algn="l"/>
            <a:endParaRPr lang="en-US" dirty="0"/>
          </a:p>
        </p:txBody>
      </p:sp>
    </p:spTree>
    <p:extLst>
      <p:ext uri="{BB962C8B-B14F-4D97-AF65-F5344CB8AC3E}">
        <p14:creationId xmlns:p14="http://schemas.microsoft.com/office/powerpoint/2010/main" val="161594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13AF99C-2A89-ABD7-3F2C-E8312FD37C4E}"/>
              </a:ext>
            </a:extLst>
          </p:cNvPr>
          <p:cNvPicPr>
            <a:picLocks noChangeAspect="1"/>
          </p:cNvPicPr>
          <p:nvPr/>
        </p:nvPicPr>
        <p:blipFill rotWithShape="1">
          <a:blip r:embed="rId2"/>
          <a:srcRect l="1138" t="757" r="333" b="1"/>
          <a:stretch/>
        </p:blipFill>
        <p:spPr>
          <a:xfrm>
            <a:off x="3316357" y="871824"/>
            <a:ext cx="8504581" cy="5332282"/>
          </a:xfrm>
          <a:prstGeom prst="rect">
            <a:avLst/>
          </a:prstGeom>
        </p:spPr>
      </p:pic>
      <p:sp>
        <p:nvSpPr>
          <p:cNvPr id="7" name="TextBox 6">
            <a:extLst>
              <a:ext uri="{FF2B5EF4-FFF2-40B4-BE49-F238E27FC236}">
                <a16:creationId xmlns:a16="http://schemas.microsoft.com/office/drawing/2014/main" id="{BE29507C-7525-E8EA-E1F3-9C3E37663613}"/>
              </a:ext>
            </a:extLst>
          </p:cNvPr>
          <p:cNvSpPr txBox="1"/>
          <p:nvPr/>
        </p:nvSpPr>
        <p:spPr>
          <a:xfrm>
            <a:off x="3316358" y="6208781"/>
            <a:ext cx="8690112" cy="307777"/>
          </a:xfrm>
          <a:prstGeom prst="rect">
            <a:avLst/>
          </a:prstGeom>
          <a:noFill/>
        </p:spPr>
        <p:txBody>
          <a:bodyPr wrap="square">
            <a:spAutoFit/>
          </a:bodyPr>
          <a:lstStyle/>
          <a:p>
            <a:r>
              <a:rPr lang="en-US" sz="1400" dirty="0">
                <a:hlinkClick r:id="rId3"/>
              </a:rPr>
              <a:t>https://www.archpaper.com/2020/01/sidewalk-labs-using-machine-learning-neighborhood-design-smoother/</a:t>
            </a:r>
            <a:r>
              <a:rPr lang="en-US" sz="1400" dirty="0"/>
              <a:t> </a:t>
            </a:r>
          </a:p>
        </p:txBody>
      </p:sp>
      <p:sp>
        <p:nvSpPr>
          <p:cNvPr id="9" name="TextBox 8">
            <a:extLst>
              <a:ext uri="{FF2B5EF4-FFF2-40B4-BE49-F238E27FC236}">
                <a16:creationId xmlns:a16="http://schemas.microsoft.com/office/drawing/2014/main" id="{5C3C94FF-6C19-9476-71C7-1C3C0DA1F0D1}"/>
              </a:ext>
            </a:extLst>
          </p:cNvPr>
          <p:cNvSpPr txBox="1"/>
          <p:nvPr/>
        </p:nvSpPr>
        <p:spPr>
          <a:xfrm>
            <a:off x="262271" y="3198167"/>
            <a:ext cx="2868554" cy="461665"/>
          </a:xfrm>
          <a:prstGeom prst="rect">
            <a:avLst/>
          </a:prstGeom>
          <a:noFill/>
        </p:spPr>
        <p:txBody>
          <a:bodyPr wrap="square">
            <a:spAutoFit/>
          </a:bodyPr>
          <a:lstStyle/>
          <a:p>
            <a:r>
              <a:rPr lang="en-US" sz="2400" b="1" dirty="0"/>
              <a:t>Machine Learning</a:t>
            </a:r>
          </a:p>
        </p:txBody>
      </p:sp>
    </p:spTree>
    <p:extLst>
      <p:ext uri="{BB962C8B-B14F-4D97-AF65-F5344CB8AC3E}">
        <p14:creationId xmlns:p14="http://schemas.microsoft.com/office/powerpoint/2010/main" val="123161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EB33-EA83-05FB-760B-F650D39E524F}"/>
              </a:ext>
            </a:extLst>
          </p:cNvPr>
          <p:cNvSpPr>
            <a:spLocks noGrp="1"/>
          </p:cNvSpPr>
          <p:nvPr>
            <p:ph type="title"/>
          </p:nvPr>
        </p:nvSpPr>
        <p:spPr>
          <a:xfrm>
            <a:off x="360000" y="899998"/>
            <a:ext cx="11832000" cy="5795269"/>
          </a:xfrm>
        </p:spPr>
        <p:txBody>
          <a:bodyPr/>
          <a:lstStyle/>
          <a:p>
            <a:r>
              <a:rPr lang="en-US" sz="3500" dirty="0"/>
              <a:t>Computation and Spatial Data Science</a:t>
            </a:r>
            <a:br>
              <a:rPr lang="en-US" sz="3500" dirty="0"/>
            </a:br>
            <a:br>
              <a:rPr lang="en-US" sz="3000" b="0" dirty="0"/>
            </a:br>
            <a:r>
              <a:rPr lang="en-US" sz="2800" b="0" dirty="0"/>
              <a:t>Computational skills are essential to many aspects of spatial data science and machine learning as well as urban design.</a:t>
            </a:r>
            <a:br>
              <a:rPr lang="en-US" sz="3000" b="0" dirty="0"/>
            </a:br>
            <a:br>
              <a:rPr lang="en-US" sz="3000" b="0" dirty="0"/>
            </a:br>
            <a:br>
              <a:rPr lang="en-US" sz="3000" b="0" dirty="0"/>
            </a:br>
            <a:endParaRPr lang="en-US" sz="3000" b="0" dirty="0"/>
          </a:p>
        </p:txBody>
      </p:sp>
      <p:pic>
        <p:nvPicPr>
          <p:cNvPr id="5122" name="Picture 2">
            <a:extLst>
              <a:ext uri="{FF2B5EF4-FFF2-40B4-BE49-F238E27FC236}">
                <a16:creationId xmlns:a16="http://schemas.microsoft.com/office/drawing/2014/main" id="{0604397A-64F5-B8D9-432B-B72245E0A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354" y="2944678"/>
            <a:ext cx="4485910" cy="133000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 (programming language) - Wikipedia">
            <a:extLst>
              <a:ext uri="{FF2B5EF4-FFF2-40B4-BE49-F238E27FC236}">
                <a16:creationId xmlns:a16="http://schemas.microsoft.com/office/drawing/2014/main" id="{AF1CB36D-A8A7-C2FD-E039-9DB38A3A6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668" y="5174789"/>
            <a:ext cx="1674298" cy="12976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What is PostgreSQL">
            <a:extLst>
              <a:ext uri="{FF2B5EF4-FFF2-40B4-BE49-F238E27FC236}">
                <a16:creationId xmlns:a16="http://schemas.microsoft.com/office/drawing/2014/main" id="{49FA5077-D703-9E01-99CD-D0E965C9E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803" y="2811591"/>
            <a:ext cx="2535534" cy="197208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B30C53F4-0FD6-A822-EEFB-A9D97EF8EB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037" y="4703219"/>
            <a:ext cx="3168555" cy="94314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ArcGIS - Wikipedia">
            <a:extLst>
              <a:ext uri="{FF2B5EF4-FFF2-40B4-BE49-F238E27FC236}">
                <a16:creationId xmlns:a16="http://schemas.microsoft.com/office/drawing/2014/main" id="{C55C76CA-B2D7-30F7-E65B-3672F1BD8D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5337" y="3429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1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F39145C-B52D-5B8B-2FCC-3CA09BEFAA10}"/>
              </a:ext>
            </a:extLst>
          </p:cNvPr>
          <p:cNvSpPr>
            <a:spLocks noGrp="1"/>
          </p:cNvSpPr>
          <p:nvPr>
            <p:ph type="title"/>
          </p:nvPr>
        </p:nvSpPr>
        <p:spPr>
          <a:xfrm>
            <a:off x="360000" y="899998"/>
            <a:ext cx="11832000" cy="5825267"/>
          </a:xfrm>
        </p:spPr>
        <p:txBody>
          <a:bodyPr/>
          <a:lstStyle/>
          <a:p>
            <a:r>
              <a:rPr lang="en-US" sz="3500" dirty="0"/>
              <a:t>Programming with Python</a:t>
            </a:r>
            <a:br>
              <a:rPr lang="en-US" sz="3500" dirty="0"/>
            </a:br>
            <a:br>
              <a:rPr lang="en-US" sz="3000" b="0" dirty="0"/>
            </a:br>
            <a:r>
              <a:rPr lang="en-US" sz="2800" b="0" dirty="0"/>
              <a:t>This workshop focuses on Python, a multi-purpose programming language often utilised in data science, spatial analysis and machine learning.</a:t>
            </a:r>
            <a:br>
              <a:rPr lang="en-US" sz="2800" b="0" dirty="0"/>
            </a:br>
            <a:br>
              <a:rPr lang="en-US" sz="2800" b="0" dirty="0"/>
            </a:br>
            <a:br>
              <a:rPr lang="en-US" sz="2800" b="0" dirty="0"/>
            </a:br>
            <a:r>
              <a:rPr lang="en-US" sz="2800" b="0" dirty="0"/>
              <a:t>Python packages for performing spatial data </a:t>
            </a:r>
            <a:br>
              <a:rPr lang="en-US" sz="2800" b="0" dirty="0"/>
            </a:br>
            <a:r>
              <a:rPr lang="en-US" sz="2800" b="0" dirty="0"/>
              <a:t>science include, but are not limited to: </a:t>
            </a:r>
            <a:br>
              <a:rPr lang="en-US" sz="2800" b="0" dirty="0"/>
            </a:br>
            <a:r>
              <a:rPr lang="en-US" sz="2800" b="0" dirty="0"/>
              <a:t> - Geopandas</a:t>
            </a:r>
            <a:br>
              <a:rPr lang="en-US" sz="2800" b="0" dirty="0"/>
            </a:br>
            <a:r>
              <a:rPr lang="en-US" sz="2800" b="0" dirty="0"/>
              <a:t> - Matplotlib</a:t>
            </a:r>
            <a:br>
              <a:rPr lang="en-US" sz="2800" b="0" dirty="0"/>
            </a:br>
            <a:r>
              <a:rPr lang="en-US" sz="2800" b="0" dirty="0"/>
              <a:t> - LiDAR</a:t>
            </a:r>
            <a:br>
              <a:rPr lang="en-US" sz="2800" b="0" dirty="0"/>
            </a:br>
            <a:r>
              <a:rPr lang="en-US" sz="2800" b="0" dirty="0"/>
              <a:t> - GDAL</a:t>
            </a:r>
            <a:br>
              <a:rPr lang="en-US" sz="2800" b="0" dirty="0"/>
            </a:br>
            <a:r>
              <a:rPr lang="en-US" sz="2800" b="0" dirty="0"/>
              <a:t> - Folium</a:t>
            </a:r>
            <a:br>
              <a:rPr lang="en-US" sz="2800" b="0" dirty="0"/>
            </a:br>
            <a:r>
              <a:rPr lang="en-US" sz="2800" b="0" dirty="0"/>
              <a:t> - OSMnx</a:t>
            </a:r>
            <a:br>
              <a:rPr lang="en-US" sz="2800" b="0" dirty="0"/>
            </a:br>
            <a:br>
              <a:rPr lang="en-US" sz="3000" b="0" dirty="0"/>
            </a:br>
            <a:br>
              <a:rPr lang="en-US" sz="3000" b="0" dirty="0"/>
            </a:br>
            <a:br>
              <a:rPr lang="en-US" sz="3000" b="0" dirty="0"/>
            </a:br>
            <a:br>
              <a:rPr lang="en-US" sz="3000" b="0" dirty="0"/>
            </a:br>
            <a:br>
              <a:rPr lang="en-US" sz="3000" b="0" dirty="0"/>
            </a:br>
            <a:endParaRPr lang="en-US" sz="3000" b="0" dirty="0"/>
          </a:p>
        </p:txBody>
      </p:sp>
      <p:pic>
        <p:nvPicPr>
          <p:cNvPr id="6146" name="Picture 2" descr="Python (programming language) - Wikipedia">
            <a:extLst>
              <a:ext uri="{FF2B5EF4-FFF2-40B4-BE49-F238E27FC236}">
                <a16:creationId xmlns:a16="http://schemas.microsoft.com/office/drawing/2014/main" id="{CCA00AE3-920E-0F61-A8BE-1EA85440C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00" y="3429000"/>
            <a:ext cx="2717800" cy="29845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5D2787A-B3D4-2958-119C-03EC0A68CC43}"/>
              </a:ext>
            </a:extLst>
          </p:cNvPr>
          <p:cNvSpPr txBox="1"/>
          <p:nvPr/>
        </p:nvSpPr>
        <p:spPr>
          <a:xfrm>
            <a:off x="9323048" y="6252495"/>
            <a:ext cx="2688952" cy="316888"/>
          </a:xfrm>
          <a:prstGeom prst="rect">
            <a:avLst/>
          </a:prstGeom>
          <a:noFill/>
        </p:spPr>
        <p:txBody>
          <a:bodyPr wrap="square">
            <a:spAutoFit/>
          </a:bodyPr>
          <a:lstStyle/>
          <a:p>
            <a:r>
              <a:rPr lang="en-US" sz="1400" dirty="0">
                <a:hlinkClick r:id="rId3"/>
              </a:rPr>
              <a:t>https://www.python.org/</a:t>
            </a:r>
            <a:r>
              <a:rPr lang="en-US" sz="1400" dirty="0"/>
              <a:t> </a:t>
            </a:r>
          </a:p>
        </p:txBody>
      </p:sp>
    </p:spTree>
    <p:extLst>
      <p:ext uri="{BB962C8B-B14F-4D97-AF65-F5344CB8AC3E}">
        <p14:creationId xmlns:p14="http://schemas.microsoft.com/office/powerpoint/2010/main" val="1316493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a:extLst>
              <a:ext uri="{FF2B5EF4-FFF2-40B4-BE49-F238E27FC236}">
                <a16:creationId xmlns:a16="http://schemas.microsoft.com/office/drawing/2014/main" id="{BCE61736-6F31-C9E5-DB20-F83E4A842068}"/>
              </a:ext>
            </a:extLst>
          </p:cNvPr>
          <p:cNvSpPr>
            <a:spLocks noGrp="1"/>
          </p:cNvSpPr>
          <p:nvPr>
            <p:ph type="title"/>
          </p:nvPr>
        </p:nvSpPr>
        <p:spPr>
          <a:xfrm>
            <a:off x="360000" y="2196000"/>
            <a:ext cx="4640263" cy="3638758"/>
          </a:xfrm>
        </p:spPr>
        <p:txBody>
          <a:bodyPr/>
          <a:lstStyle/>
          <a:p>
            <a:pPr marL="0" indent="0">
              <a:buNone/>
            </a:pPr>
            <a:r>
              <a:rPr lang="en-GB" dirty="0"/>
              <a:t>01. Spatial Data</a:t>
            </a:r>
            <a:br>
              <a:rPr lang="en-GB" dirty="0"/>
            </a:br>
            <a:br>
              <a:rPr lang="en-GB" dirty="0"/>
            </a:br>
            <a:r>
              <a:rPr lang="en-GB" sz="3500" b="1" i="0" dirty="0">
                <a:solidFill>
                  <a:srgbClr val="24292F"/>
                </a:solidFill>
                <a:effectLst/>
                <a:latin typeface="-apple-system"/>
              </a:rPr>
              <a:t>01_spatial_data</a:t>
            </a:r>
            <a:br>
              <a:rPr lang="en-GB" sz="5400" dirty="0"/>
            </a:br>
            <a:r>
              <a:rPr lang="en-GB" sz="3000" b="0" dirty="0"/>
              <a:t>- </a:t>
            </a:r>
            <a:r>
              <a:rPr lang="en-GB" sz="3000" b="0" i="0" u="none" strike="noStrike" dirty="0">
                <a:effectLst/>
                <a:latin typeface="-apple-system"/>
              </a:rPr>
              <a:t>data</a:t>
            </a:r>
            <a:br>
              <a:rPr lang="en-GB" sz="3000" b="0" i="0" u="none" strike="noStrike" dirty="0">
                <a:effectLst/>
                <a:latin typeface="-apple-system"/>
              </a:rPr>
            </a:br>
            <a:r>
              <a:rPr lang="en-GB" sz="3000" b="0" i="0" u="none" strike="noStrike" dirty="0">
                <a:effectLst/>
                <a:latin typeface="-apple-system"/>
              </a:rPr>
              <a:t>- notebook</a:t>
            </a:r>
            <a:br>
              <a:rPr lang="en-GB" sz="3000" b="0" i="0" u="none" strike="noStrike" dirty="0">
                <a:effectLst/>
                <a:latin typeface="-apple-system"/>
              </a:rPr>
            </a:br>
            <a:r>
              <a:rPr lang="en-GB" sz="3000" b="0" i="0" u="none" strike="noStrike" dirty="0">
                <a:effectLst/>
                <a:latin typeface="-apple-system"/>
              </a:rPr>
              <a:t>- slides</a:t>
            </a:r>
            <a:br>
              <a:rPr lang="en-GB" sz="4400" b="0" i="0" u="none" strike="noStrike" dirty="0">
                <a:effectLst/>
                <a:latin typeface="-apple-system"/>
              </a:rPr>
            </a:br>
            <a:endParaRPr lang="en-GB" dirty="0"/>
          </a:p>
        </p:txBody>
      </p:sp>
    </p:spTree>
    <p:extLst>
      <p:ext uri="{BB962C8B-B14F-4D97-AF65-F5344CB8AC3E}">
        <p14:creationId xmlns:p14="http://schemas.microsoft.com/office/powerpoint/2010/main" val="380453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GIS in Python: Introduction to Vector Format Spatial Data - Points, Lines  and Polygons | Earth Data Science - Earth Lab">
            <a:extLst>
              <a:ext uri="{FF2B5EF4-FFF2-40B4-BE49-F238E27FC236}">
                <a16:creationId xmlns:a16="http://schemas.microsoft.com/office/drawing/2014/main" id="{8DAC6B91-E3C9-49AD-3CD2-971733B72B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15" t="1128" r="-626" b="2650"/>
          <a:stretch/>
        </p:blipFill>
        <p:spPr bwMode="auto">
          <a:xfrm>
            <a:off x="5380618" y="801279"/>
            <a:ext cx="5460208" cy="54392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CFA5EE-5AF8-E961-0E7F-9E0D2933F224}"/>
              </a:ext>
            </a:extLst>
          </p:cNvPr>
          <p:cNvSpPr txBox="1"/>
          <p:nvPr/>
        </p:nvSpPr>
        <p:spPr>
          <a:xfrm>
            <a:off x="5380618" y="6240545"/>
            <a:ext cx="5345439" cy="523220"/>
          </a:xfrm>
          <a:prstGeom prst="rect">
            <a:avLst/>
          </a:prstGeom>
          <a:noFill/>
        </p:spPr>
        <p:txBody>
          <a:bodyPr wrap="square">
            <a:spAutoFit/>
          </a:bodyPr>
          <a:lstStyle/>
          <a:p>
            <a:r>
              <a:rPr lang="en-US" sz="1400" dirty="0">
                <a:hlinkClick r:id="rId3"/>
              </a:rPr>
              <a:t>https://www.earthdatascience.org/courses/use-data-open-source-python/intro-vector-data-python/spatial-data-vector-shapefiles/</a:t>
            </a:r>
            <a:r>
              <a:rPr lang="en-US" sz="1400" dirty="0"/>
              <a:t> </a:t>
            </a:r>
          </a:p>
        </p:txBody>
      </p:sp>
      <p:sp>
        <p:nvSpPr>
          <p:cNvPr id="7" name="Title 1">
            <a:extLst>
              <a:ext uri="{FF2B5EF4-FFF2-40B4-BE49-F238E27FC236}">
                <a16:creationId xmlns:a16="http://schemas.microsoft.com/office/drawing/2014/main" id="{6BA5238D-2B01-3C6D-441B-70CB6E464A16}"/>
              </a:ext>
            </a:extLst>
          </p:cNvPr>
          <p:cNvSpPr>
            <a:spLocks noGrp="1"/>
          </p:cNvSpPr>
          <p:nvPr>
            <p:ph type="title"/>
          </p:nvPr>
        </p:nvSpPr>
        <p:spPr>
          <a:xfrm>
            <a:off x="360000" y="899999"/>
            <a:ext cx="11832000" cy="820313"/>
          </a:xfrm>
        </p:spPr>
        <p:txBody>
          <a:bodyPr/>
          <a:lstStyle/>
          <a:p>
            <a:r>
              <a:rPr lang="en-US" sz="3500" dirty="0"/>
              <a:t>Vector Data</a:t>
            </a:r>
            <a:br>
              <a:rPr lang="en-US" sz="3500" dirty="0"/>
            </a:br>
            <a:br>
              <a:rPr lang="en-US" sz="3500" dirty="0"/>
            </a:br>
            <a:endParaRPr lang="en-US" sz="3000" b="0" dirty="0"/>
          </a:p>
        </p:txBody>
      </p:sp>
      <p:sp>
        <p:nvSpPr>
          <p:cNvPr id="8" name="TextBox 7">
            <a:extLst>
              <a:ext uri="{FF2B5EF4-FFF2-40B4-BE49-F238E27FC236}">
                <a16:creationId xmlns:a16="http://schemas.microsoft.com/office/drawing/2014/main" id="{E8B08E4C-FC92-3738-9DE4-7E33EEBA5665}"/>
              </a:ext>
            </a:extLst>
          </p:cNvPr>
          <p:cNvSpPr txBox="1"/>
          <p:nvPr/>
        </p:nvSpPr>
        <p:spPr>
          <a:xfrm>
            <a:off x="265338" y="1490008"/>
            <a:ext cx="4888553" cy="553998"/>
          </a:xfrm>
          <a:prstGeom prst="rect">
            <a:avLst/>
          </a:prstGeom>
          <a:noFill/>
        </p:spPr>
        <p:txBody>
          <a:bodyPr wrap="square">
            <a:spAutoFit/>
          </a:bodyPr>
          <a:lstStyle/>
          <a:p>
            <a:r>
              <a:rPr lang="en-GB" sz="3000" b="0" i="0" dirty="0">
                <a:solidFill>
                  <a:srgbClr val="000000"/>
                </a:solidFill>
                <a:effectLst/>
              </a:rPr>
              <a:t>Points, lines and polygons.</a:t>
            </a:r>
          </a:p>
        </p:txBody>
      </p:sp>
    </p:spTree>
    <p:extLst>
      <p:ext uri="{BB962C8B-B14F-4D97-AF65-F5344CB8AC3E}">
        <p14:creationId xmlns:p14="http://schemas.microsoft.com/office/powerpoint/2010/main" val="712069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Rather exciting': Architects welcome Sadiq's design-led London Plan">
            <a:extLst>
              <a:ext uri="{FF2B5EF4-FFF2-40B4-BE49-F238E27FC236}">
                <a16:creationId xmlns:a16="http://schemas.microsoft.com/office/drawing/2014/main" id="{D922421D-58DF-7A3A-F66A-0706E56AF9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02" t="2141" r="4217" b="1561"/>
          <a:stretch/>
        </p:blipFill>
        <p:spPr bwMode="auto">
          <a:xfrm>
            <a:off x="4171947" y="638488"/>
            <a:ext cx="4015410" cy="54939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59CBA52-9DD3-C1C5-6F1F-9337266A2086}"/>
              </a:ext>
            </a:extLst>
          </p:cNvPr>
          <p:cNvSpPr txBox="1"/>
          <p:nvPr/>
        </p:nvSpPr>
        <p:spPr>
          <a:xfrm>
            <a:off x="4171947" y="6219512"/>
            <a:ext cx="3918505" cy="523220"/>
          </a:xfrm>
          <a:prstGeom prst="rect">
            <a:avLst/>
          </a:prstGeom>
          <a:noFill/>
        </p:spPr>
        <p:txBody>
          <a:bodyPr wrap="square">
            <a:spAutoFit/>
          </a:bodyPr>
          <a:lstStyle/>
          <a:p>
            <a:r>
              <a:rPr lang="en-US" sz="1400" dirty="0">
                <a:hlinkClick r:id="rId3"/>
              </a:rPr>
              <a:t>https://www.london.gov.uk/sites/default/files/intend_to_publish_-_clean.pdf</a:t>
            </a:r>
            <a:r>
              <a:rPr lang="en-US" sz="1400" dirty="0"/>
              <a:t> </a:t>
            </a:r>
          </a:p>
        </p:txBody>
      </p:sp>
      <p:sp>
        <p:nvSpPr>
          <p:cNvPr id="10" name="Title 1">
            <a:extLst>
              <a:ext uri="{FF2B5EF4-FFF2-40B4-BE49-F238E27FC236}">
                <a16:creationId xmlns:a16="http://schemas.microsoft.com/office/drawing/2014/main" id="{AA69F242-B1C8-A27E-830F-07C76D265BEA}"/>
              </a:ext>
            </a:extLst>
          </p:cNvPr>
          <p:cNvSpPr>
            <a:spLocks noGrp="1"/>
          </p:cNvSpPr>
          <p:nvPr>
            <p:ph type="title"/>
          </p:nvPr>
        </p:nvSpPr>
        <p:spPr>
          <a:xfrm>
            <a:off x="360000" y="899999"/>
            <a:ext cx="2810903" cy="633833"/>
          </a:xfrm>
        </p:spPr>
        <p:txBody>
          <a:bodyPr/>
          <a:lstStyle/>
          <a:p>
            <a:r>
              <a:rPr lang="en-US" sz="3500" dirty="0"/>
              <a:t>Vector Data</a:t>
            </a:r>
            <a:br>
              <a:rPr lang="en-US" sz="3500" dirty="0"/>
            </a:br>
            <a:endParaRPr lang="en-US" sz="3000" b="0" dirty="0"/>
          </a:p>
        </p:txBody>
      </p:sp>
    </p:spTree>
    <p:extLst>
      <p:ext uri="{BB962C8B-B14F-4D97-AF65-F5344CB8AC3E}">
        <p14:creationId xmlns:p14="http://schemas.microsoft.com/office/powerpoint/2010/main" val="178417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4DAA-449E-8EF3-85D6-B7A01DB03469}"/>
              </a:ext>
            </a:extLst>
          </p:cNvPr>
          <p:cNvSpPr>
            <a:spLocks noGrp="1"/>
          </p:cNvSpPr>
          <p:nvPr>
            <p:ph type="title"/>
          </p:nvPr>
        </p:nvSpPr>
        <p:spPr>
          <a:xfrm>
            <a:off x="360000" y="899999"/>
            <a:ext cx="11832000" cy="820313"/>
          </a:xfrm>
        </p:spPr>
        <p:txBody>
          <a:bodyPr/>
          <a:lstStyle/>
          <a:p>
            <a:r>
              <a:rPr lang="en-US" sz="3500" dirty="0"/>
              <a:t>Raster Data</a:t>
            </a:r>
            <a:br>
              <a:rPr lang="en-US" sz="3500" dirty="0"/>
            </a:br>
            <a:br>
              <a:rPr lang="en-US" sz="3500" dirty="0"/>
            </a:br>
            <a:endParaRPr lang="en-US" sz="3000" b="0" dirty="0"/>
          </a:p>
        </p:txBody>
      </p:sp>
      <p:sp>
        <p:nvSpPr>
          <p:cNvPr id="5" name="TextBox 4">
            <a:extLst>
              <a:ext uri="{FF2B5EF4-FFF2-40B4-BE49-F238E27FC236}">
                <a16:creationId xmlns:a16="http://schemas.microsoft.com/office/drawing/2014/main" id="{4F3C864E-6D1C-F257-2675-26A8E7F06494}"/>
              </a:ext>
            </a:extLst>
          </p:cNvPr>
          <p:cNvSpPr txBox="1"/>
          <p:nvPr/>
        </p:nvSpPr>
        <p:spPr>
          <a:xfrm>
            <a:off x="265338" y="1490008"/>
            <a:ext cx="4592503" cy="1938992"/>
          </a:xfrm>
          <a:prstGeom prst="rect">
            <a:avLst/>
          </a:prstGeom>
          <a:noFill/>
        </p:spPr>
        <p:txBody>
          <a:bodyPr wrap="square">
            <a:spAutoFit/>
          </a:bodyPr>
          <a:lstStyle/>
          <a:p>
            <a:r>
              <a:rPr lang="en-GB" sz="3000" b="0" i="0" dirty="0">
                <a:solidFill>
                  <a:srgbClr val="000000"/>
                </a:solidFill>
                <a:effectLst/>
              </a:rPr>
              <a:t>Continuous surfaces. </a:t>
            </a:r>
          </a:p>
          <a:p>
            <a:endParaRPr lang="en-GB" sz="3000" b="0" i="0" dirty="0">
              <a:solidFill>
                <a:srgbClr val="000000"/>
              </a:solidFill>
              <a:effectLst/>
            </a:endParaRPr>
          </a:p>
          <a:p>
            <a:r>
              <a:rPr lang="en-GB" sz="3000" b="0" i="0" dirty="0">
                <a:solidFill>
                  <a:srgbClr val="000000"/>
                </a:solidFill>
                <a:effectLst/>
              </a:rPr>
              <a:t>Surfaces represented as grids with cells.</a:t>
            </a:r>
          </a:p>
        </p:txBody>
      </p:sp>
      <p:pic>
        <p:nvPicPr>
          <p:cNvPr id="9220" name="Picture 4" descr="Working with geospatial raster data in Python - IBM Developer">
            <a:extLst>
              <a:ext uri="{FF2B5EF4-FFF2-40B4-BE49-F238E27FC236}">
                <a16:creationId xmlns:a16="http://schemas.microsoft.com/office/drawing/2014/main" id="{ACD3C75B-D463-F5EA-8BCC-E8664EE462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8" r="3394" b="32303"/>
          <a:stretch/>
        </p:blipFill>
        <p:spPr bwMode="auto">
          <a:xfrm>
            <a:off x="4857841" y="2076773"/>
            <a:ext cx="6907999" cy="33937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8966B59-4FC6-9448-8C40-49678222BA57}"/>
              </a:ext>
            </a:extLst>
          </p:cNvPr>
          <p:cNvSpPr txBox="1"/>
          <p:nvPr/>
        </p:nvSpPr>
        <p:spPr>
          <a:xfrm>
            <a:off x="4857841" y="5470502"/>
            <a:ext cx="6956611" cy="523220"/>
          </a:xfrm>
          <a:prstGeom prst="rect">
            <a:avLst/>
          </a:prstGeom>
          <a:noFill/>
        </p:spPr>
        <p:txBody>
          <a:bodyPr wrap="square">
            <a:spAutoFit/>
          </a:bodyPr>
          <a:lstStyle/>
          <a:p>
            <a:r>
              <a:rPr lang="en-US" sz="1400" dirty="0">
                <a:hlinkClick r:id="rId3"/>
              </a:rPr>
              <a:t>https://developer.ibm.com/learningpaths/data-analysis-using-python/working-with-geospatial-raster-data-in-python/</a:t>
            </a:r>
            <a:r>
              <a:rPr lang="en-US" sz="1400" dirty="0"/>
              <a:t> </a:t>
            </a:r>
          </a:p>
        </p:txBody>
      </p:sp>
    </p:spTree>
    <p:extLst>
      <p:ext uri="{BB962C8B-B14F-4D97-AF65-F5344CB8AC3E}">
        <p14:creationId xmlns:p14="http://schemas.microsoft.com/office/powerpoint/2010/main" val="335225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2127-32D9-41C0-FC36-59B560E2158B}"/>
              </a:ext>
            </a:extLst>
          </p:cNvPr>
          <p:cNvSpPr>
            <a:spLocks noGrp="1"/>
          </p:cNvSpPr>
          <p:nvPr>
            <p:ph type="title"/>
          </p:nvPr>
        </p:nvSpPr>
        <p:spPr/>
        <p:txBody>
          <a:bodyPr/>
          <a:lstStyle/>
          <a:p>
            <a:r>
              <a:rPr lang="en-US" sz="3500" dirty="0"/>
              <a:t>Spatial Data Formats</a:t>
            </a:r>
          </a:p>
        </p:txBody>
      </p:sp>
      <p:sp>
        <p:nvSpPr>
          <p:cNvPr id="3" name="Text Placeholder 2">
            <a:extLst>
              <a:ext uri="{FF2B5EF4-FFF2-40B4-BE49-F238E27FC236}">
                <a16:creationId xmlns:a16="http://schemas.microsoft.com/office/drawing/2014/main" id="{892AA15C-74B6-9B0D-3B95-295E548639E0}"/>
              </a:ext>
            </a:extLst>
          </p:cNvPr>
          <p:cNvSpPr>
            <a:spLocks noGrp="1"/>
          </p:cNvSpPr>
          <p:nvPr>
            <p:ph type="body" sz="quarter" idx="13"/>
          </p:nvPr>
        </p:nvSpPr>
        <p:spPr>
          <a:xfrm>
            <a:off x="360000" y="2358001"/>
            <a:ext cx="10439064" cy="3600000"/>
          </a:xfrm>
        </p:spPr>
        <p:txBody>
          <a:bodyPr/>
          <a:lstStyle/>
          <a:p>
            <a:r>
              <a:rPr lang="en-US" dirty="0"/>
              <a:t>Shapefile (.</a:t>
            </a:r>
            <a:r>
              <a:rPr lang="en-US" dirty="0" err="1"/>
              <a:t>shp</a:t>
            </a:r>
            <a:r>
              <a:rPr lang="en-US" dirty="0"/>
              <a:t> and .</a:t>
            </a:r>
            <a:r>
              <a:rPr lang="en-US" dirty="0" err="1"/>
              <a:t>shx</a:t>
            </a:r>
            <a:r>
              <a:rPr lang="en-US" dirty="0"/>
              <a:t> .</a:t>
            </a:r>
            <a:r>
              <a:rPr lang="en-US" dirty="0" err="1"/>
              <a:t>prj</a:t>
            </a:r>
            <a:r>
              <a:rPr lang="en-US" dirty="0"/>
              <a:t> .</a:t>
            </a:r>
            <a:r>
              <a:rPr lang="en-US" dirty="0" err="1"/>
              <a:t>dbf</a:t>
            </a:r>
            <a:r>
              <a:rPr lang="en-US" dirty="0"/>
              <a:t> .</a:t>
            </a:r>
            <a:r>
              <a:rPr lang="en-US" dirty="0" err="1"/>
              <a:t>cpg</a:t>
            </a:r>
            <a:r>
              <a:rPr lang="en-US" dirty="0"/>
              <a:t> .</a:t>
            </a:r>
            <a:r>
              <a:rPr lang="en-US" dirty="0" err="1"/>
              <a:t>qpj</a:t>
            </a:r>
            <a:r>
              <a:rPr lang="en-US" dirty="0"/>
              <a:t>)</a:t>
            </a:r>
          </a:p>
          <a:p>
            <a:r>
              <a:rPr lang="en-US" dirty="0"/>
              <a:t>GeoJSON (.</a:t>
            </a:r>
            <a:r>
              <a:rPr lang="en-US" dirty="0" err="1"/>
              <a:t>geojson</a:t>
            </a:r>
            <a:r>
              <a:rPr lang="en-US" dirty="0"/>
              <a:t>)</a:t>
            </a:r>
          </a:p>
          <a:p>
            <a:r>
              <a:rPr lang="en-US" dirty="0"/>
              <a:t>GeoPackage (.</a:t>
            </a:r>
            <a:r>
              <a:rPr lang="en-US" dirty="0" err="1"/>
              <a:t>gpkg</a:t>
            </a:r>
            <a:r>
              <a:rPr lang="en-US" dirty="0"/>
              <a:t>)</a:t>
            </a:r>
          </a:p>
          <a:p>
            <a:r>
              <a:rPr lang="en-US" dirty="0"/>
              <a:t>Geography Markup Language (.</a:t>
            </a:r>
            <a:r>
              <a:rPr lang="en-US" dirty="0" err="1"/>
              <a:t>gml</a:t>
            </a:r>
            <a:r>
              <a:rPr lang="en-US" dirty="0"/>
              <a:t>)</a:t>
            </a:r>
          </a:p>
          <a:p>
            <a:pPr marL="0" indent="0">
              <a:buNone/>
            </a:pPr>
            <a:endParaRPr lang="en-US" dirty="0"/>
          </a:p>
          <a:p>
            <a:r>
              <a:rPr lang="en-US" dirty="0" err="1"/>
              <a:t>GeoTIFF</a:t>
            </a:r>
            <a:r>
              <a:rPr lang="en-US" dirty="0"/>
              <a:t> (.</a:t>
            </a:r>
            <a:r>
              <a:rPr lang="en-US" dirty="0" err="1"/>
              <a:t>tif</a:t>
            </a:r>
            <a:r>
              <a:rPr lang="en-US" dirty="0"/>
              <a:t>)</a:t>
            </a:r>
          </a:p>
          <a:p>
            <a:pPr marL="0" indent="0">
              <a:buNone/>
            </a:pPr>
            <a:endParaRPr lang="en-US" dirty="0"/>
          </a:p>
          <a:p>
            <a:r>
              <a:rPr lang="en-US" dirty="0"/>
              <a:t>File Geodatabase (.</a:t>
            </a:r>
            <a:r>
              <a:rPr lang="en-US" dirty="0" err="1"/>
              <a:t>gdb</a:t>
            </a:r>
            <a:r>
              <a:rPr lang="en-US" dirty="0"/>
              <a:t>)</a:t>
            </a:r>
          </a:p>
          <a:p>
            <a:endParaRPr lang="en-US" dirty="0"/>
          </a:p>
        </p:txBody>
      </p:sp>
      <p:sp>
        <p:nvSpPr>
          <p:cNvPr id="4" name="Right Bracket 3">
            <a:extLst>
              <a:ext uri="{FF2B5EF4-FFF2-40B4-BE49-F238E27FC236}">
                <a16:creationId xmlns:a16="http://schemas.microsoft.com/office/drawing/2014/main" id="{0E96DE5C-5B35-FEBC-0ACE-F157A7B40694}"/>
              </a:ext>
            </a:extLst>
          </p:cNvPr>
          <p:cNvSpPr/>
          <p:nvPr/>
        </p:nvSpPr>
        <p:spPr>
          <a:xfrm>
            <a:off x="2647534" y="4472971"/>
            <a:ext cx="54775" cy="675242"/>
          </a:xfrm>
          <a:prstGeom prst="rightBracket">
            <a:avLst/>
          </a:prstGeom>
          <a:ln w="2222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ket 4">
            <a:extLst>
              <a:ext uri="{FF2B5EF4-FFF2-40B4-BE49-F238E27FC236}">
                <a16:creationId xmlns:a16="http://schemas.microsoft.com/office/drawing/2014/main" id="{5CE8687C-EA1A-7A0A-554C-7D8DF3A23582}"/>
              </a:ext>
            </a:extLst>
          </p:cNvPr>
          <p:cNvSpPr/>
          <p:nvPr/>
        </p:nvSpPr>
        <p:spPr>
          <a:xfrm>
            <a:off x="6677672" y="2267999"/>
            <a:ext cx="45719" cy="1968245"/>
          </a:xfrm>
          <a:prstGeom prst="rightBracket">
            <a:avLst/>
          </a:prstGeom>
          <a:ln w="2222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ADC3D202-7F22-8358-6874-A056DD2DF213}"/>
              </a:ext>
            </a:extLst>
          </p:cNvPr>
          <p:cNvSpPr txBox="1"/>
          <p:nvPr/>
        </p:nvSpPr>
        <p:spPr>
          <a:xfrm>
            <a:off x="6802584" y="3022618"/>
            <a:ext cx="1958643" cy="461665"/>
          </a:xfrm>
          <a:prstGeom prst="rect">
            <a:avLst/>
          </a:prstGeom>
          <a:noFill/>
        </p:spPr>
        <p:txBody>
          <a:bodyPr wrap="square">
            <a:spAutoFit/>
          </a:bodyPr>
          <a:lstStyle/>
          <a:p>
            <a:r>
              <a:rPr lang="en-US" sz="2400" b="1" dirty="0"/>
              <a:t>Vector data</a:t>
            </a:r>
          </a:p>
        </p:txBody>
      </p:sp>
      <p:sp>
        <p:nvSpPr>
          <p:cNvPr id="8" name="TextBox 7">
            <a:extLst>
              <a:ext uri="{FF2B5EF4-FFF2-40B4-BE49-F238E27FC236}">
                <a16:creationId xmlns:a16="http://schemas.microsoft.com/office/drawing/2014/main" id="{211F147D-2434-74B0-5BF4-262384A771FE}"/>
              </a:ext>
            </a:extLst>
          </p:cNvPr>
          <p:cNvSpPr txBox="1"/>
          <p:nvPr/>
        </p:nvSpPr>
        <p:spPr>
          <a:xfrm>
            <a:off x="2773746" y="4579759"/>
            <a:ext cx="1958643" cy="461665"/>
          </a:xfrm>
          <a:prstGeom prst="rect">
            <a:avLst/>
          </a:prstGeom>
          <a:noFill/>
        </p:spPr>
        <p:txBody>
          <a:bodyPr wrap="square">
            <a:spAutoFit/>
          </a:bodyPr>
          <a:lstStyle/>
          <a:p>
            <a:r>
              <a:rPr lang="en-US" sz="2400" b="1" dirty="0"/>
              <a:t>Raster data</a:t>
            </a:r>
          </a:p>
        </p:txBody>
      </p:sp>
      <p:sp>
        <p:nvSpPr>
          <p:cNvPr id="9" name="TextBox 8">
            <a:extLst>
              <a:ext uri="{FF2B5EF4-FFF2-40B4-BE49-F238E27FC236}">
                <a16:creationId xmlns:a16="http://schemas.microsoft.com/office/drawing/2014/main" id="{5DF64F2E-E6B9-B976-ADB8-31ADB9BBEEA4}"/>
              </a:ext>
            </a:extLst>
          </p:cNvPr>
          <p:cNvSpPr txBox="1"/>
          <p:nvPr/>
        </p:nvSpPr>
        <p:spPr>
          <a:xfrm>
            <a:off x="4207258" y="5520694"/>
            <a:ext cx="6098146" cy="461665"/>
          </a:xfrm>
          <a:prstGeom prst="rect">
            <a:avLst/>
          </a:prstGeom>
          <a:noFill/>
        </p:spPr>
        <p:txBody>
          <a:bodyPr wrap="square">
            <a:spAutoFit/>
          </a:bodyPr>
          <a:lstStyle/>
          <a:p>
            <a:r>
              <a:rPr lang="en-US" sz="2400" b="1" dirty="0"/>
              <a:t>Vector data / raster data</a:t>
            </a:r>
          </a:p>
        </p:txBody>
      </p:sp>
      <p:sp>
        <p:nvSpPr>
          <p:cNvPr id="10" name="Right Bracket 9">
            <a:extLst>
              <a:ext uri="{FF2B5EF4-FFF2-40B4-BE49-F238E27FC236}">
                <a16:creationId xmlns:a16="http://schemas.microsoft.com/office/drawing/2014/main" id="{D3F2A07A-29F7-ED79-5179-42E4D190EAE6}"/>
              </a:ext>
            </a:extLst>
          </p:cNvPr>
          <p:cNvSpPr/>
          <p:nvPr/>
        </p:nvSpPr>
        <p:spPr>
          <a:xfrm>
            <a:off x="4088743" y="5468070"/>
            <a:ext cx="45719" cy="566914"/>
          </a:xfrm>
          <a:prstGeom prst="rightBracket">
            <a:avLst/>
          </a:prstGeom>
          <a:ln w="2222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26D071E-63C1-DC24-CABF-A43161D7173E}"/>
              </a:ext>
            </a:extLst>
          </p:cNvPr>
          <p:cNvSpPr txBox="1"/>
          <p:nvPr/>
        </p:nvSpPr>
        <p:spPr>
          <a:xfrm>
            <a:off x="267236" y="1495325"/>
            <a:ext cx="9766525" cy="523220"/>
          </a:xfrm>
          <a:prstGeom prst="rect">
            <a:avLst/>
          </a:prstGeom>
          <a:noFill/>
        </p:spPr>
        <p:txBody>
          <a:bodyPr wrap="square">
            <a:spAutoFit/>
          </a:bodyPr>
          <a:lstStyle/>
          <a:p>
            <a:r>
              <a:rPr lang="en-US" sz="2800" b="0" dirty="0"/>
              <a:t>A list of some of the most utilised spatial data formats:</a:t>
            </a:r>
            <a:endParaRPr lang="en-US" sz="2800" dirty="0"/>
          </a:p>
        </p:txBody>
      </p:sp>
    </p:spTree>
    <p:extLst>
      <p:ext uri="{BB962C8B-B14F-4D97-AF65-F5344CB8AC3E}">
        <p14:creationId xmlns:p14="http://schemas.microsoft.com/office/powerpoint/2010/main" val="1048199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DF0120-6A7F-05FA-76C6-7D25324987E9}"/>
              </a:ext>
            </a:extLst>
          </p:cNvPr>
          <p:cNvSpPr>
            <a:spLocks noGrp="1"/>
          </p:cNvSpPr>
          <p:nvPr>
            <p:ph type="body" sz="quarter" idx="13"/>
          </p:nvPr>
        </p:nvSpPr>
        <p:spPr>
          <a:xfrm>
            <a:off x="324128" y="1412059"/>
            <a:ext cx="11867872" cy="5639457"/>
          </a:xfrm>
        </p:spPr>
        <p:txBody>
          <a:bodyPr/>
          <a:lstStyle/>
          <a:p>
            <a:pPr marL="0" indent="0">
              <a:buNone/>
            </a:pPr>
            <a:r>
              <a:rPr lang="en-US" b="1" dirty="0"/>
              <a:t>1. </a:t>
            </a:r>
            <a:r>
              <a:rPr lang="en-US" dirty="0"/>
              <a:t>If Jupyter is not already installed, download Anaconda (</a:t>
            </a:r>
            <a:r>
              <a:rPr lang="en-US" dirty="0">
                <a:hlinkClick r:id="rId2"/>
              </a:rPr>
              <a:t>https://www.anaconda.com/</a:t>
            </a:r>
            <a:r>
              <a:rPr lang="en-US" dirty="0"/>
              <a:t>)</a:t>
            </a:r>
          </a:p>
          <a:p>
            <a:pPr marL="0" indent="0">
              <a:buNone/>
            </a:pPr>
            <a:r>
              <a:rPr lang="en-US" dirty="0"/>
              <a:t>    and launch Python and Jupyter Notebook        from Anaconda.</a:t>
            </a:r>
          </a:p>
          <a:p>
            <a:pPr marL="0" indent="0">
              <a:buNone/>
            </a:pPr>
            <a:endParaRPr lang="en-US" b="1" dirty="0"/>
          </a:p>
          <a:p>
            <a:pPr marL="0" indent="0">
              <a:buNone/>
            </a:pPr>
            <a:r>
              <a:rPr lang="en-US" b="1" dirty="0"/>
              <a:t>2.</a:t>
            </a:r>
            <a:r>
              <a:rPr lang="en-US" dirty="0"/>
              <a:t> Download the ZIP file from Github: </a:t>
            </a:r>
            <a:r>
              <a:rPr lang="en-US" b="1" dirty="0"/>
              <a:t>https://github.com/lbuk/UD_Intro_SDSML2022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3. </a:t>
            </a:r>
            <a:r>
              <a:rPr lang="en-US" dirty="0"/>
              <a:t>Launch Jupyter Notebook from Anaconda or Jupyter and open the workshop folder and </a:t>
            </a:r>
            <a:r>
              <a:rPr lang="en-US" b="1" dirty="0"/>
              <a:t>01_spatial_data </a:t>
            </a:r>
            <a:r>
              <a:rPr lang="en-US" dirty="0"/>
              <a:t>and </a:t>
            </a:r>
            <a:r>
              <a:rPr lang="en-US" b="1" dirty="0"/>
              <a:t>notebook/01_notebook.ipynb</a:t>
            </a:r>
          </a:p>
        </p:txBody>
      </p:sp>
      <p:pic>
        <p:nvPicPr>
          <p:cNvPr id="17" name="Picture 16" descr="Graphical user interface, text, application, email&#10;&#10;Description automatically generated">
            <a:extLst>
              <a:ext uri="{FF2B5EF4-FFF2-40B4-BE49-F238E27FC236}">
                <a16:creationId xmlns:a16="http://schemas.microsoft.com/office/drawing/2014/main" id="{DDC48604-63E5-DFD2-1A74-A6879EAA4D85}"/>
              </a:ext>
            </a:extLst>
          </p:cNvPr>
          <p:cNvPicPr>
            <a:picLocks noChangeAspect="1"/>
          </p:cNvPicPr>
          <p:nvPr/>
        </p:nvPicPr>
        <p:blipFill rotWithShape="1">
          <a:blip r:embed="rId3"/>
          <a:srcRect b="23400"/>
          <a:stretch/>
        </p:blipFill>
        <p:spPr>
          <a:xfrm>
            <a:off x="3685783" y="3241612"/>
            <a:ext cx="5831974" cy="2204329"/>
          </a:xfrm>
          <a:prstGeom prst="rect">
            <a:avLst/>
          </a:prstGeom>
        </p:spPr>
      </p:pic>
      <p:pic>
        <p:nvPicPr>
          <p:cNvPr id="10242" name="Picture 2" descr="Project Jupyter - Wikipedia">
            <a:extLst>
              <a:ext uri="{FF2B5EF4-FFF2-40B4-BE49-F238E27FC236}">
                <a16:creationId xmlns:a16="http://schemas.microsoft.com/office/drawing/2014/main" id="{8B250ED9-CB15-B62F-97AF-30E158067D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498" y="1808364"/>
            <a:ext cx="398627" cy="463787"/>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a:extLst>
              <a:ext uri="{FF2B5EF4-FFF2-40B4-BE49-F238E27FC236}">
                <a16:creationId xmlns:a16="http://schemas.microsoft.com/office/drawing/2014/main" id="{F7481F3A-1C41-4657-8BC4-ADDD5A150318}"/>
              </a:ext>
            </a:extLst>
          </p:cNvPr>
          <p:cNvCxnSpPr/>
          <p:nvPr/>
        </p:nvCxnSpPr>
        <p:spPr>
          <a:xfrm flipH="1">
            <a:off x="9517757" y="5215885"/>
            <a:ext cx="1816769"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22EC6136-2449-60B9-FDB4-F16D6EA0BACC}"/>
              </a:ext>
            </a:extLst>
          </p:cNvPr>
          <p:cNvSpPr>
            <a:spLocks noGrp="1"/>
          </p:cNvSpPr>
          <p:nvPr>
            <p:ph type="title"/>
          </p:nvPr>
        </p:nvSpPr>
        <p:spPr>
          <a:xfrm>
            <a:off x="360000" y="722849"/>
            <a:ext cx="11832000" cy="820313"/>
          </a:xfrm>
        </p:spPr>
        <p:txBody>
          <a:bodyPr/>
          <a:lstStyle/>
          <a:p>
            <a:r>
              <a:rPr lang="en-US" sz="2800" dirty="0"/>
              <a:t>Jupyter Notebook and Python</a:t>
            </a:r>
            <a:endParaRPr lang="en-US" sz="2800" b="0" dirty="0"/>
          </a:p>
        </p:txBody>
      </p:sp>
    </p:spTree>
    <p:extLst>
      <p:ext uri="{BB962C8B-B14F-4D97-AF65-F5344CB8AC3E}">
        <p14:creationId xmlns:p14="http://schemas.microsoft.com/office/powerpoint/2010/main" val="1920350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82BFB30-53EF-73DE-3DA8-9991E62CE621}"/>
              </a:ext>
            </a:extLst>
          </p:cNvPr>
          <p:cNvSpPr>
            <a:spLocks noGrp="1"/>
          </p:cNvSpPr>
          <p:nvPr>
            <p:ph type="title"/>
          </p:nvPr>
        </p:nvSpPr>
        <p:spPr>
          <a:xfrm>
            <a:off x="360000" y="899999"/>
            <a:ext cx="11260500" cy="5361101"/>
          </a:xfrm>
        </p:spPr>
        <p:txBody>
          <a:bodyPr/>
          <a:lstStyle/>
          <a:p>
            <a:pPr>
              <a:lnSpc>
                <a:spcPct val="100000"/>
              </a:lnSpc>
            </a:pPr>
            <a:r>
              <a:rPr lang="en-US" sz="3500" dirty="0"/>
              <a:t>Resources</a:t>
            </a:r>
            <a:br>
              <a:rPr lang="en-US" sz="3500" dirty="0"/>
            </a:br>
            <a:br>
              <a:rPr lang="en-US" sz="3500" dirty="0"/>
            </a:br>
            <a:r>
              <a:rPr lang="en-GB" sz="2000" b="0" i="0" dirty="0">
                <a:effectLst/>
                <a:latin typeface="Arial" panose="020B0604020202020204" pitchFamily="34" charset="0"/>
                <a:cs typeface="Arial" panose="020B0604020202020204" pitchFamily="34" charset="0"/>
              </a:rPr>
              <a:t>ISDSML 2022 </a:t>
            </a:r>
            <a:r>
              <a:rPr lang="en-US" sz="2000" b="0" dirty="0">
                <a:latin typeface="Arial" panose="020B0604020202020204" pitchFamily="34" charset="0"/>
                <a:cs typeface="Arial" panose="020B0604020202020204" pitchFamily="34" charset="0"/>
              </a:rPr>
              <a:t>workshop materials: </a:t>
            </a:r>
            <a:r>
              <a:rPr lang="en-GB" sz="2000" b="0" dirty="0">
                <a:latin typeface="Arial" panose="020B0604020202020204" pitchFamily="34" charset="0"/>
                <a:cs typeface="Arial" panose="020B0604020202020204" pitchFamily="34" charset="0"/>
                <a:hlinkClick r:id="rId2"/>
              </a:rPr>
              <a:t>https://github.com/lbuk/UD_Intro_SDSML2022</a:t>
            </a:r>
            <a:r>
              <a:rPr lang="en-GB" sz="2000" b="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Python site: </a:t>
            </a:r>
            <a:r>
              <a:rPr lang="en-GB" sz="2000" b="0" i="0" dirty="0">
                <a:effectLst/>
                <a:latin typeface="Arial" panose="020B0604020202020204" pitchFamily="34" charset="0"/>
                <a:cs typeface="Arial" panose="020B0604020202020204" pitchFamily="34" charset="0"/>
                <a:hlinkClick r:id="rId3"/>
              </a:rPr>
              <a:t>http://www.python.org/</a:t>
            </a:r>
            <a:r>
              <a:rPr lang="en-GB" sz="2000" b="0" i="0" dirty="0">
                <a:effectLst/>
                <a:latin typeface="Arial" panose="020B0604020202020204" pitchFamily="34" charset="0"/>
                <a:cs typeface="Arial" panose="020B0604020202020204" pitchFamily="34" charset="0"/>
              </a:rPr>
              <a:t> </a:t>
            </a:r>
            <a:br>
              <a:rPr lang="en-GB" sz="2000" b="0" i="0" dirty="0">
                <a:effectLst/>
                <a:latin typeface="Arial" panose="020B0604020202020204" pitchFamily="34" charset="0"/>
                <a:cs typeface="Arial" panose="020B0604020202020204" pitchFamily="34" charset="0"/>
              </a:rPr>
            </a:br>
            <a:br>
              <a:rPr lang="en-GB" sz="2000" b="0" i="0" dirty="0">
                <a:effectLst/>
                <a:latin typeface="Arial" panose="020B0604020202020204" pitchFamily="34" charset="0"/>
                <a:cs typeface="Arial" panose="020B0604020202020204" pitchFamily="34" charset="0"/>
              </a:rPr>
            </a:br>
            <a:r>
              <a:rPr lang="en-GB" sz="2000" b="0" i="0" dirty="0">
                <a:effectLst/>
                <a:latin typeface="Arial" panose="020B0604020202020204" pitchFamily="34" charset="0"/>
                <a:cs typeface="Arial" panose="020B0604020202020204" pitchFamily="34" charset="0"/>
              </a:rPr>
              <a:t>Jupyter site: </a:t>
            </a:r>
            <a:r>
              <a:rPr lang="en-GB" sz="2000" b="0" i="0" dirty="0">
                <a:effectLst/>
                <a:latin typeface="Arial" panose="020B0604020202020204" pitchFamily="34" charset="0"/>
                <a:cs typeface="Arial" panose="020B0604020202020204" pitchFamily="34" charset="0"/>
                <a:hlinkClick r:id="rId4"/>
              </a:rPr>
              <a:t>https://jupyter.org/</a:t>
            </a:r>
            <a:r>
              <a:rPr lang="en-GB" sz="2000" b="0" i="0" dirty="0">
                <a:effectLst/>
                <a:latin typeface="Arial" panose="020B0604020202020204" pitchFamily="34" charset="0"/>
                <a:cs typeface="Arial" panose="020B0604020202020204" pitchFamily="34" charset="0"/>
              </a:rPr>
              <a:t> </a:t>
            </a:r>
            <a:br>
              <a:rPr lang="en-GB" sz="2000" b="0" i="0" dirty="0">
                <a:effectLst/>
                <a:latin typeface="Arial" panose="020B0604020202020204" pitchFamily="34" charset="0"/>
                <a:cs typeface="Arial" panose="020B0604020202020204" pitchFamily="34" charset="0"/>
              </a:rPr>
            </a:br>
            <a:br>
              <a:rPr lang="en-GB" sz="2000" b="0" i="0" dirty="0">
                <a:effectLst/>
                <a:latin typeface="Arial" panose="020B0604020202020204" pitchFamily="34" charset="0"/>
                <a:cs typeface="Arial" panose="020B0604020202020204" pitchFamily="34" charset="0"/>
              </a:rPr>
            </a:br>
            <a:r>
              <a:rPr lang="en-GB" sz="2000" b="0" i="0" dirty="0">
                <a:effectLst/>
                <a:latin typeface="Arial" panose="020B0604020202020204" pitchFamily="34" charset="0"/>
                <a:cs typeface="Arial" panose="020B0604020202020204" pitchFamily="34" charset="0"/>
              </a:rPr>
              <a:t>OSMnx Github repo: </a:t>
            </a:r>
            <a:r>
              <a:rPr lang="en-GB" sz="2000" b="0" i="0" dirty="0">
                <a:effectLst/>
                <a:latin typeface="Arial" panose="020B0604020202020204" pitchFamily="34" charset="0"/>
                <a:cs typeface="Arial" panose="020B0604020202020204" pitchFamily="34" charset="0"/>
                <a:hlinkClick r:id="rId5"/>
              </a:rPr>
              <a:t>https://github.com/gboeing/osmnx</a:t>
            </a:r>
            <a:r>
              <a:rPr lang="en-GB" sz="2000" b="0" i="0" dirty="0">
                <a:effectLst/>
                <a:latin typeface="Arial" panose="020B0604020202020204" pitchFamily="34" charset="0"/>
                <a:cs typeface="Arial" panose="020B0604020202020204" pitchFamily="34" charset="0"/>
              </a:rPr>
              <a:t> </a:t>
            </a:r>
            <a:br>
              <a:rPr lang="en-GB" sz="2000" b="0" i="0" dirty="0">
                <a:effectLst/>
                <a:latin typeface="Arial" panose="020B0604020202020204" pitchFamily="34" charset="0"/>
                <a:cs typeface="Arial" panose="020B0604020202020204" pitchFamily="34" charset="0"/>
              </a:rPr>
            </a:br>
            <a:br>
              <a:rPr lang="en-GB" sz="2000" b="0" i="0" dirty="0">
                <a:effectLst/>
                <a:latin typeface="Arial" panose="020B0604020202020204" pitchFamily="34" charset="0"/>
                <a:cs typeface="Arial" panose="020B0604020202020204" pitchFamily="34" charset="0"/>
              </a:rPr>
            </a:br>
            <a:r>
              <a:rPr lang="en-GB" sz="2000" b="0" i="0" dirty="0">
                <a:effectLst/>
                <a:latin typeface="Arial" panose="020B0604020202020204" pitchFamily="34" charset="0"/>
                <a:cs typeface="Arial" panose="020B0604020202020204" pitchFamily="34" charset="0"/>
              </a:rPr>
              <a:t>Geoprocessing with Python book: </a:t>
            </a:r>
            <a:r>
              <a:rPr lang="en-GB" sz="2000" b="0" i="0" dirty="0">
                <a:effectLst/>
                <a:latin typeface="Arial" panose="020B0604020202020204" pitchFamily="34" charset="0"/>
                <a:cs typeface="Arial" panose="020B0604020202020204" pitchFamily="34" charset="0"/>
                <a:hlinkClick r:id="rId6"/>
              </a:rPr>
              <a:t>https://livebook.manning.com/book/geoprocessing-with-python</a:t>
            </a:r>
            <a:r>
              <a:rPr lang="en-GB" sz="2000" b="0" i="0" dirty="0">
                <a:effectLst/>
                <a:latin typeface="Arial" panose="020B0604020202020204" pitchFamily="34" charset="0"/>
                <a:cs typeface="Arial" panose="020B0604020202020204" pitchFamily="34" charset="0"/>
              </a:rPr>
              <a:t> </a:t>
            </a:r>
            <a:br>
              <a:rPr lang="en-GB" sz="2000" b="0" i="0" dirty="0">
                <a:effectLst/>
                <a:latin typeface="Arial" panose="020B0604020202020204" pitchFamily="34" charset="0"/>
                <a:cs typeface="Arial" panose="020B0604020202020204" pitchFamily="34" charset="0"/>
              </a:rPr>
            </a:br>
            <a:br>
              <a:rPr lang="en-GB" sz="2000" b="0" i="0" dirty="0">
                <a:effectLst/>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Geographic Data Science with Python book: </a:t>
            </a:r>
            <a:r>
              <a:rPr lang="en-US" sz="2000" b="0" dirty="0">
                <a:latin typeface="Arial" panose="020B0604020202020204" pitchFamily="34" charset="0"/>
                <a:cs typeface="Arial" panose="020B0604020202020204" pitchFamily="34" charset="0"/>
                <a:hlinkClick r:id="rId7"/>
              </a:rPr>
              <a:t>https://geographicdata.science/book/intro.html</a:t>
            </a:r>
            <a:r>
              <a:rPr lang="en-US" sz="2000" b="0" dirty="0">
                <a:latin typeface="Arial" panose="020B0604020202020204" pitchFamily="34" charset="0"/>
                <a:cs typeface="Arial" panose="020B0604020202020204" pitchFamily="34" charset="0"/>
              </a:rPr>
              <a:t> </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Introduction to Python for Geographic Data Analysis book: </a:t>
            </a:r>
            <a:r>
              <a:rPr lang="en-US" sz="2000" b="0" dirty="0">
                <a:latin typeface="Arial" panose="020B0604020202020204" pitchFamily="34" charset="0"/>
                <a:cs typeface="Arial" panose="020B0604020202020204" pitchFamily="34" charset="0"/>
                <a:hlinkClick r:id="rId8"/>
              </a:rPr>
              <a:t>https://pythongis.org/</a:t>
            </a:r>
            <a:r>
              <a:rPr lang="en-US" sz="2000" b="0" dirty="0">
                <a:latin typeface="Arial" panose="020B0604020202020204" pitchFamily="34" charset="0"/>
                <a:cs typeface="Arial" panose="020B0604020202020204" pitchFamily="34" charset="0"/>
              </a:rPr>
              <a:t> </a:t>
            </a:r>
            <a:br>
              <a:rPr lang="en-US" sz="2000" b="0" dirty="0">
                <a:latin typeface="Arial" panose="020B0604020202020204" pitchFamily="34" charset="0"/>
                <a:cs typeface="Arial" panose="020B0604020202020204" pitchFamily="34" charset="0"/>
              </a:rPr>
            </a:br>
            <a:endParaRPr lang="en-US"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431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360000" y="899999"/>
            <a:ext cx="4640263" cy="685733"/>
          </a:xfrm>
        </p:spPr>
        <p:txBody>
          <a:bodyPr/>
          <a:lstStyle/>
          <a:p>
            <a:r>
              <a:rPr lang="en-GB" sz="3500" dirty="0"/>
              <a:t>Overview</a:t>
            </a:r>
          </a:p>
        </p:txBody>
      </p:sp>
      <p:sp>
        <p:nvSpPr>
          <p:cNvPr id="5" name="Text Placeholder 4" descr="Text"/>
          <p:cNvSpPr>
            <a:spLocks noGrp="1"/>
          </p:cNvSpPr>
          <p:nvPr>
            <p:ph type="body" sz="quarter" idx="13"/>
          </p:nvPr>
        </p:nvSpPr>
        <p:spPr>
          <a:xfrm>
            <a:off x="360000" y="1585732"/>
            <a:ext cx="11689246" cy="4613832"/>
          </a:xfrm>
        </p:spPr>
        <p:txBody>
          <a:bodyPr/>
          <a:lstStyle/>
          <a:p>
            <a:pPr marL="0" indent="0">
              <a:buNone/>
            </a:pPr>
            <a:r>
              <a:rPr lang="en-GB" sz="3000" dirty="0">
                <a:latin typeface="Arial" panose="020B0604020202020204" pitchFamily="34" charset="0"/>
                <a:cs typeface="Arial" panose="020B0604020202020204" pitchFamily="34" charset="0"/>
              </a:rPr>
              <a:t>The aim of the workshops is to provide an introduction to spatial data science and machine learning with Python:</a:t>
            </a:r>
          </a:p>
          <a:p>
            <a:pPr marL="0" indent="0">
              <a:buNone/>
            </a:pPr>
            <a:endParaRPr lang="en-GB" sz="3000" dirty="0">
              <a:latin typeface="Arial" panose="020B0604020202020204" pitchFamily="34" charset="0"/>
              <a:cs typeface="Arial" panose="020B0604020202020204" pitchFamily="34" charset="0"/>
            </a:endParaRPr>
          </a:p>
          <a:p>
            <a:r>
              <a:rPr lang="en-GB" sz="2500" dirty="0">
                <a:latin typeface="Arial" panose="020B0604020202020204" pitchFamily="34" charset="0"/>
                <a:cs typeface="Arial" panose="020B0604020202020204" pitchFamily="34" charset="0"/>
              </a:rPr>
              <a:t>Python programming for spatial data science</a:t>
            </a:r>
          </a:p>
          <a:p>
            <a:r>
              <a:rPr lang="en-GB" sz="2500" dirty="0">
                <a:latin typeface="Arial" panose="020B0604020202020204" pitchFamily="34" charset="0"/>
                <a:cs typeface="Arial" panose="020B0604020202020204" pitchFamily="34" charset="0"/>
              </a:rPr>
              <a:t>Spatial data, formatting</a:t>
            </a:r>
          </a:p>
          <a:p>
            <a:r>
              <a:rPr lang="en-GB" sz="2500" dirty="0">
                <a:latin typeface="Arial" panose="020B0604020202020204" pitchFamily="34" charset="0"/>
                <a:cs typeface="Arial" panose="020B0604020202020204" pitchFamily="34" charset="0"/>
              </a:rPr>
              <a:t>Data visualisation and mapping</a:t>
            </a:r>
          </a:p>
          <a:p>
            <a:r>
              <a:rPr lang="en-GB" sz="2500" dirty="0">
                <a:latin typeface="Arial" panose="020B0604020202020204" pitchFamily="34" charset="0"/>
                <a:cs typeface="Arial" panose="020B0604020202020204" pitchFamily="34" charset="0"/>
              </a:rPr>
              <a:t>Machine learning</a:t>
            </a:r>
          </a:p>
        </p:txBody>
      </p:sp>
    </p:spTree>
    <p:extLst>
      <p:ext uri="{BB962C8B-B14F-4D97-AF65-F5344CB8AC3E}">
        <p14:creationId xmlns:p14="http://schemas.microsoft.com/office/powerpoint/2010/main" val="168681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360000" y="899999"/>
            <a:ext cx="4640263" cy="685733"/>
          </a:xfrm>
        </p:spPr>
        <p:txBody>
          <a:bodyPr/>
          <a:lstStyle/>
          <a:p>
            <a:r>
              <a:rPr lang="en-GB" sz="3500" dirty="0"/>
              <a:t>Schedule</a:t>
            </a:r>
          </a:p>
        </p:txBody>
      </p:sp>
      <p:sp>
        <p:nvSpPr>
          <p:cNvPr id="5" name="Text Placeholder 4" descr="Text"/>
          <p:cNvSpPr>
            <a:spLocks noGrp="1"/>
          </p:cNvSpPr>
          <p:nvPr>
            <p:ph type="body" sz="quarter" idx="13"/>
          </p:nvPr>
        </p:nvSpPr>
        <p:spPr>
          <a:xfrm>
            <a:off x="360000" y="1925864"/>
            <a:ext cx="10439064" cy="3600000"/>
          </a:xfrm>
        </p:spPr>
        <p:txBody>
          <a:bodyPr/>
          <a:lstStyle/>
          <a:p>
            <a:pPr marL="0" indent="0">
              <a:buNone/>
            </a:pPr>
            <a:r>
              <a:rPr lang="en-GB" sz="2800" b="1" dirty="0"/>
              <a:t>01. Spatial Data </a:t>
            </a:r>
            <a:r>
              <a:rPr lang="en-GB" sz="2800" dirty="0"/>
              <a:t>- November 11</a:t>
            </a:r>
            <a:r>
              <a:rPr lang="en-GB" sz="2800" baseline="30000" dirty="0"/>
              <a:t>th</a:t>
            </a:r>
            <a:r>
              <a:rPr lang="en-GB" sz="2800" dirty="0"/>
              <a:t> 2022</a:t>
            </a:r>
          </a:p>
          <a:p>
            <a:pPr marL="0" indent="0">
              <a:buNone/>
            </a:pPr>
            <a:endParaRPr lang="en-GB" sz="2800" dirty="0"/>
          </a:p>
          <a:p>
            <a:pPr marL="0" indent="0">
              <a:buNone/>
            </a:pPr>
            <a:r>
              <a:rPr lang="en-GB" sz="2800" b="1" dirty="0"/>
              <a:t>02. Visualisation </a:t>
            </a:r>
            <a:r>
              <a:rPr lang="en-GB" sz="2800" dirty="0"/>
              <a:t>- November 18</a:t>
            </a:r>
            <a:r>
              <a:rPr lang="en-GB" sz="2800" baseline="30000" dirty="0"/>
              <a:t>th</a:t>
            </a:r>
            <a:r>
              <a:rPr lang="en-GB" sz="2800" dirty="0"/>
              <a:t> 2022</a:t>
            </a:r>
          </a:p>
          <a:p>
            <a:pPr marL="0" indent="0">
              <a:buNone/>
            </a:pPr>
            <a:endParaRPr lang="en-GB" sz="2800" dirty="0"/>
          </a:p>
          <a:p>
            <a:pPr marL="0" indent="0">
              <a:buNone/>
            </a:pPr>
            <a:r>
              <a:rPr lang="en-GB" sz="2800" b="1" dirty="0"/>
              <a:t>03. Modelling </a:t>
            </a:r>
            <a:r>
              <a:rPr lang="en-GB" sz="2800" dirty="0"/>
              <a:t>- November 25</a:t>
            </a:r>
            <a:r>
              <a:rPr lang="en-GB" sz="2800" baseline="30000" dirty="0"/>
              <a:t>th</a:t>
            </a:r>
            <a:r>
              <a:rPr lang="en-GB" sz="2800" dirty="0"/>
              <a:t> 2022</a:t>
            </a:r>
          </a:p>
          <a:p>
            <a:pPr marL="0" indent="0">
              <a:buNone/>
            </a:pPr>
            <a:endParaRPr lang="en-GB" sz="2800" dirty="0"/>
          </a:p>
          <a:p>
            <a:pPr marL="0" indent="0">
              <a:buNone/>
            </a:pPr>
            <a:r>
              <a:rPr lang="en-GB" sz="2800" b="1" dirty="0"/>
              <a:t>04. Advanced </a:t>
            </a:r>
            <a:r>
              <a:rPr lang="en-GB" sz="2800" dirty="0"/>
              <a:t>- December 2</a:t>
            </a:r>
            <a:r>
              <a:rPr lang="en-GB" sz="2800" baseline="30000" dirty="0"/>
              <a:t>nd</a:t>
            </a:r>
            <a:r>
              <a:rPr lang="en-GB" sz="2800" dirty="0"/>
              <a:t> 2022</a:t>
            </a:r>
          </a:p>
        </p:txBody>
      </p:sp>
    </p:spTree>
    <p:extLst>
      <p:ext uri="{BB962C8B-B14F-4D97-AF65-F5344CB8AC3E}">
        <p14:creationId xmlns:p14="http://schemas.microsoft.com/office/powerpoint/2010/main" val="158457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54AF-7125-3CE8-E9A2-070FE32B6BBF}"/>
              </a:ext>
            </a:extLst>
          </p:cNvPr>
          <p:cNvSpPr>
            <a:spLocks noGrp="1"/>
          </p:cNvSpPr>
          <p:nvPr>
            <p:ph type="title"/>
          </p:nvPr>
        </p:nvSpPr>
        <p:spPr>
          <a:xfrm>
            <a:off x="360000" y="900000"/>
            <a:ext cx="8999900" cy="1368000"/>
          </a:xfrm>
        </p:spPr>
        <p:txBody>
          <a:bodyPr/>
          <a:lstStyle/>
          <a:p>
            <a:r>
              <a:rPr lang="en-US" sz="3500" dirty="0"/>
              <a:t>Material</a:t>
            </a:r>
          </a:p>
        </p:txBody>
      </p:sp>
      <p:sp>
        <p:nvSpPr>
          <p:cNvPr id="4" name="Text Placeholder 4" descr="Text">
            <a:extLst>
              <a:ext uri="{FF2B5EF4-FFF2-40B4-BE49-F238E27FC236}">
                <a16:creationId xmlns:a16="http://schemas.microsoft.com/office/drawing/2014/main" id="{FEA42C7E-DB94-6433-7B51-F802CB70AAB5}"/>
              </a:ext>
            </a:extLst>
          </p:cNvPr>
          <p:cNvSpPr>
            <a:spLocks noGrp="1"/>
          </p:cNvSpPr>
          <p:nvPr>
            <p:ph type="body" sz="quarter" idx="13"/>
          </p:nvPr>
        </p:nvSpPr>
        <p:spPr>
          <a:xfrm>
            <a:off x="360000" y="1585732"/>
            <a:ext cx="11689246" cy="4613832"/>
          </a:xfrm>
        </p:spPr>
        <p:txBody>
          <a:bodyPr/>
          <a:lstStyle/>
          <a:p>
            <a:pPr marL="0" indent="0">
              <a:buNone/>
            </a:pPr>
            <a:r>
              <a:rPr lang="en-GB" sz="2800" dirty="0">
                <a:latin typeface="Arial" panose="020B0604020202020204" pitchFamily="34" charset="0"/>
                <a:cs typeface="Arial" panose="020B0604020202020204" pitchFamily="34" charset="0"/>
              </a:rPr>
              <a:t>The workshop material – including presentation slides, data and notebooks – has been uploaded to Github:</a:t>
            </a:r>
          </a:p>
          <a:p>
            <a:pPr marL="0" indent="0">
              <a:buNone/>
            </a:pPr>
            <a:endParaRPr lang="en-GB" sz="2800" dirty="0">
              <a:latin typeface="Arial" panose="020B0604020202020204" pitchFamily="34" charset="0"/>
              <a:cs typeface="Arial" panose="020B0604020202020204" pitchFamily="34" charset="0"/>
            </a:endParaRPr>
          </a:p>
          <a:p>
            <a:pPr marL="0" indent="0">
              <a:buNone/>
            </a:pPr>
            <a:r>
              <a:rPr lang="en-GB" sz="3000" b="1" dirty="0">
                <a:latin typeface="Arial" panose="020B0604020202020204" pitchFamily="34" charset="0"/>
                <a:cs typeface="Arial" panose="020B0604020202020204" pitchFamily="34" charset="0"/>
              </a:rPr>
              <a:t>https://github.com/lbuk/UD_Intro_SDSML2022</a:t>
            </a:r>
          </a:p>
          <a:p>
            <a:pPr marL="0" indent="0">
              <a:buNone/>
            </a:pPr>
            <a:endParaRPr lang="en-GB" sz="2400" b="1" i="0" dirty="0">
              <a:solidFill>
                <a:srgbClr val="24292F"/>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479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A46C-1030-AC70-6328-69CB72E5DE44}"/>
              </a:ext>
            </a:extLst>
          </p:cNvPr>
          <p:cNvSpPr>
            <a:spLocks noGrp="1"/>
          </p:cNvSpPr>
          <p:nvPr>
            <p:ph type="title"/>
          </p:nvPr>
        </p:nvSpPr>
        <p:spPr>
          <a:xfrm>
            <a:off x="360000" y="2287928"/>
            <a:ext cx="11832000" cy="3359485"/>
          </a:xfrm>
        </p:spPr>
        <p:txBody>
          <a:bodyPr/>
          <a:lstStyle/>
          <a:p>
            <a:r>
              <a:rPr lang="en-US" sz="3500" dirty="0"/>
              <a:t>What is Spatial Data Science?</a:t>
            </a:r>
            <a:br>
              <a:rPr lang="en-US" sz="3500" dirty="0"/>
            </a:br>
            <a:br>
              <a:rPr lang="en-US" sz="3500" dirty="0"/>
            </a:br>
            <a:r>
              <a:rPr lang="en-US" sz="2800" dirty="0"/>
              <a:t>Definition</a:t>
            </a:r>
            <a:br>
              <a:rPr lang="en-US" sz="2800" dirty="0"/>
            </a:br>
            <a:r>
              <a:rPr lang="en-US" sz="2800" b="0" dirty="0"/>
              <a:t>Spatial data science is subset of data science that focuses on the analysis and visualisation of spatial data. It can also draw on techniques from machine learning.</a:t>
            </a:r>
          </a:p>
        </p:txBody>
      </p:sp>
    </p:spTree>
    <p:extLst>
      <p:ext uri="{BB962C8B-B14F-4D97-AF65-F5344CB8AC3E}">
        <p14:creationId xmlns:p14="http://schemas.microsoft.com/office/powerpoint/2010/main" val="194396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the meaning of Spatial Data Science?">
            <a:extLst>
              <a:ext uri="{FF2B5EF4-FFF2-40B4-BE49-F238E27FC236}">
                <a16:creationId xmlns:a16="http://schemas.microsoft.com/office/drawing/2014/main" id="{9F9C23AA-A452-AB6C-56A1-70ECEF5DE8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167" b="24376"/>
          <a:stretch/>
        </p:blipFill>
        <p:spPr bwMode="auto">
          <a:xfrm>
            <a:off x="2671762" y="1385887"/>
            <a:ext cx="6848475" cy="46471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3F0BAA-D965-6989-DD25-CC84C7A23BFA}"/>
              </a:ext>
            </a:extLst>
          </p:cNvPr>
          <p:cNvSpPr txBox="1"/>
          <p:nvPr/>
        </p:nvSpPr>
        <p:spPr>
          <a:xfrm>
            <a:off x="2588160" y="6033067"/>
            <a:ext cx="6103088" cy="307777"/>
          </a:xfrm>
          <a:prstGeom prst="rect">
            <a:avLst/>
          </a:prstGeom>
          <a:noFill/>
        </p:spPr>
        <p:txBody>
          <a:bodyPr wrap="square">
            <a:spAutoFit/>
          </a:bodyPr>
          <a:lstStyle/>
          <a:p>
            <a:r>
              <a:rPr lang="en-US" sz="1400" dirty="0">
                <a:hlinkClick r:id="rId3"/>
              </a:rPr>
              <a:t>https://carto.com/what-is-spatial-data-science/</a:t>
            </a:r>
            <a:r>
              <a:rPr lang="en-US" sz="1400" dirty="0"/>
              <a:t> </a:t>
            </a:r>
          </a:p>
        </p:txBody>
      </p:sp>
    </p:spTree>
    <p:extLst>
      <p:ext uri="{BB962C8B-B14F-4D97-AF65-F5344CB8AC3E}">
        <p14:creationId xmlns:p14="http://schemas.microsoft.com/office/powerpoint/2010/main" val="148666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962FC2-BD8F-4241-C64C-977252507536}"/>
              </a:ext>
            </a:extLst>
          </p:cNvPr>
          <p:cNvSpPr>
            <a:spLocks noGrp="1"/>
          </p:cNvSpPr>
          <p:nvPr>
            <p:ph type="title"/>
          </p:nvPr>
        </p:nvSpPr>
        <p:spPr>
          <a:xfrm>
            <a:off x="360000" y="2712472"/>
            <a:ext cx="11832000" cy="1728900"/>
          </a:xfrm>
        </p:spPr>
        <p:txBody>
          <a:bodyPr/>
          <a:lstStyle/>
          <a:p>
            <a:r>
              <a:rPr lang="en-US" sz="3500" dirty="0"/>
              <a:t>What is Machine Learning?</a:t>
            </a:r>
            <a:br>
              <a:rPr lang="en-US" sz="3500" dirty="0"/>
            </a:br>
            <a:br>
              <a:rPr lang="en-US" sz="3500" dirty="0"/>
            </a:br>
            <a:r>
              <a:rPr lang="en-US" sz="2800" b="0" dirty="0">
                <a:latin typeface="Arial" panose="020B0604020202020204" pitchFamily="34" charset="0"/>
                <a:cs typeface="Arial" panose="020B0604020202020204" pitchFamily="34" charset="0"/>
              </a:rPr>
              <a:t>Machine learning algorithms </a:t>
            </a:r>
            <a:r>
              <a:rPr lang="en-GB" sz="2800" b="0" dirty="0">
                <a:latin typeface="Arial" panose="020B0604020202020204" pitchFamily="34" charset="0"/>
                <a:cs typeface="Arial" panose="020B0604020202020204" pitchFamily="34" charset="0"/>
              </a:rPr>
              <a:t>learn and make predictions from data.</a:t>
            </a:r>
            <a:br>
              <a:rPr lang="en-GB" sz="2800" b="0" dirty="0">
                <a:latin typeface="Arial" panose="020B0604020202020204" pitchFamily="34" charset="0"/>
                <a:cs typeface="Arial" panose="020B0604020202020204" pitchFamily="34" charset="0"/>
              </a:rPr>
            </a:br>
            <a:br>
              <a:rPr lang="en-GB" sz="2800" b="0" dirty="0">
                <a:latin typeface="Arial" panose="020B0604020202020204" pitchFamily="34" charset="0"/>
                <a:cs typeface="Arial" panose="020B0604020202020204" pitchFamily="34" charset="0"/>
              </a:rPr>
            </a:br>
            <a:br>
              <a:rPr lang="en-GB" sz="2800" b="0" dirty="0">
                <a:latin typeface="Arial" panose="020B0604020202020204" pitchFamily="34" charset="0"/>
                <a:cs typeface="Arial" panose="020B0604020202020204" pitchFamily="34" charset="0"/>
              </a:rPr>
            </a:br>
            <a:br>
              <a:rPr lang="en-GB" sz="2800" b="0" dirty="0">
                <a:latin typeface="Arial" panose="020B0604020202020204" pitchFamily="34" charset="0"/>
                <a:cs typeface="Arial" panose="020B0604020202020204" pitchFamily="34" charset="0"/>
              </a:rPr>
            </a:br>
            <a:endParaRPr lang="en-US" sz="35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690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D8EE3B-CB92-FC9C-28D0-1BDF5F0711EA}"/>
              </a:ext>
            </a:extLst>
          </p:cNvPr>
          <p:cNvSpPr>
            <a:spLocks noGrp="1"/>
          </p:cNvSpPr>
          <p:nvPr>
            <p:ph type="title"/>
          </p:nvPr>
        </p:nvSpPr>
        <p:spPr>
          <a:xfrm>
            <a:off x="452595" y="871914"/>
            <a:ext cx="11585073" cy="1368000"/>
          </a:xfrm>
        </p:spPr>
        <p:txBody>
          <a:bodyPr/>
          <a:lstStyle/>
          <a:p>
            <a:r>
              <a:rPr lang="en-US" sz="2500" b="0" dirty="0">
                <a:latin typeface="Arial" panose="020B0604020202020204" pitchFamily="34" charset="0"/>
                <a:cs typeface="Arial" panose="020B0604020202020204" pitchFamily="34" charset="0"/>
              </a:rPr>
              <a:t>Spatial data science and machine learning have many applications in the spatial disciplines of urban design and architecture</a:t>
            </a:r>
          </a:p>
        </p:txBody>
      </p:sp>
      <p:pic>
        <p:nvPicPr>
          <p:cNvPr id="3080" name="Picture 8" descr="Image by Dr Alice Vialard">
            <a:extLst>
              <a:ext uri="{FF2B5EF4-FFF2-40B4-BE49-F238E27FC236}">
                <a16:creationId xmlns:a16="http://schemas.microsoft.com/office/drawing/2014/main" id="{528A0869-AADC-B92D-9DD9-C7F7D919B4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63" b="4536"/>
          <a:stretch/>
        </p:blipFill>
        <p:spPr bwMode="auto">
          <a:xfrm>
            <a:off x="3643313" y="1667436"/>
            <a:ext cx="7797056" cy="44394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A5B3627-CB60-19D2-D9DB-60C8BB67CADA}"/>
              </a:ext>
            </a:extLst>
          </p:cNvPr>
          <p:cNvSpPr txBox="1"/>
          <p:nvPr/>
        </p:nvSpPr>
        <p:spPr>
          <a:xfrm>
            <a:off x="3643313" y="6106875"/>
            <a:ext cx="8166700" cy="523220"/>
          </a:xfrm>
          <a:prstGeom prst="rect">
            <a:avLst/>
          </a:prstGeom>
          <a:noFill/>
        </p:spPr>
        <p:txBody>
          <a:bodyPr wrap="square">
            <a:spAutoFit/>
          </a:bodyPr>
          <a:lstStyle/>
          <a:p>
            <a:r>
              <a:rPr lang="en-US" sz="1400" dirty="0">
                <a:hlinkClick r:id="rId3"/>
              </a:rPr>
              <a:t>https://www.ucl.ac.uk/bartlett/architecture/events/2020/nov/space-syntax-laboratory-research-seminar-alice-vialard</a:t>
            </a:r>
            <a:r>
              <a:rPr lang="en-US" sz="1400" dirty="0"/>
              <a:t> </a:t>
            </a:r>
          </a:p>
        </p:txBody>
      </p:sp>
      <p:sp>
        <p:nvSpPr>
          <p:cNvPr id="13" name="TextBox 12">
            <a:extLst>
              <a:ext uri="{FF2B5EF4-FFF2-40B4-BE49-F238E27FC236}">
                <a16:creationId xmlns:a16="http://schemas.microsoft.com/office/drawing/2014/main" id="{987A08BB-63AC-BD89-7CEF-CF3A25A43B61}"/>
              </a:ext>
            </a:extLst>
          </p:cNvPr>
          <p:cNvSpPr txBox="1"/>
          <p:nvPr/>
        </p:nvSpPr>
        <p:spPr>
          <a:xfrm>
            <a:off x="446367" y="3711729"/>
            <a:ext cx="3203174" cy="461665"/>
          </a:xfrm>
          <a:prstGeom prst="rect">
            <a:avLst/>
          </a:prstGeom>
          <a:noFill/>
        </p:spPr>
        <p:txBody>
          <a:bodyPr wrap="square">
            <a:spAutoFit/>
          </a:bodyPr>
          <a:lstStyle/>
          <a:p>
            <a:r>
              <a:rPr lang="en-US" sz="2400" b="1" dirty="0"/>
              <a:t>Network Analysis</a:t>
            </a:r>
          </a:p>
        </p:txBody>
      </p:sp>
    </p:spTree>
    <p:extLst>
      <p:ext uri="{BB962C8B-B14F-4D97-AF65-F5344CB8AC3E}">
        <p14:creationId xmlns:p14="http://schemas.microsoft.com/office/powerpoint/2010/main" val="218526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OSMnx - OpenStreetMap Wiki">
            <a:extLst>
              <a:ext uri="{FF2B5EF4-FFF2-40B4-BE49-F238E27FC236}">
                <a16:creationId xmlns:a16="http://schemas.microsoft.com/office/drawing/2014/main" id="{8EB82D7F-1D8C-CD47-2790-F51BDC03B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927682"/>
            <a:ext cx="6718999" cy="53919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CC1C84A-499C-2FE1-3448-E41E49753697}"/>
              </a:ext>
            </a:extLst>
          </p:cNvPr>
          <p:cNvSpPr txBox="1"/>
          <p:nvPr/>
        </p:nvSpPr>
        <p:spPr>
          <a:xfrm>
            <a:off x="3875433" y="6218074"/>
            <a:ext cx="3561061" cy="307777"/>
          </a:xfrm>
          <a:prstGeom prst="rect">
            <a:avLst/>
          </a:prstGeom>
          <a:noFill/>
        </p:spPr>
        <p:txBody>
          <a:bodyPr wrap="square">
            <a:spAutoFit/>
          </a:bodyPr>
          <a:lstStyle/>
          <a:p>
            <a:r>
              <a:rPr lang="en-US" sz="1400" dirty="0">
                <a:hlinkClick r:id="rId3"/>
              </a:rPr>
              <a:t>https://wiki.openstreetmap.org/wiki/OSMnx</a:t>
            </a:r>
            <a:r>
              <a:rPr lang="en-US" sz="1400" dirty="0"/>
              <a:t> </a:t>
            </a:r>
          </a:p>
        </p:txBody>
      </p:sp>
      <p:sp>
        <p:nvSpPr>
          <p:cNvPr id="3" name="TextBox 2">
            <a:extLst>
              <a:ext uri="{FF2B5EF4-FFF2-40B4-BE49-F238E27FC236}">
                <a16:creationId xmlns:a16="http://schemas.microsoft.com/office/drawing/2014/main" id="{630B4369-D985-523A-CF5F-D3BC78313EBD}"/>
              </a:ext>
            </a:extLst>
          </p:cNvPr>
          <p:cNvSpPr txBox="1"/>
          <p:nvPr/>
        </p:nvSpPr>
        <p:spPr>
          <a:xfrm>
            <a:off x="348196" y="3297257"/>
            <a:ext cx="3374624" cy="461665"/>
          </a:xfrm>
          <a:prstGeom prst="rect">
            <a:avLst/>
          </a:prstGeom>
          <a:noFill/>
        </p:spPr>
        <p:txBody>
          <a:bodyPr wrap="square">
            <a:spAutoFit/>
          </a:bodyPr>
          <a:lstStyle/>
          <a:p>
            <a:r>
              <a:rPr lang="en-US" sz="2400" b="1" dirty="0"/>
              <a:t>Mapping Urban Form</a:t>
            </a:r>
          </a:p>
        </p:txBody>
      </p:sp>
    </p:spTree>
    <p:extLst>
      <p:ext uri="{BB962C8B-B14F-4D97-AF65-F5344CB8AC3E}">
        <p14:creationId xmlns:p14="http://schemas.microsoft.com/office/powerpoint/2010/main" val="4289742296"/>
      </p:ext>
    </p:extLst>
  </p:cSld>
  <p:clrMapOvr>
    <a:masterClrMapping/>
  </p:clrMapOvr>
</p:sld>
</file>

<file path=ppt/theme/theme1.xml><?xml version="1.0" encoding="utf-8"?>
<a:theme xmlns:a="http://schemas.openxmlformats.org/drawingml/2006/main" name="UCL_Black_Slide_Theme">
  <a:themeElements>
    <a:clrScheme name="UCL Black Theme">
      <a:dk1>
        <a:sysClr val="windowText" lastClr="000000"/>
      </a:dk1>
      <a:lt1>
        <a:srgbClr val="FFFFFF"/>
      </a:lt1>
      <a:dk2>
        <a:srgbClr val="000000"/>
      </a:dk2>
      <a:lt2>
        <a:srgbClr val="E6E6E6"/>
      </a:lt2>
      <a:accent1>
        <a:srgbClr val="F6BE00"/>
      </a:accent1>
      <a:accent2>
        <a:srgbClr val="B5BD00"/>
      </a:accent2>
      <a:accent3>
        <a:srgbClr val="A4DBE8"/>
      </a:accent3>
      <a:accent4>
        <a:srgbClr val="8C8279"/>
      </a:accent4>
      <a:accent5>
        <a:srgbClr val="EA7600"/>
      </a:accent5>
      <a:accent6>
        <a:srgbClr val="E03C31"/>
      </a:accent6>
      <a:hlink>
        <a:srgbClr val="0563C1"/>
      </a:hlink>
      <a:folHlink>
        <a:srgbClr val="954F7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custClrLst>
    <a:custClr name="name of colour">
      <a:srgbClr val="000000"/>
    </a:custClr>
  </a:custClrLst>
  <a:extLst>
    <a:ext uri="{05A4C25C-085E-4340-85A3-A5531E510DB2}">
      <thm15:themeFamily xmlns:thm15="http://schemas.microsoft.com/office/thememl/2012/main" name="Presentation4" id="{1117F47E-1820-FB44-B702-91BC503BEEB2}" vid="{7AC29BA8-160E-2647-B666-6ADA20DE7E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23276</TotalTime>
  <Words>740</Words>
  <Application>Microsoft Macintosh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-apple-system</vt:lpstr>
      <vt:lpstr>Arial</vt:lpstr>
      <vt:lpstr>Calibri</vt:lpstr>
      <vt:lpstr>UCL_Black_Slide_Theme</vt:lpstr>
      <vt:lpstr>Introduction to Spatial Data Science and Machine Learning Urban Design B-Pro 2022/2023  Liam Thomas Bolton PhD Architectural Space and Computation student</vt:lpstr>
      <vt:lpstr>Overview</vt:lpstr>
      <vt:lpstr>Schedule</vt:lpstr>
      <vt:lpstr>Material</vt:lpstr>
      <vt:lpstr>What is Spatial Data Science?  Definition Spatial data science is subset of data science that focuses on the analysis and visualisation of spatial data. It can also draw on techniques from machine learning.</vt:lpstr>
      <vt:lpstr>PowerPoint Presentation</vt:lpstr>
      <vt:lpstr>What is Machine Learning?  Machine learning algorithms learn and make predictions from data.    </vt:lpstr>
      <vt:lpstr>Spatial data science and machine learning have many applications in the spatial disciplines of urban design and architecture</vt:lpstr>
      <vt:lpstr>PowerPoint Presentation</vt:lpstr>
      <vt:lpstr>PowerPoint Presentation</vt:lpstr>
      <vt:lpstr>Computation and Spatial Data Science  Computational skills are essential to many aspects of spatial data science and machine learning as well as urban design.   </vt:lpstr>
      <vt:lpstr>Programming with Python  This workshop focuses on Python, a multi-purpose programming language often utilised in data science, spatial analysis and machine learning.   Python packages for performing spatial data  science include, but are not limited to:   - Geopandas  - Matplotlib  - LiDAR  - GDAL  - Folium  - OSMnx      </vt:lpstr>
      <vt:lpstr>01. Spatial Data  01_spatial_data - data - notebook - slides </vt:lpstr>
      <vt:lpstr>Vector Data  </vt:lpstr>
      <vt:lpstr>Vector Data </vt:lpstr>
      <vt:lpstr>Raster Data  </vt:lpstr>
      <vt:lpstr>Spatial Data Formats</vt:lpstr>
      <vt:lpstr>Jupyter Notebook and Python</vt:lpstr>
      <vt:lpstr>Resources  ISDSML 2022 workshop materials: https://github.com/lbuk/UD_Intro_SDSML2022   Python site: http://www.python.org/   Jupyter site: https://jupyter.org/   OSMnx Github repo: https://github.com/gboeing/osmnx   Geoprocessing with Python book: https://livebook.manning.com/book/geoprocessing-with-python   Geographic Data Science with Python book: https://geographicdata.science/book/intro.html   Introduction to Python for Geographic Data Analysis book: https://pythongis.org/  </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Petterson, Helen</dc:creator>
  <cp:lastModifiedBy>Bolton, Liam</cp:lastModifiedBy>
  <cp:revision>65</cp:revision>
  <dcterms:created xsi:type="dcterms:W3CDTF">2020-09-10T09:35:54Z</dcterms:created>
  <dcterms:modified xsi:type="dcterms:W3CDTF">2022-10-28T19:29:13Z</dcterms:modified>
</cp:coreProperties>
</file>