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-4-Titanic/TitanicPrediction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A2F5D3-FA6C-412F-AE0D-4005C0FF1D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Project-4-Titanic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B8B778-D50C-4214-A210-B21227B4F4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8/25/2023 4:12:53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 Predictions1" id="2" name="slide2">
            <a:extLst>
              <a:ext uri="{FF2B5EF4-FFF2-40B4-BE49-F238E27FC236}">
                <a16:creationId xmlns:a16="http://schemas.microsoft.com/office/drawing/2014/main" id="{30651F2F-5FF5-46CB-9549-9B102226C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 Predictions2" id="3" name="slide3">
            <a:extLst>
              <a:ext uri="{FF2B5EF4-FFF2-40B4-BE49-F238E27FC236}">
                <a16:creationId xmlns:a16="http://schemas.microsoft.com/office/drawing/2014/main" id="{1423A479-04EF-417D-BE5A-E1F4BB9C57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 Predictions3" id="4" name="slide4">
            <a:extLst>
              <a:ext uri="{FF2B5EF4-FFF2-40B4-BE49-F238E27FC236}">
                <a16:creationId xmlns:a16="http://schemas.microsoft.com/office/drawing/2014/main" id="{C8E0E0AA-F1FC-4779-8BD0-CFA466C4F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 Predictions4" id="5" name="slide5">
            <a:extLst>
              <a:ext uri="{FF2B5EF4-FFF2-40B4-BE49-F238E27FC236}">
                <a16:creationId xmlns:a16="http://schemas.microsoft.com/office/drawing/2014/main" id="{E95F1EFF-3FA3-4DA8-BF13-F24372FDDF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 Predictions5" id="6" name="slide6">
            <a:extLst>
              <a:ext uri="{FF2B5EF4-FFF2-40B4-BE49-F238E27FC236}">
                <a16:creationId xmlns:a16="http://schemas.microsoft.com/office/drawing/2014/main" id="{A49162DD-B249-4AD7-B75E-BF33152FB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2023-08-25T04:12:55Z</dcterms:created>
  <dcterms:modified xsi:type="dcterms:W3CDTF">2023-08-25T04:12:55Z</dcterms:modified>
</cp:coreProperties>
</file>