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304B16-FFC4-4FAA-B3EE-4A47993CCB8F}">
  <a:tblStyle styleId="{B6304B16-FFC4-4FAA-B3EE-4A47993CC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8543d37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38543d379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8543d37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38543d379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8543d37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38543d379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8543d37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38543d379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543d379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38543d379a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856285" y="3298635"/>
            <a:ext cx="2369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863125" y="3557475"/>
            <a:ext cx="4524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Tech Lead – D</a:t>
            </a:r>
            <a:r>
              <a:rPr lang="en-US" sz="16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81300" y="1355750"/>
            <a:ext cx="7488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 1: Criando um deploy de uma aplicação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08100" y="1645375"/>
            <a:ext cx="7896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 desenvolvimento do projeto serão criadas as imagens dos contêineres e serviços necessários no Kubernetes para que a aplicação esteja pronta para produção.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fonte da aplicação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00625" y="2233200"/>
            <a:ext cx="607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https://github.com/denilsonbonatti/k8s-projeto1-app-base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dos arquivos para o deploy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48" y="1864250"/>
            <a:ext cx="1594150" cy="31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723" y="2516530"/>
            <a:ext cx="58864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4312450" y="2058900"/>
            <a:ext cx="4200300" cy="29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7357438" y="22535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6048113" y="22535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666950" y="2253550"/>
            <a:ext cx="907800" cy="2380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cluster e aplicação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66850" y="2193650"/>
            <a:ext cx="1355100" cy="11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Frontend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index.html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css.css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 sz="1200"/>
              <a:t>js.js</a:t>
            </a:r>
            <a:endParaRPr sz="1200"/>
          </a:p>
        </p:txBody>
      </p:sp>
      <p:sp>
        <p:nvSpPr>
          <p:cNvPr id="98" name="Google Shape;98;p19"/>
          <p:cNvSpPr txBox="1"/>
          <p:nvPr/>
        </p:nvSpPr>
        <p:spPr>
          <a:xfrm>
            <a:off x="4634400" y="1569688"/>
            <a:ext cx="31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 Kubernetes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3846450" y="2414400"/>
            <a:ext cx="368700" cy="1984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19"/>
          <p:cNvSpPr/>
          <p:nvPr/>
        </p:nvSpPr>
        <p:spPr>
          <a:xfrm>
            <a:off x="4912913" y="3683525"/>
            <a:ext cx="479175" cy="576475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658400" y="4215075"/>
            <a:ext cx="9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Mysql</a:t>
            </a:r>
            <a:endParaRPr sz="1200"/>
          </a:p>
        </p:txBody>
      </p:sp>
      <p:sp>
        <p:nvSpPr>
          <p:cNvPr id="102" name="Google Shape;102;p19"/>
          <p:cNvSpPr/>
          <p:nvPr/>
        </p:nvSpPr>
        <p:spPr>
          <a:xfrm>
            <a:off x="4786800" y="23843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666938" y="24095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04" name="Google Shape;104;p19"/>
          <p:cNvSpPr/>
          <p:nvPr/>
        </p:nvSpPr>
        <p:spPr>
          <a:xfrm>
            <a:off x="4801775" y="31057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4681913" y="31309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06" name="Google Shape;106;p19"/>
          <p:cNvSpPr/>
          <p:nvPr/>
        </p:nvSpPr>
        <p:spPr>
          <a:xfrm>
            <a:off x="6158400" y="23843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6038538" y="24095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08" name="Google Shape;108;p19"/>
          <p:cNvSpPr/>
          <p:nvPr/>
        </p:nvSpPr>
        <p:spPr>
          <a:xfrm>
            <a:off x="6173375" y="31057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053513" y="31309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10" name="Google Shape;110;p19"/>
          <p:cNvSpPr/>
          <p:nvPr/>
        </p:nvSpPr>
        <p:spPr>
          <a:xfrm>
            <a:off x="7477275" y="24095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7357413" y="24347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12" name="Google Shape;112;p19"/>
          <p:cNvSpPr/>
          <p:nvPr/>
        </p:nvSpPr>
        <p:spPr>
          <a:xfrm>
            <a:off x="7492250" y="3130925"/>
            <a:ext cx="696276" cy="501606"/>
          </a:xfrm>
          <a:prstGeom prst="flowChartDocumen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7372388" y="3156125"/>
            <a:ext cx="9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Backend</a:t>
            </a:r>
            <a:endParaRPr sz="1200"/>
          </a:p>
        </p:txBody>
      </p:sp>
      <p:sp>
        <p:nvSpPr>
          <p:cNvPr id="114" name="Google Shape;114;p19"/>
          <p:cNvSpPr txBox="1"/>
          <p:nvPr/>
        </p:nvSpPr>
        <p:spPr>
          <a:xfrm>
            <a:off x="4758125" y="45843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1</a:t>
            </a:r>
            <a:endParaRPr sz="1200"/>
          </a:p>
        </p:txBody>
      </p:sp>
      <p:sp>
        <p:nvSpPr>
          <p:cNvPr id="115" name="Google Shape;115;p19"/>
          <p:cNvSpPr txBox="1"/>
          <p:nvPr/>
        </p:nvSpPr>
        <p:spPr>
          <a:xfrm>
            <a:off x="6129725" y="45843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2</a:t>
            </a:r>
            <a:endParaRPr sz="1200"/>
          </a:p>
        </p:txBody>
      </p:sp>
      <p:sp>
        <p:nvSpPr>
          <p:cNvPr id="116" name="Google Shape;116;p19"/>
          <p:cNvSpPr txBox="1"/>
          <p:nvPr/>
        </p:nvSpPr>
        <p:spPr>
          <a:xfrm>
            <a:off x="7425125" y="4584375"/>
            <a:ext cx="7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Node 3</a:t>
            </a:r>
            <a:endParaRPr sz="1200"/>
          </a:p>
        </p:txBody>
      </p:sp>
      <p:sp>
        <p:nvSpPr>
          <p:cNvPr id="117" name="Google Shape;117;p19"/>
          <p:cNvSpPr txBox="1"/>
          <p:nvPr/>
        </p:nvSpPr>
        <p:spPr>
          <a:xfrm rot="-5400000">
            <a:off x="3268350" y="3156125"/>
            <a:ext cx="15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Load Balancer</a:t>
            </a:r>
            <a:endParaRPr sz="1200"/>
          </a:p>
        </p:txBody>
      </p:sp>
      <p:cxnSp>
        <p:nvCxnSpPr>
          <p:cNvPr id="118" name="Google Shape;118;p19"/>
          <p:cNvCxnSpPr>
            <a:stCxn id="97" idx="3"/>
            <a:endCxn id="99" idx="1"/>
          </p:cNvCxnSpPr>
          <p:nvPr/>
        </p:nvCxnSpPr>
        <p:spPr>
          <a:xfrm>
            <a:off x="1721950" y="2747750"/>
            <a:ext cx="2124600" cy="658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{B6304B16-FFC4-4FAA-B3EE-4A47993CCB8F}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comentario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