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79D90B-6004-43AF-A0D2-9A20524BE047}" v="214" dt="2022-08-30T21:33:16.7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39" autoAdjust="0"/>
  </p:normalViewPr>
  <p:slideViewPr>
    <p:cSldViewPr snapToGrid="0">
      <p:cViewPr varScale="1">
        <p:scale>
          <a:sx n="59" d="100"/>
          <a:sy n="59" d="100"/>
        </p:scale>
        <p:origin x="9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yn Burleigh" userId="931476c4-287c-4a11-b960-3885fffaa33f" providerId="ADAL" clId="{2879D90B-6004-43AF-A0D2-9A20524BE047}"/>
    <pc:docChg chg="undo custSel addSld delSld modSld">
      <pc:chgData name="Lauryn Burleigh" userId="931476c4-287c-4a11-b960-3885fffaa33f" providerId="ADAL" clId="{2879D90B-6004-43AF-A0D2-9A20524BE047}" dt="2022-08-31T20:09:03.268" v="1060" actId="20577"/>
      <pc:docMkLst>
        <pc:docMk/>
      </pc:docMkLst>
      <pc:sldChg chg="addSp delSp modSp mod">
        <pc:chgData name="Lauryn Burleigh" userId="931476c4-287c-4a11-b960-3885fffaa33f" providerId="ADAL" clId="{2879D90B-6004-43AF-A0D2-9A20524BE047}" dt="2022-08-30T19:09:36.942" v="201" actId="20577"/>
        <pc:sldMkLst>
          <pc:docMk/>
          <pc:sldMk cId="109857222" sldId="257"/>
        </pc:sldMkLst>
        <pc:spChg chg="mod">
          <ac:chgData name="Lauryn Burleigh" userId="931476c4-287c-4a11-b960-3885fffaa33f" providerId="ADAL" clId="{2879D90B-6004-43AF-A0D2-9A20524BE047}" dt="2022-08-30T19:08:27.759" v="181" actId="1076"/>
          <ac:spMkLst>
            <pc:docMk/>
            <pc:sldMk cId="109857222" sldId="257"/>
            <ac:spMk id="2" creationId="{00000000-0000-0000-0000-000000000000}"/>
          </ac:spMkLst>
        </pc:spChg>
        <pc:spChg chg="mod ord">
          <ac:chgData name="Lauryn Burleigh" userId="931476c4-287c-4a11-b960-3885fffaa33f" providerId="ADAL" clId="{2879D90B-6004-43AF-A0D2-9A20524BE047}" dt="2022-08-30T19:09:36.942" v="201" actId="20577"/>
          <ac:spMkLst>
            <pc:docMk/>
            <pc:sldMk cId="109857222" sldId="257"/>
            <ac:spMk id="3" creationId="{00000000-0000-0000-0000-000000000000}"/>
          </ac:spMkLst>
        </pc:spChg>
        <pc:spChg chg="add del">
          <ac:chgData name="Lauryn Burleigh" userId="931476c4-287c-4a11-b960-3885fffaa33f" providerId="ADAL" clId="{2879D90B-6004-43AF-A0D2-9A20524BE047}" dt="2022-08-30T19:05:34.385" v="104" actId="26606"/>
          <ac:spMkLst>
            <pc:docMk/>
            <pc:sldMk cId="109857222" sldId="257"/>
            <ac:spMk id="62" creationId="{B9951BD9-0868-4CDB-ACD6-9C4209B5E412}"/>
          </ac:spMkLst>
        </pc:spChg>
        <pc:spChg chg="add del">
          <ac:chgData name="Lauryn Burleigh" userId="931476c4-287c-4a11-b960-3885fffaa33f" providerId="ADAL" clId="{2879D90B-6004-43AF-A0D2-9A20524BE047}" dt="2022-08-30T19:05:34.369" v="103" actId="26606"/>
          <ac:spMkLst>
            <pc:docMk/>
            <pc:sldMk cId="109857222" sldId="257"/>
            <ac:spMk id="67" creationId="{BA79A7CF-01AF-4178-9369-94E0C90EB046}"/>
          </ac:spMkLst>
        </pc:spChg>
        <pc:spChg chg="add del">
          <ac:chgData name="Lauryn Burleigh" userId="931476c4-287c-4a11-b960-3885fffaa33f" providerId="ADAL" clId="{2879D90B-6004-43AF-A0D2-9A20524BE047}" dt="2022-08-30T19:05:34.369" v="103" actId="26606"/>
          <ac:spMkLst>
            <pc:docMk/>
            <pc:sldMk cId="109857222" sldId="257"/>
            <ac:spMk id="69" creationId="{99413ED5-9ED4-4772-BCE4-2BCAE6B12E35}"/>
          </ac:spMkLst>
        </pc:spChg>
        <pc:spChg chg="add del">
          <ac:chgData name="Lauryn Burleigh" userId="931476c4-287c-4a11-b960-3885fffaa33f" providerId="ADAL" clId="{2879D90B-6004-43AF-A0D2-9A20524BE047}" dt="2022-08-30T19:05:34.369" v="103" actId="26606"/>
          <ac:spMkLst>
            <pc:docMk/>
            <pc:sldMk cId="109857222" sldId="257"/>
            <ac:spMk id="71" creationId="{04357C93-F0CB-4A1C-8F77-4E9063789819}"/>
          </ac:spMkLst>
        </pc:spChg>
        <pc:spChg chg="add del">
          <ac:chgData name="Lauryn Burleigh" userId="931476c4-287c-4a11-b960-3885fffaa33f" providerId="ADAL" clId="{2879D90B-6004-43AF-A0D2-9A20524BE047}" dt="2022-08-30T19:05:34.369" v="103" actId="26606"/>
          <ac:spMkLst>
            <pc:docMk/>
            <pc:sldMk cId="109857222" sldId="257"/>
            <ac:spMk id="73" creationId="{90F533E9-6690-41A8-A372-4C6C622D028D}"/>
          </ac:spMkLst>
        </pc:spChg>
        <pc:spChg chg="add del">
          <ac:chgData name="Lauryn Burleigh" userId="931476c4-287c-4a11-b960-3885fffaa33f" providerId="ADAL" clId="{2879D90B-6004-43AF-A0D2-9A20524BE047}" dt="2022-08-30T19:06:29.282" v="114" actId="26606"/>
          <ac:spMkLst>
            <pc:docMk/>
            <pc:sldMk cId="109857222" sldId="257"/>
            <ac:spMk id="75" creationId="{AE47195D-EC06-4298-8805-0F0D65997676}"/>
          </ac:spMkLst>
        </pc:spChg>
        <pc:spChg chg="add del">
          <ac:chgData name="Lauryn Burleigh" userId="931476c4-287c-4a11-b960-3885fffaa33f" providerId="ADAL" clId="{2879D90B-6004-43AF-A0D2-9A20524BE047}" dt="2022-08-30T19:06:29.282" v="114" actId="26606"/>
          <ac:spMkLst>
            <pc:docMk/>
            <pc:sldMk cId="109857222" sldId="257"/>
            <ac:spMk id="76" creationId="{99413ED5-9ED4-4772-BCE4-2BCAE6B12E35}"/>
          </ac:spMkLst>
        </pc:spChg>
        <pc:spChg chg="add del">
          <ac:chgData name="Lauryn Burleigh" userId="931476c4-287c-4a11-b960-3885fffaa33f" providerId="ADAL" clId="{2879D90B-6004-43AF-A0D2-9A20524BE047}" dt="2022-08-30T19:06:29.282" v="114" actId="26606"/>
          <ac:spMkLst>
            <pc:docMk/>
            <pc:sldMk cId="109857222" sldId="257"/>
            <ac:spMk id="77" creationId="{04357C93-F0CB-4A1C-8F77-4E9063789819}"/>
          </ac:spMkLst>
        </pc:spChg>
        <pc:spChg chg="add del">
          <ac:chgData name="Lauryn Burleigh" userId="931476c4-287c-4a11-b960-3885fffaa33f" providerId="ADAL" clId="{2879D90B-6004-43AF-A0D2-9A20524BE047}" dt="2022-08-30T19:06:29.282" v="114" actId="26606"/>
          <ac:spMkLst>
            <pc:docMk/>
            <pc:sldMk cId="109857222" sldId="257"/>
            <ac:spMk id="78" creationId="{90F533E9-6690-41A8-A372-4C6C622D028D}"/>
          </ac:spMkLst>
        </pc:spChg>
        <pc:spChg chg="add del">
          <ac:chgData name="Lauryn Burleigh" userId="931476c4-287c-4a11-b960-3885fffaa33f" providerId="ADAL" clId="{2879D90B-6004-43AF-A0D2-9A20524BE047}" dt="2022-08-30T19:06:50.513" v="118" actId="26606"/>
          <ac:spMkLst>
            <pc:docMk/>
            <pc:sldMk cId="109857222" sldId="257"/>
            <ac:spMk id="80" creationId="{521C4EA8-6B83-4338-913D-D75D3C4F34D6}"/>
          </ac:spMkLst>
        </pc:spChg>
        <pc:spChg chg="add del">
          <ac:chgData name="Lauryn Burleigh" userId="931476c4-287c-4a11-b960-3885fffaa33f" providerId="ADAL" clId="{2879D90B-6004-43AF-A0D2-9A20524BE047}" dt="2022-08-30T19:06:20.640" v="111" actId="26606"/>
          <ac:spMkLst>
            <pc:docMk/>
            <pc:sldMk cId="109857222" sldId="257"/>
            <ac:spMk id="83" creationId="{521C4EA8-6B83-4338-913D-D75D3C4F34D6}"/>
          </ac:spMkLst>
        </pc:spChg>
        <pc:spChg chg="add del">
          <ac:chgData name="Lauryn Burleigh" userId="931476c4-287c-4a11-b960-3885fffaa33f" providerId="ADAL" clId="{2879D90B-6004-43AF-A0D2-9A20524BE047}" dt="2022-08-30T19:06:50.513" v="118" actId="26606"/>
          <ac:spMkLst>
            <pc:docMk/>
            <pc:sldMk cId="109857222" sldId="257"/>
            <ac:spMk id="84" creationId="{04357C93-F0CB-4A1C-8F77-4E9063789819}"/>
          </ac:spMkLst>
        </pc:spChg>
        <pc:spChg chg="add del">
          <ac:chgData name="Lauryn Burleigh" userId="931476c4-287c-4a11-b960-3885fffaa33f" providerId="ADAL" clId="{2879D90B-6004-43AF-A0D2-9A20524BE047}" dt="2022-08-30T19:06:20.640" v="111" actId="26606"/>
          <ac:spMkLst>
            <pc:docMk/>
            <pc:sldMk cId="109857222" sldId="257"/>
            <ac:spMk id="89" creationId="{04357C93-F0CB-4A1C-8F77-4E9063789819}"/>
          </ac:spMkLst>
        </pc:spChg>
        <pc:spChg chg="add">
          <ac:chgData name="Lauryn Burleigh" userId="931476c4-287c-4a11-b960-3885fffaa33f" providerId="ADAL" clId="{2879D90B-6004-43AF-A0D2-9A20524BE047}" dt="2022-08-30T19:06:50.513" v="118" actId="26606"/>
          <ac:spMkLst>
            <pc:docMk/>
            <pc:sldMk cId="109857222" sldId="257"/>
            <ac:spMk id="91" creationId="{B9D7E975-9161-4F2D-AC53-69E1912F6B5D}"/>
          </ac:spMkLst>
        </pc:spChg>
        <pc:spChg chg="add">
          <ac:chgData name="Lauryn Burleigh" userId="931476c4-287c-4a11-b960-3885fffaa33f" providerId="ADAL" clId="{2879D90B-6004-43AF-A0D2-9A20524BE047}" dt="2022-08-30T19:06:50.513" v="118" actId="26606"/>
          <ac:spMkLst>
            <pc:docMk/>
            <pc:sldMk cId="109857222" sldId="257"/>
            <ac:spMk id="93" creationId="{827DC2C4-B485-428A-BF4A-472D2967F47F}"/>
          </ac:spMkLst>
        </pc:spChg>
        <pc:spChg chg="add">
          <ac:chgData name="Lauryn Burleigh" userId="931476c4-287c-4a11-b960-3885fffaa33f" providerId="ADAL" clId="{2879D90B-6004-43AF-A0D2-9A20524BE047}" dt="2022-08-30T19:06:50.513" v="118" actId="26606"/>
          <ac:spMkLst>
            <pc:docMk/>
            <pc:sldMk cId="109857222" sldId="257"/>
            <ac:spMk id="95" creationId="{463E6235-1649-4B47-9862-4026FC473B6F}"/>
          </ac:spMkLst>
        </pc:spChg>
        <pc:grpChg chg="add del">
          <ac:chgData name="Lauryn Burleigh" userId="931476c4-287c-4a11-b960-3885fffaa33f" providerId="ADAL" clId="{2879D90B-6004-43AF-A0D2-9A20524BE047}" dt="2022-08-30T19:06:50.513" v="118" actId="26606"/>
          <ac:grpSpMkLst>
            <pc:docMk/>
            <pc:sldMk cId="109857222" sldId="257"/>
            <ac:grpSpMk id="81" creationId="{3AF6A671-C637-4547-85F4-51B6D1881399}"/>
          </ac:grpSpMkLst>
        </pc:grpChg>
        <pc:grpChg chg="add del">
          <ac:chgData name="Lauryn Burleigh" userId="931476c4-287c-4a11-b960-3885fffaa33f" providerId="ADAL" clId="{2879D90B-6004-43AF-A0D2-9A20524BE047}" dt="2022-08-30T19:06:20.640" v="111" actId="26606"/>
          <ac:grpSpMkLst>
            <pc:docMk/>
            <pc:sldMk cId="109857222" sldId="257"/>
            <ac:grpSpMk id="85" creationId="{3AF6A671-C637-4547-85F4-51B6D1881399}"/>
          </ac:grpSpMkLst>
        </pc:grpChg>
        <pc:picChg chg="add del mod ord">
          <ac:chgData name="Lauryn Burleigh" userId="931476c4-287c-4a11-b960-3885fffaa33f" providerId="ADAL" clId="{2879D90B-6004-43AF-A0D2-9A20524BE047}" dt="2022-08-30T19:06:40.448" v="117" actId="478"/>
          <ac:picMkLst>
            <pc:docMk/>
            <pc:sldMk cId="109857222" sldId="257"/>
            <ac:picMk id="5" creationId="{82A808DE-D7BD-151A-45D3-0C1F506AA338}"/>
          </ac:picMkLst>
        </pc:picChg>
        <pc:picChg chg="add mod ord">
          <ac:chgData name="Lauryn Burleigh" userId="931476c4-287c-4a11-b960-3885fffaa33f" providerId="ADAL" clId="{2879D90B-6004-43AF-A0D2-9A20524BE047}" dt="2022-08-30T19:06:50.513" v="118" actId="26606"/>
          <ac:picMkLst>
            <pc:docMk/>
            <pc:sldMk cId="109857222" sldId="257"/>
            <ac:picMk id="7" creationId="{1A9E08A1-CCA6-117A-30B7-B7C6E5F36B9E}"/>
          </ac:picMkLst>
        </pc:picChg>
        <pc:picChg chg="add mod">
          <ac:chgData name="Lauryn Burleigh" userId="931476c4-287c-4a11-b960-3885fffaa33f" providerId="ADAL" clId="{2879D90B-6004-43AF-A0D2-9A20524BE047}" dt="2022-08-30T19:08:42.226" v="184" actId="1076"/>
          <ac:picMkLst>
            <pc:docMk/>
            <pc:sldMk cId="109857222" sldId="257"/>
            <ac:picMk id="9" creationId="{1541D942-FECF-6643-A7EE-599A7E09C6B0}"/>
          </ac:picMkLst>
        </pc:picChg>
        <pc:picChg chg="del">
          <ac:chgData name="Lauryn Burleigh" userId="931476c4-287c-4a11-b960-3885fffaa33f" providerId="ADAL" clId="{2879D90B-6004-43AF-A0D2-9A20524BE047}" dt="2022-08-30T18:55:03.058" v="96" actId="478"/>
          <ac:picMkLst>
            <pc:docMk/>
            <pc:sldMk cId="109857222" sldId="257"/>
            <ac:picMk id="17" creationId="{367B0521-18A8-228C-70B1-27D37EED1EE2}"/>
          </ac:picMkLst>
        </pc:picChg>
      </pc:sldChg>
      <pc:sldChg chg="modSp modAnim">
        <pc:chgData name="Lauryn Burleigh" userId="931476c4-287c-4a11-b960-3885fffaa33f" providerId="ADAL" clId="{2879D90B-6004-43AF-A0D2-9A20524BE047}" dt="2022-08-30T21:33:16.765" v="718" actId="20577"/>
        <pc:sldMkLst>
          <pc:docMk/>
          <pc:sldMk cId="2816472100" sldId="258"/>
        </pc:sldMkLst>
        <pc:spChg chg="mod">
          <ac:chgData name="Lauryn Burleigh" userId="931476c4-287c-4a11-b960-3885fffaa33f" providerId="ADAL" clId="{2879D90B-6004-43AF-A0D2-9A20524BE047}" dt="2022-08-30T21:33:16.765" v="718" actId="20577"/>
          <ac:spMkLst>
            <pc:docMk/>
            <pc:sldMk cId="2816472100" sldId="258"/>
            <ac:spMk id="3" creationId="{EB4389D9-3A8E-4C4F-A0C2-081D9AE349B7}"/>
          </ac:spMkLst>
        </pc:spChg>
      </pc:sldChg>
      <pc:sldChg chg="del">
        <pc:chgData name="Lauryn Burleigh" userId="931476c4-287c-4a11-b960-3885fffaa33f" providerId="ADAL" clId="{2879D90B-6004-43AF-A0D2-9A20524BE047}" dt="2022-08-30T19:10:00.990" v="206" actId="47"/>
        <pc:sldMkLst>
          <pc:docMk/>
          <pc:sldMk cId="206602568" sldId="259"/>
        </pc:sldMkLst>
      </pc:sldChg>
      <pc:sldChg chg="del">
        <pc:chgData name="Lauryn Burleigh" userId="931476c4-287c-4a11-b960-3885fffaa33f" providerId="ADAL" clId="{2879D90B-6004-43AF-A0D2-9A20524BE047}" dt="2022-08-30T19:10:01.820" v="207" actId="47"/>
        <pc:sldMkLst>
          <pc:docMk/>
          <pc:sldMk cId="2682106218" sldId="260"/>
        </pc:sldMkLst>
      </pc:sldChg>
      <pc:sldChg chg="modSp mod">
        <pc:chgData name="Lauryn Burleigh" userId="931476c4-287c-4a11-b960-3885fffaa33f" providerId="ADAL" clId="{2879D90B-6004-43AF-A0D2-9A20524BE047}" dt="2022-08-31T20:09:03.268" v="1060" actId="20577"/>
        <pc:sldMkLst>
          <pc:docMk/>
          <pc:sldMk cId="37553369" sldId="261"/>
        </pc:sldMkLst>
        <pc:graphicFrameChg chg="modGraphic">
          <ac:chgData name="Lauryn Burleigh" userId="931476c4-287c-4a11-b960-3885fffaa33f" providerId="ADAL" clId="{2879D90B-6004-43AF-A0D2-9A20524BE047}" dt="2022-08-31T20:09:03.268" v="1060" actId="20577"/>
          <ac:graphicFrameMkLst>
            <pc:docMk/>
            <pc:sldMk cId="37553369" sldId="261"/>
            <ac:graphicFrameMk id="4" creationId="{49CF6688-A425-1764-6699-67DC71DB3168}"/>
          </ac:graphicFrameMkLst>
        </pc:graphicFrameChg>
      </pc:sldChg>
      <pc:sldChg chg="modSp new mod">
        <pc:chgData name="Lauryn Burleigh" userId="931476c4-287c-4a11-b960-3885fffaa33f" providerId="ADAL" clId="{2879D90B-6004-43AF-A0D2-9A20524BE047}" dt="2022-08-30T19:30:56.912" v="572" actId="113"/>
        <pc:sldMkLst>
          <pc:docMk/>
          <pc:sldMk cId="3229820778" sldId="262"/>
        </pc:sldMkLst>
        <pc:spChg chg="mod">
          <ac:chgData name="Lauryn Burleigh" userId="931476c4-287c-4a11-b960-3885fffaa33f" providerId="ADAL" clId="{2879D90B-6004-43AF-A0D2-9A20524BE047}" dt="2022-08-30T19:28:23.281" v="299" actId="20577"/>
          <ac:spMkLst>
            <pc:docMk/>
            <pc:sldMk cId="3229820778" sldId="262"/>
            <ac:spMk id="2" creationId="{4B7C037B-5A4B-BBB1-A14F-0A339FC7970A}"/>
          </ac:spMkLst>
        </pc:spChg>
        <pc:spChg chg="mod">
          <ac:chgData name="Lauryn Burleigh" userId="931476c4-287c-4a11-b960-3885fffaa33f" providerId="ADAL" clId="{2879D90B-6004-43AF-A0D2-9A20524BE047}" dt="2022-08-30T19:30:56.912" v="572" actId="113"/>
          <ac:spMkLst>
            <pc:docMk/>
            <pc:sldMk cId="3229820778" sldId="262"/>
            <ac:spMk id="3" creationId="{D1D7D8AE-4109-53D3-7670-BF2DCC47B261}"/>
          </ac:spMkLst>
        </pc:spChg>
      </pc:sldChg>
      <pc:sldChg chg="del">
        <pc:chgData name="Lauryn Burleigh" userId="931476c4-287c-4a11-b960-3885fffaa33f" providerId="ADAL" clId="{2879D90B-6004-43AF-A0D2-9A20524BE047}" dt="2022-08-30T19:09:58.614" v="204" actId="47"/>
        <pc:sldMkLst>
          <pc:docMk/>
          <pc:sldMk cId="3486873038" sldId="262"/>
        </pc:sldMkLst>
      </pc:sldChg>
      <pc:sldChg chg="del">
        <pc:chgData name="Lauryn Burleigh" userId="931476c4-287c-4a11-b960-3885fffaa33f" providerId="ADAL" clId="{2879D90B-6004-43AF-A0D2-9A20524BE047}" dt="2022-08-30T19:09:59.995" v="205" actId="47"/>
        <pc:sldMkLst>
          <pc:docMk/>
          <pc:sldMk cId="4204820175" sldId="263"/>
        </pc:sldMkLst>
      </pc:sldChg>
      <pc:sldChg chg="del">
        <pc:chgData name="Lauryn Burleigh" userId="931476c4-287c-4a11-b960-3885fffaa33f" providerId="ADAL" clId="{2879D90B-6004-43AF-A0D2-9A20524BE047}" dt="2022-08-30T19:09:50.239" v="202" actId="47"/>
        <pc:sldMkLst>
          <pc:docMk/>
          <pc:sldMk cId="71101872" sldId="264"/>
        </pc:sldMkLst>
      </pc:sldChg>
      <pc:sldChg chg="del">
        <pc:chgData name="Lauryn Burleigh" userId="931476c4-287c-4a11-b960-3885fffaa33f" providerId="ADAL" clId="{2879D90B-6004-43AF-A0D2-9A20524BE047}" dt="2022-08-30T19:10:08.182" v="208" actId="47"/>
        <pc:sldMkLst>
          <pc:docMk/>
          <pc:sldMk cId="218682988" sldId="265"/>
        </pc:sldMkLst>
      </pc:sldChg>
    </pc:docChg>
  </pc:docChgLst>
  <pc:docChgLst>
    <pc:chgData name="Lauryn Burleigh" userId="931476c4-287c-4a11-b960-3885fffaa33f" providerId="ADAL" clId="{35BB63C9-B769-4856-8234-571E50B2BFA0}"/>
    <pc:docChg chg="undo redo custSel addSld delSld modSld">
      <pc:chgData name="Lauryn Burleigh" userId="931476c4-287c-4a11-b960-3885fffaa33f" providerId="ADAL" clId="{35BB63C9-B769-4856-8234-571E50B2BFA0}" dt="2022-08-26T16:52:12.793" v="7094" actId="20577"/>
      <pc:docMkLst>
        <pc:docMk/>
      </pc:docMkLst>
      <pc:sldChg chg="delSp add del setBg delDesignElem">
        <pc:chgData name="Lauryn Burleigh" userId="931476c4-287c-4a11-b960-3885fffaa33f" providerId="ADAL" clId="{35BB63C9-B769-4856-8234-571E50B2BFA0}" dt="2022-08-23T19:00:24.425" v="6" actId="47"/>
        <pc:sldMkLst>
          <pc:docMk/>
          <pc:sldMk cId="1057927140" sldId="256"/>
        </pc:sldMkLst>
        <pc:spChg chg="del">
          <ac:chgData name="Lauryn Burleigh" userId="931476c4-287c-4a11-b960-3885fffaa33f" providerId="ADAL" clId="{35BB63C9-B769-4856-8234-571E50B2BFA0}" dt="2022-08-23T19:00:22.354" v="5"/>
          <ac:spMkLst>
            <pc:docMk/>
            <pc:sldMk cId="1057927140" sldId="256"/>
            <ac:spMk id="7" creationId="{6DB7ADBC-26DA-450D-A8BF-E1ACCB46639C}"/>
          </ac:spMkLst>
        </pc:spChg>
        <pc:spChg chg="del">
          <ac:chgData name="Lauryn Burleigh" userId="931476c4-287c-4a11-b960-3885fffaa33f" providerId="ADAL" clId="{35BB63C9-B769-4856-8234-571E50B2BFA0}" dt="2022-08-23T19:00:22.354" v="5"/>
          <ac:spMkLst>
            <pc:docMk/>
            <pc:sldMk cId="1057927140" sldId="256"/>
            <ac:spMk id="8" creationId="{5E3C0EDB-60D3-4CEF-8B80-C6D01E08DEC2}"/>
          </ac:spMkLst>
        </pc:spChg>
        <pc:spChg chg="del">
          <ac:chgData name="Lauryn Burleigh" userId="931476c4-287c-4a11-b960-3885fffaa33f" providerId="ADAL" clId="{35BB63C9-B769-4856-8234-571E50B2BFA0}" dt="2022-08-23T19:00:22.354" v="5"/>
          <ac:spMkLst>
            <pc:docMk/>
            <pc:sldMk cId="1057927140" sldId="256"/>
            <ac:spMk id="14" creationId="{40C269CE-FB56-4D68-8CFB-1CFD5F350518}"/>
          </ac:spMkLst>
        </pc:spChg>
        <pc:spChg chg="del">
          <ac:chgData name="Lauryn Burleigh" userId="931476c4-287c-4a11-b960-3885fffaa33f" providerId="ADAL" clId="{35BB63C9-B769-4856-8234-571E50B2BFA0}" dt="2022-08-23T19:00:22.354" v="5"/>
          <ac:spMkLst>
            <pc:docMk/>
            <pc:sldMk cId="1057927140" sldId="256"/>
            <ac:spMk id="16" creationId="{A6ED7E7F-75F7-4581-A930-C4DEBC2A8419}"/>
          </ac:spMkLst>
        </pc:spChg>
      </pc:sldChg>
      <pc:sldChg chg="addSp delSp add del setBg delDesignElem">
        <pc:chgData name="Lauryn Burleigh" userId="931476c4-287c-4a11-b960-3885fffaa33f" providerId="ADAL" clId="{35BB63C9-B769-4856-8234-571E50B2BFA0}" dt="2022-08-23T19:01:31.366" v="36"/>
        <pc:sldMkLst>
          <pc:docMk/>
          <pc:sldMk cId="1674226218" sldId="256"/>
        </pc:sldMkLst>
        <pc:spChg chg="add del">
          <ac:chgData name="Lauryn Burleigh" userId="931476c4-287c-4a11-b960-3885fffaa33f" providerId="ADAL" clId="{35BB63C9-B769-4856-8234-571E50B2BFA0}" dt="2022-08-23T19:01:31.366" v="36"/>
          <ac:spMkLst>
            <pc:docMk/>
            <pc:sldMk cId="1674226218" sldId="256"/>
            <ac:spMk id="7" creationId="{6DB7ADBC-26DA-450D-A8BF-E1ACCB46639C}"/>
          </ac:spMkLst>
        </pc:spChg>
        <pc:spChg chg="add del">
          <ac:chgData name="Lauryn Burleigh" userId="931476c4-287c-4a11-b960-3885fffaa33f" providerId="ADAL" clId="{35BB63C9-B769-4856-8234-571E50B2BFA0}" dt="2022-08-23T19:01:31.366" v="36"/>
          <ac:spMkLst>
            <pc:docMk/>
            <pc:sldMk cId="1674226218" sldId="256"/>
            <ac:spMk id="8" creationId="{5E3C0EDB-60D3-4CEF-8B80-C6D01E08DEC2}"/>
          </ac:spMkLst>
        </pc:spChg>
        <pc:spChg chg="add del">
          <ac:chgData name="Lauryn Burleigh" userId="931476c4-287c-4a11-b960-3885fffaa33f" providerId="ADAL" clId="{35BB63C9-B769-4856-8234-571E50B2BFA0}" dt="2022-08-23T19:01:31.366" v="36"/>
          <ac:spMkLst>
            <pc:docMk/>
            <pc:sldMk cId="1674226218" sldId="256"/>
            <ac:spMk id="14" creationId="{40C269CE-FB56-4D68-8CFB-1CFD5F350518}"/>
          </ac:spMkLst>
        </pc:spChg>
        <pc:spChg chg="add del">
          <ac:chgData name="Lauryn Burleigh" userId="931476c4-287c-4a11-b960-3885fffaa33f" providerId="ADAL" clId="{35BB63C9-B769-4856-8234-571E50B2BFA0}" dt="2022-08-23T19:01:31.366" v="36"/>
          <ac:spMkLst>
            <pc:docMk/>
            <pc:sldMk cId="1674226218" sldId="256"/>
            <ac:spMk id="16" creationId="{A6ED7E7F-75F7-4581-A930-C4DEBC2A8419}"/>
          </ac:spMkLst>
        </pc:spChg>
      </pc:sldChg>
      <pc:sldChg chg="new del">
        <pc:chgData name="Lauryn Burleigh" userId="931476c4-287c-4a11-b960-3885fffaa33f" providerId="ADAL" clId="{35BB63C9-B769-4856-8234-571E50B2BFA0}" dt="2022-08-23T19:00:08.099" v="3" actId="2696"/>
        <pc:sldMkLst>
          <pc:docMk/>
          <pc:sldMk cId="2090187089" sldId="256"/>
        </pc:sldMkLst>
      </pc:sldChg>
      <pc:sldChg chg="addSp delSp modSp add mod setBg delDesignElem">
        <pc:chgData name="Lauryn Burleigh" userId="931476c4-287c-4a11-b960-3885fffaa33f" providerId="ADAL" clId="{35BB63C9-B769-4856-8234-571E50B2BFA0}" dt="2022-08-26T16:52:12.793" v="7094" actId="20577"/>
        <pc:sldMkLst>
          <pc:docMk/>
          <pc:sldMk cId="109857222" sldId="257"/>
        </pc:sldMkLst>
        <pc:spChg chg="mod ord">
          <ac:chgData name="Lauryn Burleigh" userId="931476c4-287c-4a11-b960-3885fffaa33f" providerId="ADAL" clId="{35BB63C9-B769-4856-8234-571E50B2BFA0}" dt="2022-08-24T16:55:33.057" v="4320" actId="14100"/>
          <ac:spMkLst>
            <pc:docMk/>
            <pc:sldMk cId="109857222" sldId="257"/>
            <ac:spMk id="2" creationId="{00000000-0000-0000-0000-000000000000}"/>
          </ac:spMkLst>
        </pc:spChg>
        <pc:spChg chg="mod ord">
          <ac:chgData name="Lauryn Burleigh" userId="931476c4-287c-4a11-b960-3885fffaa33f" providerId="ADAL" clId="{35BB63C9-B769-4856-8234-571E50B2BFA0}" dt="2022-08-26T16:52:12.793" v="7094" actId="20577"/>
          <ac:spMkLst>
            <pc:docMk/>
            <pc:sldMk cId="109857222" sldId="257"/>
            <ac:spMk id="3" creationId="{00000000-0000-0000-0000-000000000000}"/>
          </ac:spMkLst>
        </pc:spChg>
        <pc:spChg chg="del">
          <ac:chgData name="Lauryn Burleigh" userId="931476c4-287c-4a11-b960-3885fffaa33f" providerId="ADAL" clId="{35BB63C9-B769-4856-8234-571E50B2BFA0}" dt="2022-08-23T19:00:01.541" v="2"/>
          <ac:spMkLst>
            <pc:docMk/>
            <pc:sldMk cId="109857222" sldId="257"/>
            <ac:spMk id="7" creationId="{6DB7ADBC-26DA-450D-A8BF-E1ACCB46639C}"/>
          </ac:spMkLst>
        </pc:spChg>
        <pc:spChg chg="del">
          <ac:chgData name="Lauryn Burleigh" userId="931476c4-287c-4a11-b960-3885fffaa33f" providerId="ADAL" clId="{35BB63C9-B769-4856-8234-571E50B2BFA0}" dt="2022-08-23T19:00:01.541" v="2"/>
          <ac:spMkLst>
            <pc:docMk/>
            <pc:sldMk cId="109857222" sldId="257"/>
            <ac:spMk id="8" creationId="{5E3C0EDB-60D3-4CEF-8B80-C6D01E08DEC2}"/>
          </ac:spMkLst>
        </pc:spChg>
        <pc:spChg chg="add del">
          <ac:chgData name="Lauryn Burleigh" userId="931476c4-287c-4a11-b960-3885fffaa33f" providerId="ADAL" clId="{35BB63C9-B769-4856-8234-571E50B2BFA0}" dt="2022-08-24T16:38:17.909" v="3410" actId="26606"/>
          <ac:spMkLst>
            <pc:docMk/>
            <pc:sldMk cId="109857222" sldId="257"/>
            <ac:spMk id="9" creationId="{40C269CE-FB56-4D68-8CFB-1CFD5F350518}"/>
          </ac:spMkLst>
        </pc:spChg>
        <pc:spChg chg="add del">
          <ac:chgData name="Lauryn Burleigh" userId="931476c4-287c-4a11-b960-3885fffaa33f" providerId="ADAL" clId="{35BB63C9-B769-4856-8234-571E50B2BFA0}" dt="2022-08-24T16:38:17.909" v="3410" actId="26606"/>
          <ac:spMkLst>
            <pc:docMk/>
            <pc:sldMk cId="109857222" sldId="257"/>
            <ac:spMk id="10" creationId="{6DB7ADBC-26DA-450D-A8BF-E1ACCB46639C}"/>
          </ac:spMkLst>
        </pc:spChg>
        <pc:spChg chg="add del">
          <ac:chgData name="Lauryn Burleigh" userId="931476c4-287c-4a11-b960-3885fffaa33f" providerId="ADAL" clId="{35BB63C9-B769-4856-8234-571E50B2BFA0}" dt="2022-08-24T16:38:17.909" v="3410" actId="26606"/>
          <ac:spMkLst>
            <pc:docMk/>
            <pc:sldMk cId="109857222" sldId="257"/>
            <ac:spMk id="11" creationId="{A6ED7E7F-75F7-4581-A930-C4DEBC2A8419}"/>
          </ac:spMkLst>
        </pc:spChg>
        <pc:spChg chg="add del">
          <ac:chgData name="Lauryn Burleigh" userId="931476c4-287c-4a11-b960-3885fffaa33f" providerId="ADAL" clId="{35BB63C9-B769-4856-8234-571E50B2BFA0}" dt="2022-08-24T16:38:17.909" v="3410" actId="26606"/>
          <ac:spMkLst>
            <pc:docMk/>
            <pc:sldMk cId="109857222" sldId="257"/>
            <ac:spMk id="12" creationId="{5E3C0EDB-60D3-4CEF-8B80-C6D01E08DEC2}"/>
          </ac:spMkLst>
        </pc:spChg>
        <pc:spChg chg="del">
          <ac:chgData name="Lauryn Burleigh" userId="931476c4-287c-4a11-b960-3885fffaa33f" providerId="ADAL" clId="{35BB63C9-B769-4856-8234-571E50B2BFA0}" dt="2022-08-23T19:00:01.541" v="2"/>
          <ac:spMkLst>
            <pc:docMk/>
            <pc:sldMk cId="109857222" sldId="257"/>
            <ac:spMk id="14" creationId="{40C269CE-FB56-4D68-8CFB-1CFD5F350518}"/>
          </ac:spMkLst>
        </pc:spChg>
        <pc:spChg chg="del">
          <ac:chgData name="Lauryn Burleigh" userId="931476c4-287c-4a11-b960-3885fffaa33f" providerId="ADAL" clId="{35BB63C9-B769-4856-8234-571E50B2BFA0}" dt="2022-08-23T19:00:01.541" v="2"/>
          <ac:spMkLst>
            <pc:docMk/>
            <pc:sldMk cId="109857222" sldId="257"/>
            <ac:spMk id="16" creationId="{A6ED7E7F-75F7-4581-A930-C4DEBC2A8419}"/>
          </ac:spMkLst>
        </pc:spChg>
        <pc:spChg chg="add del">
          <ac:chgData name="Lauryn Burleigh" userId="931476c4-287c-4a11-b960-3885fffaa33f" providerId="ADAL" clId="{35BB63C9-B769-4856-8234-571E50B2BFA0}" dt="2022-08-24T16:40:49.708" v="3449" actId="26606"/>
          <ac:spMkLst>
            <pc:docMk/>
            <pc:sldMk cId="109857222" sldId="257"/>
            <ac:spMk id="18" creationId="{765F4110-C0FC-4D61-ACD2-A7C950EAE908}"/>
          </ac:spMkLst>
        </pc:spChg>
        <pc:spChg chg="add del">
          <ac:chgData name="Lauryn Burleigh" userId="931476c4-287c-4a11-b960-3885fffaa33f" providerId="ADAL" clId="{35BB63C9-B769-4856-8234-571E50B2BFA0}" dt="2022-08-24T16:40:49.692" v="3448" actId="26606"/>
          <ac:spMkLst>
            <pc:docMk/>
            <pc:sldMk cId="109857222" sldId="257"/>
            <ac:spMk id="22" creationId="{0D7B6173-1D58-48E2-83CF-37350F315F75}"/>
          </ac:spMkLst>
        </pc:spChg>
        <pc:spChg chg="add del">
          <ac:chgData name="Lauryn Burleigh" userId="931476c4-287c-4a11-b960-3885fffaa33f" providerId="ADAL" clId="{35BB63C9-B769-4856-8234-571E50B2BFA0}" dt="2022-08-24T16:40:49.692" v="3448" actId="26606"/>
          <ac:spMkLst>
            <pc:docMk/>
            <pc:sldMk cId="109857222" sldId="257"/>
            <ac:spMk id="23" creationId="{2F36CA75-CFBF-4844-B719-8FE9EBADA9AF}"/>
          </ac:spMkLst>
        </pc:spChg>
        <pc:spChg chg="add del">
          <ac:chgData name="Lauryn Burleigh" userId="931476c4-287c-4a11-b960-3885fffaa33f" providerId="ADAL" clId="{35BB63C9-B769-4856-8234-571E50B2BFA0}" dt="2022-08-24T16:40:49.692" v="3448" actId="26606"/>
          <ac:spMkLst>
            <pc:docMk/>
            <pc:sldMk cId="109857222" sldId="257"/>
            <ac:spMk id="24" creationId="{3D4A84B9-E564-4DD0-97F8-DBF1C460C28A}"/>
          </ac:spMkLst>
        </pc:spChg>
        <pc:spChg chg="add del">
          <ac:chgData name="Lauryn Burleigh" userId="931476c4-287c-4a11-b960-3885fffaa33f" providerId="ADAL" clId="{35BB63C9-B769-4856-8234-571E50B2BFA0}" dt="2022-08-24T16:40:00.637" v="3443" actId="26606"/>
          <ac:spMkLst>
            <pc:docMk/>
            <pc:sldMk cId="109857222" sldId="257"/>
            <ac:spMk id="25" creationId="{FFCDD23B-75C8-427B-BD08-53C8156CD7CD}"/>
          </ac:spMkLst>
        </pc:spChg>
        <pc:spChg chg="add del">
          <ac:chgData name="Lauryn Burleigh" userId="931476c4-287c-4a11-b960-3885fffaa33f" providerId="ADAL" clId="{35BB63C9-B769-4856-8234-571E50B2BFA0}" dt="2022-08-24T16:40:00.637" v="3443" actId="26606"/>
          <ac:spMkLst>
            <pc:docMk/>
            <pc:sldMk cId="109857222" sldId="257"/>
            <ac:spMk id="27" creationId="{AFFC87AC-C919-4FE5-BAC3-39509E001152}"/>
          </ac:spMkLst>
        </pc:spChg>
        <pc:spChg chg="add del">
          <ac:chgData name="Lauryn Burleigh" userId="931476c4-287c-4a11-b960-3885fffaa33f" providerId="ADAL" clId="{35BB63C9-B769-4856-8234-571E50B2BFA0}" dt="2022-08-24T16:40:00.637" v="3443" actId="26606"/>
          <ac:spMkLst>
            <pc:docMk/>
            <pc:sldMk cId="109857222" sldId="257"/>
            <ac:spMk id="29" creationId="{AB5E08C4-8CDD-4623-A5B8-E998C6DEE3B7}"/>
          </ac:spMkLst>
        </pc:spChg>
        <pc:spChg chg="add del">
          <ac:chgData name="Lauryn Burleigh" userId="931476c4-287c-4a11-b960-3885fffaa33f" providerId="ADAL" clId="{35BB63C9-B769-4856-8234-571E50B2BFA0}" dt="2022-08-24T16:40:00.637" v="3443" actId="26606"/>
          <ac:spMkLst>
            <pc:docMk/>
            <pc:sldMk cId="109857222" sldId="257"/>
            <ac:spMk id="31" creationId="{15F33878-D502-4FFA-8ACE-F2AECDB2A23F}"/>
          </ac:spMkLst>
        </pc:spChg>
        <pc:spChg chg="add del">
          <ac:chgData name="Lauryn Burleigh" userId="931476c4-287c-4a11-b960-3885fffaa33f" providerId="ADAL" clId="{35BB63C9-B769-4856-8234-571E50B2BFA0}" dt="2022-08-24T16:40:49.692" v="3448" actId="26606"/>
          <ac:spMkLst>
            <pc:docMk/>
            <pc:sldMk cId="109857222" sldId="257"/>
            <ac:spMk id="33" creationId="{102382E0-0A09-46AE-B955-B911CAFE7F00}"/>
          </ac:spMkLst>
        </pc:spChg>
        <pc:spChg chg="add del">
          <ac:chgData name="Lauryn Burleigh" userId="931476c4-287c-4a11-b960-3885fffaa33f" providerId="ADAL" clId="{35BB63C9-B769-4856-8234-571E50B2BFA0}" dt="2022-08-24T16:40:49.692" v="3448" actId="26606"/>
          <ac:spMkLst>
            <pc:docMk/>
            <pc:sldMk cId="109857222" sldId="257"/>
            <ac:spMk id="35" creationId="{7DE75D4A-0965-4973-BE75-DECCAC9A9614}"/>
          </ac:spMkLst>
        </pc:spChg>
        <pc:spChg chg="add del">
          <ac:chgData name="Lauryn Burleigh" userId="931476c4-287c-4a11-b960-3885fffaa33f" providerId="ADAL" clId="{35BB63C9-B769-4856-8234-571E50B2BFA0}" dt="2022-08-24T16:39:47.362" v="3438" actId="26606"/>
          <ac:spMkLst>
            <pc:docMk/>
            <pc:sldMk cId="109857222" sldId="257"/>
            <ac:spMk id="36" creationId="{765F4110-C0FC-4D61-ACD2-A7C950EAE908}"/>
          </ac:spMkLst>
        </pc:spChg>
        <pc:spChg chg="add del">
          <ac:chgData name="Lauryn Burleigh" userId="931476c4-287c-4a11-b960-3885fffaa33f" providerId="ADAL" clId="{35BB63C9-B769-4856-8234-571E50B2BFA0}" dt="2022-08-24T16:42:40.475" v="3454" actId="26606"/>
          <ac:spMkLst>
            <pc:docMk/>
            <pc:sldMk cId="109857222" sldId="257"/>
            <ac:spMk id="37" creationId="{38468727-63BE-4191-B4A6-C30C82C0E986}"/>
          </ac:spMkLst>
        </pc:spChg>
        <pc:spChg chg="add del">
          <ac:chgData name="Lauryn Burleigh" userId="931476c4-287c-4a11-b960-3885fffaa33f" providerId="ADAL" clId="{35BB63C9-B769-4856-8234-571E50B2BFA0}" dt="2022-08-24T16:42:40.475" v="3454" actId="26606"/>
          <ac:spMkLst>
            <pc:docMk/>
            <pc:sldMk cId="109857222" sldId="257"/>
            <ac:spMk id="39" creationId="{9D355BB6-1BB8-4828-B246-CFB31742D7B8}"/>
          </ac:spMkLst>
        </pc:spChg>
        <pc:spChg chg="add del">
          <ac:chgData name="Lauryn Burleigh" userId="931476c4-287c-4a11-b960-3885fffaa33f" providerId="ADAL" clId="{35BB63C9-B769-4856-8234-571E50B2BFA0}" dt="2022-08-24T16:42:40.475" v="3454" actId="26606"/>
          <ac:spMkLst>
            <pc:docMk/>
            <pc:sldMk cId="109857222" sldId="257"/>
            <ac:spMk id="40" creationId="{CA52A9B9-B2B3-46F0-9D53-0EFF9905BF8F}"/>
          </ac:spMkLst>
        </pc:spChg>
        <pc:spChg chg="add del">
          <ac:chgData name="Lauryn Burleigh" userId="931476c4-287c-4a11-b960-3885fffaa33f" providerId="ADAL" clId="{35BB63C9-B769-4856-8234-571E50B2BFA0}" dt="2022-08-24T16:43:37.553" v="3466" actId="26606"/>
          <ac:spMkLst>
            <pc:docMk/>
            <pc:sldMk cId="109857222" sldId="257"/>
            <ac:spMk id="42" creationId="{B9D7E975-9161-4F2D-AC53-69E1912F6B5D}"/>
          </ac:spMkLst>
        </pc:spChg>
        <pc:spChg chg="add del">
          <ac:chgData name="Lauryn Burleigh" userId="931476c4-287c-4a11-b960-3885fffaa33f" providerId="ADAL" clId="{35BB63C9-B769-4856-8234-571E50B2BFA0}" dt="2022-08-24T16:39:36.467" v="3426" actId="26606"/>
          <ac:spMkLst>
            <pc:docMk/>
            <pc:sldMk cId="109857222" sldId="257"/>
            <ac:spMk id="43" creationId="{55C01129-3453-464D-A870-ED71C6E89D60}"/>
          </ac:spMkLst>
        </pc:spChg>
        <pc:spChg chg="add del">
          <ac:chgData name="Lauryn Burleigh" userId="931476c4-287c-4a11-b960-3885fffaa33f" providerId="ADAL" clId="{35BB63C9-B769-4856-8234-571E50B2BFA0}" dt="2022-08-24T16:43:37.553" v="3466" actId="26606"/>
          <ac:spMkLst>
            <pc:docMk/>
            <pc:sldMk cId="109857222" sldId="257"/>
            <ac:spMk id="44" creationId="{827DC2C4-B485-428A-BF4A-472D2967F47F}"/>
          </ac:spMkLst>
        </pc:spChg>
        <pc:spChg chg="add del">
          <ac:chgData name="Lauryn Burleigh" userId="931476c4-287c-4a11-b960-3885fffaa33f" providerId="ADAL" clId="{35BB63C9-B769-4856-8234-571E50B2BFA0}" dt="2022-08-24T16:39:36.467" v="3426" actId="26606"/>
          <ac:spMkLst>
            <pc:docMk/>
            <pc:sldMk cId="109857222" sldId="257"/>
            <ac:spMk id="45" creationId="{9D2781A6-5C82-4764-B489-F9A599C0A7EB}"/>
          </ac:spMkLst>
        </pc:spChg>
        <pc:spChg chg="add del">
          <ac:chgData name="Lauryn Burleigh" userId="931476c4-287c-4a11-b960-3885fffaa33f" providerId="ADAL" clId="{35BB63C9-B769-4856-8234-571E50B2BFA0}" dt="2022-08-24T16:43:37.553" v="3466" actId="26606"/>
          <ac:spMkLst>
            <pc:docMk/>
            <pc:sldMk cId="109857222" sldId="257"/>
            <ac:spMk id="46" creationId="{463E6235-1649-4B47-9862-4026FC473B6F}"/>
          </ac:spMkLst>
        </pc:spChg>
        <pc:spChg chg="add del">
          <ac:chgData name="Lauryn Burleigh" userId="931476c4-287c-4a11-b960-3885fffaa33f" providerId="ADAL" clId="{35BB63C9-B769-4856-8234-571E50B2BFA0}" dt="2022-08-24T16:39:44.753" v="3432" actId="26606"/>
          <ac:spMkLst>
            <pc:docMk/>
            <pc:sldMk cId="109857222" sldId="257"/>
            <ac:spMk id="47" creationId="{AB5E08C4-8CDD-4623-A5B8-E998C6DEE3B7}"/>
          </ac:spMkLst>
        </pc:spChg>
        <pc:spChg chg="add del">
          <ac:chgData name="Lauryn Burleigh" userId="931476c4-287c-4a11-b960-3885fffaa33f" providerId="ADAL" clId="{35BB63C9-B769-4856-8234-571E50B2BFA0}" dt="2022-08-24T16:39:44.753" v="3432" actId="26606"/>
          <ac:spMkLst>
            <pc:docMk/>
            <pc:sldMk cId="109857222" sldId="257"/>
            <ac:spMk id="48" creationId="{FFCDD23B-75C8-427B-BD08-53C8156CD7CD}"/>
          </ac:spMkLst>
        </pc:spChg>
        <pc:spChg chg="add del">
          <ac:chgData name="Lauryn Burleigh" userId="931476c4-287c-4a11-b960-3885fffaa33f" providerId="ADAL" clId="{35BB63C9-B769-4856-8234-571E50B2BFA0}" dt="2022-08-24T16:39:44.753" v="3432" actId="26606"/>
          <ac:spMkLst>
            <pc:docMk/>
            <pc:sldMk cId="109857222" sldId="257"/>
            <ac:spMk id="49" creationId="{15F33878-D502-4FFA-8ACE-F2AECDB2A23F}"/>
          </ac:spMkLst>
        </pc:spChg>
        <pc:spChg chg="add del">
          <ac:chgData name="Lauryn Burleigh" userId="931476c4-287c-4a11-b960-3885fffaa33f" providerId="ADAL" clId="{35BB63C9-B769-4856-8234-571E50B2BFA0}" dt="2022-08-24T16:39:44.753" v="3432" actId="26606"/>
          <ac:spMkLst>
            <pc:docMk/>
            <pc:sldMk cId="109857222" sldId="257"/>
            <ac:spMk id="50" creationId="{AFFC87AC-C919-4FE5-BAC3-39509E001152}"/>
          </ac:spMkLst>
        </pc:spChg>
        <pc:spChg chg="add del">
          <ac:chgData name="Lauryn Burleigh" userId="931476c4-287c-4a11-b960-3885fffaa33f" providerId="ADAL" clId="{35BB63C9-B769-4856-8234-571E50B2BFA0}" dt="2022-08-24T16:43:07.387" v="3457" actId="26606"/>
          <ac:spMkLst>
            <pc:docMk/>
            <pc:sldMk cId="109857222" sldId="257"/>
            <ac:spMk id="51" creationId="{8A94871E-96FC-4ADE-815B-41A636E34F1A}"/>
          </ac:spMkLst>
        </pc:spChg>
        <pc:spChg chg="add del">
          <ac:chgData name="Lauryn Burleigh" userId="931476c4-287c-4a11-b960-3885fffaa33f" providerId="ADAL" clId="{35BB63C9-B769-4856-8234-571E50B2BFA0}" dt="2022-08-24T16:43:07.387" v="3457" actId="26606"/>
          <ac:spMkLst>
            <pc:docMk/>
            <pc:sldMk cId="109857222" sldId="257"/>
            <ac:spMk id="53" creationId="{3FCFB1DE-0B7E-48CC-BA90-B2AB0889F9D6}"/>
          </ac:spMkLst>
        </pc:spChg>
        <pc:spChg chg="add del">
          <ac:chgData name="Lauryn Burleigh" userId="931476c4-287c-4a11-b960-3885fffaa33f" providerId="ADAL" clId="{35BB63C9-B769-4856-8234-571E50B2BFA0}" dt="2022-08-24T16:43:25.078" v="3459" actId="26606"/>
          <ac:spMkLst>
            <pc:docMk/>
            <pc:sldMk cId="109857222" sldId="257"/>
            <ac:spMk id="55" creationId="{B9951BD9-0868-4CDB-ACD6-9C4209B5E412}"/>
          </ac:spMkLst>
        </pc:spChg>
        <pc:spChg chg="add del">
          <ac:chgData name="Lauryn Burleigh" userId="931476c4-287c-4a11-b960-3885fffaa33f" providerId="ADAL" clId="{35BB63C9-B769-4856-8234-571E50B2BFA0}" dt="2022-08-24T16:43:45.722" v="3469" actId="26606"/>
          <ac:spMkLst>
            <pc:docMk/>
            <pc:sldMk cId="109857222" sldId="257"/>
            <ac:spMk id="57" creationId="{968EB073-27D4-42DD-B533-EFFE0B20BB47}"/>
          </ac:spMkLst>
        </pc:spChg>
        <pc:spChg chg="add">
          <ac:chgData name="Lauryn Burleigh" userId="931476c4-287c-4a11-b960-3885fffaa33f" providerId="ADAL" clId="{35BB63C9-B769-4856-8234-571E50B2BFA0}" dt="2022-08-24T16:43:45.722" v="3469" actId="26606"/>
          <ac:spMkLst>
            <pc:docMk/>
            <pc:sldMk cId="109857222" sldId="257"/>
            <ac:spMk id="62" creationId="{B9951BD9-0868-4CDB-ACD6-9C4209B5E412}"/>
          </ac:spMkLst>
        </pc:spChg>
        <pc:picChg chg="del mod ord">
          <ac:chgData name="Lauryn Burleigh" userId="931476c4-287c-4a11-b960-3885fffaa33f" providerId="ADAL" clId="{35BB63C9-B769-4856-8234-571E50B2BFA0}" dt="2022-08-24T16:42:10.155" v="3453" actId="478"/>
          <ac:picMkLst>
            <pc:docMk/>
            <pc:sldMk cId="109857222" sldId="257"/>
            <ac:picMk id="4" creationId="{950C15DF-9E4E-41C0-B79D-71C4D93EFBCD}"/>
          </ac:picMkLst>
        </pc:picChg>
        <pc:picChg chg="del mod">
          <ac:chgData name="Lauryn Burleigh" userId="931476c4-287c-4a11-b960-3885fffaa33f" providerId="ADAL" clId="{35BB63C9-B769-4856-8234-571E50B2BFA0}" dt="2022-08-24T16:37:42.936" v="3405" actId="478"/>
          <ac:picMkLst>
            <pc:docMk/>
            <pc:sldMk cId="109857222" sldId="257"/>
            <ac:picMk id="5" creationId="{BB0DD110-1213-4CED-A626-65D9BC9D2EEF}"/>
          </ac:picMkLst>
        </pc:picChg>
        <pc:picChg chg="add del mod ord modCrop">
          <ac:chgData name="Lauryn Burleigh" userId="931476c4-287c-4a11-b960-3885fffaa33f" providerId="ADAL" clId="{35BB63C9-B769-4856-8234-571E50B2BFA0}" dt="2022-08-24T16:40:54.692" v="3450" actId="478"/>
          <ac:picMkLst>
            <pc:docMk/>
            <pc:sldMk cId="109857222" sldId="257"/>
            <ac:picMk id="13" creationId="{36EA8F42-E9A4-611D-01B0-FA1186C6D89C}"/>
          </ac:picMkLst>
        </pc:picChg>
        <pc:picChg chg="add mod ord">
          <ac:chgData name="Lauryn Burleigh" userId="931476c4-287c-4a11-b960-3885fffaa33f" providerId="ADAL" clId="{35BB63C9-B769-4856-8234-571E50B2BFA0}" dt="2022-08-24T16:44:03.662" v="3472" actId="166"/>
          <ac:picMkLst>
            <pc:docMk/>
            <pc:sldMk cId="109857222" sldId="257"/>
            <ac:picMk id="17" creationId="{367B0521-18A8-228C-70B1-27D37EED1EE2}"/>
          </ac:picMkLst>
        </pc:picChg>
        <pc:picChg chg="add del">
          <ac:chgData name="Lauryn Burleigh" userId="931476c4-287c-4a11-b960-3885fffaa33f" providerId="ADAL" clId="{35BB63C9-B769-4856-8234-571E50B2BFA0}" dt="2022-08-24T16:40:49.692" v="3448" actId="26606"/>
          <ac:picMkLst>
            <pc:docMk/>
            <pc:sldMk cId="109857222" sldId="257"/>
            <ac:picMk id="26" creationId="{4A599609-F5C2-4A0B-A992-913F814A631A}"/>
          </ac:picMkLst>
        </pc:picChg>
        <pc:cxnChg chg="add del">
          <ac:chgData name="Lauryn Burleigh" userId="931476c4-287c-4a11-b960-3885fffaa33f" providerId="ADAL" clId="{35BB63C9-B769-4856-8234-571E50B2BFA0}" dt="2022-08-24T16:40:49.708" v="3449" actId="26606"/>
          <ac:cxnSpMkLst>
            <pc:docMk/>
            <pc:sldMk cId="109857222" sldId="257"/>
            <ac:cxnSpMk id="20" creationId="{CC94CBDB-A76C-499E-95AB-C0A049E3154E}"/>
          </ac:cxnSpMkLst>
        </pc:cxnChg>
        <pc:cxnChg chg="add del">
          <ac:chgData name="Lauryn Burleigh" userId="931476c4-287c-4a11-b960-3885fffaa33f" providerId="ADAL" clId="{35BB63C9-B769-4856-8234-571E50B2BFA0}" dt="2022-08-24T16:39:47.362" v="3438" actId="26606"/>
          <ac:cxnSpMkLst>
            <pc:docMk/>
            <pc:sldMk cId="109857222" sldId="257"/>
            <ac:cxnSpMk id="38" creationId="{CC94CBDB-A76C-499E-95AB-C0A049E3154E}"/>
          </ac:cxnSpMkLst>
        </pc:cxnChg>
      </pc:sldChg>
      <pc:sldChg chg="modSp add mod modAnim">
        <pc:chgData name="Lauryn Burleigh" userId="931476c4-287c-4a11-b960-3885fffaa33f" providerId="ADAL" clId="{35BB63C9-B769-4856-8234-571E50B2BFA0}" dt="2022-08-24T17:17:24.390" v="6629"/>
        <pc:sldMkLst>
          <pc:docMk/>
          <pc:sldMk cId="2816472100" sldId="258"/>
        </pc:sldMkLst>
        <pc:spChg chg="mod">
          <ac:chgData name="Lauryn Burleigh" userId="931476c4-287c-4a11-b960-3885fffaa33f" providerId="ADAL" clId="{35BB63C9-B769-4856-8234-571E50B2BFA0}" dt="2022-08-24T16:56:37.817" v="4499" actId="20577"/>
          <ac:spMkLst>
            <pc:docMk/>
            <pc:sldMk cId="2816472100" sldId="258"/>
            <ac:spMk id="3" creationId="{EB4389D9-3A8E-4C4F-A0C2-081D9AE349B7}"/>
          </ac:spMkLst>
        </pc:spChg>
      </pc:sldChg>
      <pc:sldChg chg="add">
        <pc:chgData name="Lauryn Burleigh" userId="931476c4-287c-4a11-b960-3885fffaa33f" providerId="ADAL" clId="{35BB63C9-B769-4856-8234-571E50B2BFA0}" dt="2022-08-23T19:07:18.976" v="46"/>
        <pc:sldMkLst>
          <pc:docMk/>
          <pc:sldMk cId="206602568" sldId="259"/>
        </pc:sldMkLst>
      </pc:sldChg>
      <pc:sldChg chg="add">
        <pc:chgData name="Lauryn Burleigh" userId="931476c4-287c-4a11-b960-3885fffaa33f" providerId="ADAL" clId="{35BB63C9-B769-4856-8234-571E50B2BFA0}" dt="2022-08-23T19:07:27.359" v="47"/>
        <pc:sldMkLst>
          <pc:docMk/>
          <pc:sldMk cId="2682106218" sldId="260"/>
        </pc:sldMkLst>
      </pc:sldChg>
      <pc:sldChg chg="addSp delSp modSp new mod">
        <pc:chgData name="Lauryn Burleigh" userId="931476c4-287c-4a11-b960-3885fffaa33f" providerId="ADAL" clId="{35BB63C9-B769-4856-8234-571E50B2BFA0}" dt="2022-08-24T17:02:50.570" v="5242" actId="20577"/>
        <pc:sldMkLst>
          <pc:docMk/>
          <pc:sldMk cId="37553369" sldId="261"/>
        </pc:sldMkLst>
        <pc:spChg chg="mod">
          <ac:chgData name="Lauryn Burleigh" userId="931476c4-287c-4a11-b960-3885fffaa33f" providerId="ADAL" clId="{35BB63C9-B769-4856-8234-571E50B2BFA0}" dt="2022-08-24T16:35:57.078" v="3392" actId="14100"/>
          <ac:spMkLst>
            <pc:docMk/>
            <pc:sldMk cId="37553369" sldId="261"/>
            <ac:spMk id="2" creationId="{0839817D-4E17-288D-E21F-1B2148432FDA}"/>
          </ac:spMkLst>
        </pc:spChg>
        <pc:spChg chg="del mod">
          <ac:chgData name="Lauryn Burleigh" userId="931476c4-287c-4a11-b960-3885fffaa33f" providerId="ADAL" clId="{35BB63C9-B769-4856-8234-571E50B2BFA0}" dt="2022-08-24T15:37:38.887" v="625" actId="478"/>
          <ac:spMkLst>
            <pc:docMk/>
            <pc:sldMk cId="37553369" sldId="261"/>
            <ac:spMk id="3" creationId="{DC787A51-DCDF-2604-FE30-6C6871D611C7}"/>
          </ac:spMkLst>
        </pc:spChg>
        <pc:graphicFrameChg chg="add mod modGraphic">
          <ac:chgData name="Lauryn Burleigh" userId="931476c4-287c-4a11-b960-3885fffaa33f" providerId="ADAL" clId="{35BB63C9-B769-4856-8234-571E50B2BFA0}" dt="2022-08-24T17:02:50.570" v="5242" actId="20577"/>
          <ac:graphicFrameMkLst>
            <pc:docMk/>
            <pc:sldMk cId="37553369" sldId="261"/>
            <ac:graphicFrameMk id="4" creationId="{49CF6688-A425-1764-6699-67DC71DB3168}"/>
          </ac:graphicFrameMkLst>
        </pc:graphicFrameChg>
      </pc:sldChg>
      <pc:sldChg chg="addSp delSp modSp new mod setBg addAnim delAnim modAnim modNotesTx">
        <pc:chgData name="Lauryn Burleigh" userId="931476c4-287c-4a11-b960-3885fffaa33f" providerId="ADAL" clId="{35BB63C9-B769-4856-8234-571E50B2BFA0}" dt="2022-08-24T17:18:11.684" v="6656" actId="20577"/>
        <pc:sldMkLst>
          <pc:docMk/>
          <pc:sldMk cId="3486873038" sldId="262"/>
        </pc:sldMkLst>
        <pc:spChg chg="mod ord">
          <ac:chgData name="Lauryn Burleigh" userId="931476c4-287c-4a11-b960-3885fffaa33f" providerId="ADAL" clId="{35BB63C9-B769-4856-8234-571E50B2BFA0}" dt="2022-08-24T15:49:50.366" v="1108" actId="1036"/>
          <ac:spMkLst>
            <pc:docMk/>
            <pc:sldMk cId="3486873038" sldId="262"/>
            <ac:spMk id="2" creationId="{25A9DAA2-1672-5200-4375-045D02FADA91}"/>
          </ac:spMkLst>
        </pc:spChg>
        <pc:spChg chg="del mod">
          <ac:chgData name="Lauryn Burleigh" userId="931476c4-287c-4a11-b960-3885fffaa33f" providerId="ADAL" clId="{35BB63C9-B769-4856-8234-571E50B2BFA0}" dt="2022-08-24T15:48:54.512" v="1057" actId="478"/>
          <ac:spMkLst>
            <pc:docMk/>
            <pc:sldMk cId="3486873038" sldId="262"/>
            <ac:spMk id="3" creationId="{A14D3EE3-B11D-3458-9F6C-F6E2EFAF7364}"/>
          </ac:spMkLst>
        </pc:spChg>
        <pc:spChg chg="add mod">
          <ac:chgData name="Lauryn Burleigh" userId="931476c4-287c-4a11-b960-3885fffaa33f" providerId="ADAL" clId="{35BB63C9-B769-4856-8234-571E50B2BFA0}" dt="2022-08-24T16:15:29.540" v="1153" actId="208"/>
          <ac:spMkLst>
            <pc:docMk/>
            <pc:sldMk cId="3486873038" sldId="262"/>
            <ac:spMk id="6" creationId="{044739C8-9682-1750-1D02-FC751E157DE3}"/>
          </ac:spMkLst>
        </pc:spChg>
        <pc:spChg chg="add mod">
          <ac:chgData name="Lauryn Burleigh" userId="931476c4-287c-4a11-b960-3885fffaa33f" providerId="ADAL" clId="{35BB63C9-B769-4856-8234-571E50B2BFA0}" dt="2022-08-24T16:17:28.014" v="1355" actId="208"/>
          <ac:spMkLst>
            <pc:docMk/>
            <pc:sldMk cId="3486873038" sldId="262"/>
            <ac:spMk id="8" creationId="{7F9DC58A-2723-A40E-5E29-B567C7A5DD63}"/>
          </ac:spMkLst>
        </pc:spChg>
        <pc:spChg chg="add mod">
          <ac:chgData name="Lauryn Burleigh" userId="931476c4-287c-4a11-b960-3885fffaa33f" providerId="ADAL" clId="{35BB63C9-B769-4856-8234-571E50B2BFA0}" dt="2022-08-24T16:22:45.322" v="1958" actId="14100"/>
          <ac:spMkLst>
            <pc:docMk/>
            <pc:sldMk cId="3486873038" sldId="262"/>
            <ac:spMk id="9" creationId="{0B25C9C3-3A53-54EA-AEEA-A08FAD00CB21}"/>
          </ac:spMkLst>
        </pc:spChg>
        <pc:spChg chg="add del">
          <ac:chgData name="Lauryn Burleigh" userId="931476c4-287c-4a11-b960-3885fffaa33f" providerId="ADAL" clId="{35BB63C9-B769-4856-8234-571E50B2BFA0}" dt="2022-08-24T15:49:28.566" v="1072" actId="26606"/>
          <ac:spMkLst>
            <pc:docMk/>
            <pc:sldMk cId="3486873038" sldId="262"/>
            <ac:spMk id="10" creationId="{665DBBEF-238B-476B-96AB-8AAC3224ECEA}"/>
          </ac:spMkLst>
        </pc:spChg>
        <pc:spChg chg="add mod">
          <ac:chgData name="Lauryn Burleigh" userId="931476c4-287c-4a11-b960-3885fffaa33f" providerId="ADAL" clId="{35BB63C9-B769-4856-8234-571E50B2BFA0}" dt="2022-08-24T16:21:34.880" v="1880" actId="14100"/>
          <ac:spMkLst>
            <pc:docMk/>
            <pc:sldMk cId="3486873038" sldId="262"/>
            <ac:spMk id="11" creationId="{1AABA309-898F-A999-6083-ADE345E9074B}"/>
          </ac:spMkLst>
        </pc:spChg>
        <pc:spChg chg="add del">
          <ac:chgData name="Lauryn Burleigh" userId="931476c4-287c-4a11-b960-3885fffaa33f" providerId="ADAL" clId="{35BB63C9-B769-4856-8234-571E50B2BFA0}" dt="2022-08-24T15:49:28.566" v="1072" actId="26606"/>
          <ac:spMkLst>
            <pc:docMk/>
            <pc:sldMk cId="3486873038" sldId="262"/>
            <ac:spMk id="12" creationId="{3FCFB1DE-0B7E-48CC-BA90-B2AB0889F9D6}"/>
          </ac:spMkLst>
        </pc:spChg>
        <pc:spChg chg="add mod">
          <ac:chgData name="Lauryn Burleigh" userId="931476c4-287c-4a11-b960-3885fffaa33f" providerId="ADAL" clId="{35BB63C9-B769-4856-8234-571E50B2BFA0}" dt="2022-08-24T16:21:47.058" v="1883" actId="14100"/>
          <ac:spMkLst>
            <pc:docMk/>
            <pc:sldMk cId="3486873038" sldId="262"/>
            <ac:spMk id="13" creationId="{78B7FED6-BB91-5874-5169-9C5FF4DFE0C3}"/>
          </ac:spMkLst>
        </pc:spChg>
        <pc:spChg chg="add mod">
          <ac:chgData name="Lauryn Burleigh" userId="931476c4-287c-4a11-b960-3885fffaa33f" providerId="ADAL" clId="{35BB63C9-B769-4856-8234-571E50B2BFA0}" dt="2022-08-24T16:22:57.565" v="1960" actId="208"/>
          <ac:spMkLst>
            <pc:docMk/>
            <pc:sldMk cId="3486873038" sldId="262"/>
            <ac:spMk id="14" creationId="{F470A788-8741-8BF8-2E7E-E4E973A7A758}"/>
          </ac:spMkLst>
        </pc:spChg>
        <pc:spChg chg="add mod">
          <ac:chgData name="Lauryn Burleigh" userId="931476c4-287c-4a11-b960-3885fffaa33f" providerId="ADAL" clId="{35BB63C9-B769-4856-8234-571E50B2BFA0}" dt="2022-08-24T16:23:17.259" v="1966" actId="14100"/>
          <ac:spMkLst>
            <pc:docMk/>
            <pc:sldMk cId="3486873038" sldId="262"/>
            <ac:spMk id="15" creationId="{9FC767FD-BF16-276D-942D-6CAF051A17F3}"/>
          </ac:spMkLst>
        </pc:spChg>
        <pc:spChg chg="add mod">
          <ac:chgData name="Lauryn Burleigh" userId="931476c4-287c-4a11-b960-3885fffaa33f" providerId="ADAL" clId="{35BB63C9-B769-4856-8234-571E50B2BFA0}" dt="2022-08-24T16:24:32.979" v="2176" actId="14100"/>
          <ac:spMkLst>
            <pc:docMk/>
            <pc:sldMk cId="3486873038" sldId="262"/>
            <ac:spMk id="16" creationId="{DED8E290-95E5-9E87-E501-5259D7451753}"/>
          </ac:spMkLst>
        </pc:spChg>
        <pc:spChg chg="add del">
          <ac:chgData name="Lauryn Burleigh" userId="931476c4-287c-4a11-b960-3885fffaa33f" providerId="ADAL" clId="{35BB63C9-B769-4856-8234-571E50B2BFA0}" dt="2022-08-24T15:49:19.895" v="1065" actId="26606"/>
          <ac:spMkLst>
            <pc:docMk/>
            <pc:sldMk cId="3486873038" sldId="262"/>
            <ac:spMk id="17" creationId="{37C89E4B-3C9F-44B9-8B86-D9E3D112D8EC}"/>
          </ac:spMkLst>
        </pc:spChg>
        <pc:spChg chg="add mod">
          <ac:chgData name="Lauryn Burleigh" userId="931476c4-287c-4a11-b960-3885fffaa33f" providerId="ADAL" clId="{35BB63C9-B769-4856-8234-571E50B2BFA0}" dt="2022-08-24T16:24:47.110" v="2181" actId="14100"/>
          <ac:spMkLst>
            <pc:docMk/>
            <pc:sldMk cId="3486873038" sldId="262"/>
            <ac:spMk id="18" creationId="{BAFDEF94-C97D-5B9F-158C-0C2A783633B1}"/>
          </ac:spMkLst>
        </pc:spChg>
        <pc:spChg chg="add mod">
          <ac:chgData name="Lauryn Burleigh" userId="931476c4-287c-4a11-b960-3885fffaa33f" providerId="ADAL" clId="{35BB63C9-B769-4856-8234-571E50B2BFA0}" dt="2022-08-24T16:24:54.102" v="2184" actId="14100"/>
          <ac:spMkLst>
            <pc:docMk/>
            <pc:sldMk cId="3486873038" sldId="262"/>
            <ac:spMk id="20" creationId="{7AED2711-B4E4-559A-5225-AEE70D7B94B5}"/>
          </ac:spMkLst>
        </pc:spChg>
        <pc:spChg chg="add mod">
          <ac:chgData name="Lauryn Burleigh" userId="931476c4-287c-4a11-b960-3885fffaa33f" providerId="ADAL" clId="{35BB63C9-B769-4856-8234-571E50B2BFA0}" dt="2022-08-24T16:27:57.593" v="2730" actId="208"/>
          <ac:spMkLst>
            <pc:docMk/>
            <pc:sldMk cId="3486873038" sldId="262"/>
            <ac:spMk id="22" creationId="{AAB69A58-CDE3-F299-61F7-9C7F02CC1383}"/>
          </ac:spMkLst>
        </pc:spChg>
        <pc:spChg chg="add del">
          <ac:chgData name="Lauryn Burleigh" userId="931476c4-287c-4a11-b960-3885fffaa33f" providerId="ADAL" clId="{35BB63C9-B769-4856-8234-571E50B2BFA0}" dt="2022-08-24T15:49:25.104" v="1067" actId="26606"/>
          <ac:spMkLst>
            <pc:docMk/>
            <pc:sldMk cId="3486873038" sldId="262"/>
            <ac:spMk id="23" creationId="{A7009A0A-BEF5-4EAC-AF15-E4F9F002E239}"/>
          </ac:spMkLst>
        </pc:spChg>
        <pc:spChg chg="add del">
          <ac:chgData name="Lauryn Burleigh" userId="931476c4-287c-4a11-b960-3885fffaa33f" providerId="ADAL" clId="{35BB63C9-B769-4856-8234-571E50B2BFA0}" dt="2022-08-24T15:49:25.104" v="1067" actId="26606"/>
          <ac:spMkLst>
            <pc:docMk/>
            <pc:sldMk cId="3486873038" sldId="262"/>
            <ac:spMk id="24" creationId="{A8384FB5-9ADC-4DDC-881B-597D56F5B15D}"/>
          </ac:spMkLst>
        </pc:spChg>
        <pc:spChg chg="add del">
          <ac:chgData name="Lauryn Burleigh" userId="931476c4-287c-4a11-b960-3885fffaa33f" providerId="ADAL" clId="{35BB63C9-B769-4856-8234-571E50B2BFA0}" dt="2022-08-24T15:49:25.104" v="1067" actId="26606"/>
          <ac:spMkLst>
            <pc:docMk/>
            <pc:sldMk cId="3486873038" sldId="262"/>
            <ac:spMk id="25" creationId="{1199E1B1-A8C0-4FE8-A5A8-1CB41D69F857}"/>
          </ac:spMkLst>
        </pc:spChg>
        <pc:spChg chg="add del">
          <ac:chgData name="Lauryn Burleigh" userId="931476c4-287c-4a11-b960-3885fffaa33f" providerId="ADAL" clId="{35BB63C9-B769-4856-8234-571E50B2BFA0}" dt="2022-08-24T15:49:25.104" v="1067" actId="26606"/>
          <ac:spMkLst>
            <pc:docMk/>
            <pc:sldMk cId="3486873038" sldId="262"/>
            <ac:spMk id="26" creationId="{84A8DE83-DE75-4B41-9DB4-A7EC0B0DEC0B}"/>
          </ac:spMkLst>
        </pc:spChg>
        <pc:spChg chg="add mod">
          <ac:chgData name="Lauryn Burleigh" userId="931476c4-287c-4a11-b960-3885fffaa33f" providerId="ADAL" clId="{35BB63C9-B769-4856-8234-571E50B2BFA0}" dt="2022-08-24T16:28:04.174" v="2732" actId="1076"/>
          <ac:spMkLst>
            <pc:docMk/>
            <pc:sldMk cId="3486873038" sldId="262"/>
            <ac:spMk id="27" creationId="{89B26040-B4AD-2319-893D-1DECD1046D6D}"/>
          </ac:spMkLst>
        </pc:spChg>
        <pc:spChg chg="add del">
          <ac:chgData name="Lauryn Burleigh" userId="931476c4-287c-4a11-b960-3885fffaa33f" providerId="ADAL" clId="{35BB63C9-B769-4856-8234-571E50B2BFA0}" dt="2022-08-24T15:49:26.446" v="1069" actId="26606"/>
          <ac:spMkLst>
            <pc:docMk/>
            <pc:sldMk cId="3486873038" sldId="262"/>
            <ac:spMk id="28" creationId="{665DBBEF-238B-476B-96AB-8AAC3224ECEA}"/>
          </ac:spMkLst>
        </pc:spChg>
        <pc:spChg chg="add del">
          <ac:chgData name="Lauryn Burleigh" userId="931476c4-287c-4a11-b960-3885fffaa33f" providerId="ADAL" clId="{35BB63C9-B769-4856-8234-571E50B2BFA0}" dt="2022-08-24T15:49:26.446" v="1069" actId="26606"/>
          <ac:spMkLst>
            <pc:docMk/>
            <pc:sldMk cId="3486873038" sldId="262"/>
            <ac:spMk id="29" creationId="{3FCFB1DE-0B7E-48CC-BA90-B2AB0889F9D6}"/>
          </ac:spMkLst>
        </pc:spChg>
        <pc:spChg chg="add mod">
          <ac:chgData name="Lauryn Burleigh" userId="931476c4-287c-4a11-b960-3885fffaa33f" providerId="ADAL" clId="{35BB63C9-B769-4856-8234-571E50B2BFA0}" dt="2022-08-24T16:30:06.568" v="3023" actId="14100"/>
          <ac:spMkLst>
            <pc:docMk/>
            <pc:sldMk cId="3486873038" sldId="262"/>
            <ac:spMk id="30" creationId="{E97E2427-5E3B-CEAD-FB84-BD285B78F0CE}"/>
          </ac:spMkLst>
        </pc:spChg>
        <pc:spChg chg="add del">
          <ac:chgData name="Lauryn Burleigh" userId="931476c4-287c-4a11-b960-3885fffaa33f" providerId="ADAL" clId="{35BB63C9-B769-4856-8234-571E50B2BFA0}" dt="2022-08-24T15:49:28.558" v="1071" actId="26606"/>
          <ac:spMkLst>
            <pc:docMk/>
            <pc:sldMk cId="3486873038" sldId="262"/>
            <ac:spMk id="31" creationId="{93245F62-CCC4-49E4-B95B-EA6C1E790510}"/>
          </ac:spMkLst>
        </pc:spChg>
        <pc:spChg chg="add del">
          <ac:chgData name="Lauryn Burleigh" userId="931476c4-287c-4a11-b960-3885fffaa33f" providerId="ADAL" clId="{35BB63C9-B769-4856-8234-571E50B2BFA0}" dt="2022-08-24T15:49:28.558" v="1071" actId="26606"/>
          <ac:spMkLst>
            <pc:docMk/>
            <pc:sldMk cId="3486873038" sldId="262"/>
            <ac:spMk id="32" creationId="{E6C0DD6B-6AA3-448F-9B99-8386295BC1B4}"/>
          </ac:spMkLst>
        </pc:spChg>
        <pc:spChg chg="add del">
          <ac:chgData name="Lauryn Burleigh" userId="931476c4-287c-4a11-b960-3885fffaa33f" providerId="ADAL" clId="{35BB63C9-B769-4856-8234-571E50B2BFA0}" dt="2022-08-24T15:49:37.339" v="1074" actId="26606"/>
          <ac:spMkLst>
            <pc:docMk/>
            <pc:sldMk cId="3486873038" sldId="262"/>
            <ac:spMk id="34" creationId="{665DBBEF-238B-476B-96AB-8AAC3224ECEA}"/>
          </ac:spMkLst>
        </pc:spChg>
        <pc:spChg chg="add del">
          <ac:chgData name="Lauryn Burleigh" userId="931476c4-287c-4a11-b960-3885fffaa33f" providerId="ADAL" clId="{35BB63C9-B769-4856-8234-571E50B2BFA0}" dt="2022-08-24T15:49:37.339" v="1074" actId="26606"/>
          <ac:spMkLst>
            <pc:docMk/>
            <pc:sldMk cId="3486873038" sldId="262"/>
            <ac:spMk id="35" creationId="{3FCFB1DE-0B7E-48CC-BA90-B2AB0889F9D6}"/>
          </ac:spMkLst>
        </pc:spChg>
        <pc:spChg chg="add del mod">
          <ac:chgData name="Lauryn Burleigh" userId="931476c4-287c-4a11-b960-3885fffaa33f" providerId="ADAL" clId="{35BB63C9-B769-4856-8234-571E50B2BFA0}" dt="2022-08-24T16:33:56.863" v="3308" actId="478"/>
          <ac:spMkLst>
            <pc:docMk/>
            <pc:sldMk cId="3486873038" sldId="262"/>
            <ac:spMk id="36" creationId="{03ACF9C3-B7BF-9520-BD40-0D0E9ADDE5F7}"/>
          </ac:spMkLst>
        </pc:spChg>
        <pc:spChg chg="add mod">
          <ac:chgData name="Lauryn Burleigh" userId="931476c4-287c-4a11-b960-3885fffaa33f" providerId="ADAL" clId="{35BB63C9-B769-4856-8234-571E50B2BFA0}" dt="2022-08-24T17:15:46.930" v="6620" actId="571"/>
          <ac:spMkLst>
            <pc:docMk/>
            <pc:sldMk cId="3486873038" sldId="262"/>
            <ac:spMk id="37" creationId="{758D682F-233A-689F-D785-EA515EDD0D75}"/>
          </ac:spMkLst>
        </pc:spChg>
        <pc:spChg chg="add mod">
          <ac:chgData name="Lauryn Burleigh" userId="931476c4-287c-4a11-b960-3885fffaa33f" providerId="ADAL" clId="{35BB63C9-B769-4856-8234-571E50B2BFA0}" dt="2022-08-24T17:15:46.930" v="6620" actId="571"/>
          <ac:spMkLst>
            <pc:docMk/>
            <pc:sldMk cId="3486873038" sldId="262"/>
            <ac:spMk id="38" creationId="{379BA86E-9251-148C-3E6B-2F7737F6E58D}"/>
          </ac:spMkLst>
        </pc:spChg>
        <pc:spChg chg="add mod">
          <ac:chgData name="Lauryn Burleigh" userId="931476c4-287c-4a11-b960-3885fffaa33f" providerId="ADAL" clId="{35BB63C9-B769-4856-8234-571E50B2BFA0}" dt="2022-08-24T17:15:46.930" v="6620" actId="571"/>
          <ac:spMkLst>
            <pc:docMk/>
            <pc:sldMk cId="3486873038" sldId="262"/>
            <ac:spMk id="39" creationId="{AC51635E-2098-118F-BD6D-BA1A2F357B52}"/>
          </ac:spMkLst>
        </pc:spChg>
        <pc:spChg chg="add">
          <ac:chgData name="Lauryn Burleigh" userId="931476c4-287c-4a11-b960-3885fffaa33f" providerId="ADAL" clId="{35BB63C9-B769-4856-8234-571E50B2BFA0}" dt="2022-08-24T15:49:37.339" v="1074" actId="26606"/>
          <ac:spMkLst>
            <pc:docMk/>
            <pc:sldMk cId="3486873038" sldId="262"/>
            <ac:spMk id="40" creationId="{BCED4D40-4B67-4331-AC48-79B82B4A47D8}"/>
          </ac:spMkLst>
        </pc:spChg>
        <pc:spChg chg="add mod">
          <ac:chgData name="Lauryn Burleigh" userId="931476c4-287c-4a11-b960-3885fffaa33f" providerId="ADAL" clId="{35BB63C9-B769-4856-8234-571E50B2BFA0}" dt="2022-08-24T17:15:46.930" v="6620" actId="571"/>
          <ac:spMkLst>
            <pc:docMk/>
            <pc:sldMk cId="3486873038" sldId="262"/>
            <ac:spMk id="41" creationId="{817E019D-15F5-D803-1AAB-5643EA813260}"/>
          </ac:spMkLst>
        </pc:spChg>
        <pc:spChg chg="add">
          <ac:chgData name="Lauryn Burleigh" userId="931476c4-287c-4a11-b960-3885fffaa33f" providerId="ADAL" clId="{35BB63C9-B769-4856-8234-571E50B2BFA0}" dt="2022-08-24T15:49:37.339" v="1074" actId="26606"/>
          <ac:spMkLst>
            <pc:docMk/>
            <pc:sldMk cId="3486873038" sldId="262"/>
            <ac:spMk id="42" creationId="{670CEDEF-4F34-412E-84EE-329C1E936AF5}"/>
          </ac:spMkLst>
        </pc:spChg>
        <pc:spChg chg="add mod">
          <ac:chgData name="Lauryn Burleigh" userId="931476c4-287c-4a11-b960-3885fffaa33f" providerId="ADAL" clId="{35BB63C9-B769-4856-8234-571E50B2BFA0}" dt="2022-08-24T17:15:46.930" v="6620" actId="571"/>
          <ac:spMkLst>
            <pc:docMk/>
            <pc:sldMk cId="3486873038" sldId="262"/>
            <ac:spMk id="43" creationId="{1D64B8A2-2B90-B5CE-A58F-8929D3826B0A}"/>
          </ac:spMkLst>
        </pc:spChg>
        <pc:picChg chg="add del mod ord modCrop">
          <ac:chgData name="Lauryn Burleigh" userId="931476c4-287c-4a11-b960-3885fffaa33f" providerId="ADAL" clId="{35BB63C9-B769-4856-8234-571E50B2BFA0}" dt="2022-08-24T16:33:46.792" v="3305" actId="1076"/>
          <ac:picMkLst>
            <pc:docMk/>
            <pc:sldMk cId="3486873038" sldId="262"/>
            <ac:picMk id="5" creationId="{848BA41F-FB9D-830A-8EB6-5E3721E925F7}"/>
          </ac:picMkLst>
        </pc:picChg>
        <pc:picChg chg="add del mod">
          <ac:chgData name="Lauryn Burleigh" userId="931476c4-287c-4a11-b960-3885fffaa33f" providerId="ADAL" clId="{35BB63C9-B769-4856-8234-571E50B2BFA0}" dt="2022-08-24T16:16:44.339" v="1347" actId="478"/>
          <ac:picMkLst>
            <pc:docMk/>
            <pc:sldMk cId="3486873038" sldId="262"/>
            <ac:picMk id="7" creationId="{71C2CB31-069C-E7E8-E8BE-7643B376C997}"/>
          </ac:picMkLst>
        </pc:picChg>
        <pc:picChg chg="add del mod">
          <ac:chgData name="Lauryn Burleigh" userId="931476c4-287c-4a11-b960-3885fffaa33f" providerId="ADAL" clId="{35BB63C9-B769-4856-8234-571E50B2BFA0}" dt="2022-08-24T16:33:38.559" v="3302"/>
          <ac:picMkLst>
            <pc:docMk/>
            <pc:sldMk cId="3486873038" sldId="262"/>
            <ac:picMk id="33" creationId="{C31846E5-E342-EB50-C14A-5F3250DB6595}"/>
          </ac:picMkLst>
        </pc:picChg>
        <pc:cxnChg chg="add del">
          <ac:chgData name="Lauryn Burleigh" userId="931476c4-287c-4a11-b960-3885fffaa33f" providerId="ADAL" clId="{35BB63C9-B769-4856-8234-571E50B2BFA0}" dt="2022-08-24T15:49:19.895" v="1065" actId="26606"/>
          <ac:cxnSpMkLst>
            <pc:docMk/>
            <pc:sldMk cId="3486873038" sldId="262"/>
            <ac:cxnSpMk id="19" creationId="{AA2EAA10-076F-46BD-8F0F-B9A2FB77A85C}"/>
          </ac:cxnSpMkLst>
        </pc:cxnChg>
        <pc:cxnChg chg="add del">
          <ac:chgData name="Lauryn Burleigh" userId="931476c4-287c-4a11-b960-3885fffaa33f" providerId="ADAL" clId="{35BB63C9-B769-4856-8234-571E50B2BFA0}" dt="2022-08-24T15:49:19.895" v="1065" actId="26606"/>
          <ac:cxnSpMkLst>
            <pc:docMk/>
            <pc:sldMk cId="3486873038" sldId="262"/>
            <ac:cxnSpMk id="21" creationId="{D891E407-403B-4764-86C9-33A56D3BCAA3}"/>
          </ac:cxnSpMkLst>
        </pc:cxnChg>
      </pc:sldChg>
      <pc:sldChg chg="modSp new mod">
        <pc:chgData name="Lauryn Burleigh" userId="931476c4-287c-4a11-b960-3885fffaa33f" providerId="ADAL" clId="{35BB63C9-B769-4856-8234-571E50B2BFA0}" dt="2022-08-25T19:36:42.699" v="7012" actId="20577"/>
        <pc:sldMkLst>
          <pc:docMk/>
          <pc:sldMk cId="4204820175" sldId="263"/>
        </pc:sldMkLst>
        <pc:spChg chg="mod">
          <ac:chgData name="Lauryn Burleigh" userId="931476c4-287c-4a11-b960-3885fffaa33f" providerId="ADAL" clId="{35BB63C9-B769-4856-8234-571E50B2BFA0}" dt="2022-08-24T15:51:23.065" v="1149" actId="20577"/>
          <ac:spMkLst>
            <pc:docMk/>
            <pc:sldMk cId="4204820175" sldId="263"/>
            <ac:spMk id="2" creationId="{08EC3327-BB50-5E35-DCC6-FEE968DA9E4F}"/>
          </ac:spMkLst>
        </pc:spChg>
        <pc:spChg chg="mod">
          <ac:chgData name="Lauryn Burleigh" userId="931476c4-287c-4a11-b960-3885fffaa33f" providerId="ADAL" clId="{35BB63C9-B769-4856-8234-571E50B2BFA0}" dt="2022-08-25T19:36:42.699" v="7012" actId="20577"/>
          <ac:spMkLst>
            <pc:docMk/>
            <pc:sldMk cId="4204820175" sldId="263"/>
            <ac:spMk id="3" creationId="{B8FF28F7-F8FF-CB6B-75B2-B304F3236B5A}"/>
          </ac:spMkLst>
        </pc:spChg>
      </pc:sldChg>
      <pc:sldChg chg="modSp new mod modAnim">
        <pc:chgData name="Lauryn Burleigh" userId="931476c4-287c-4a11-b960-3885fffaa33f" providerId="ADAL" clId="{35BB63C9-B769-4856-8234-571E50B2BFA0}" dt="2022-08-24T17:17:04.021" v="6627"/>
        <pc:sldMkLst>
          <pc:docMk/>
          <pc:sldMk cId="71101872" sldId="264"/>
        </pc:sldMkLst>
        <pc:spChg chg="mod">
          <ac:chgData name="Lauryn Burleigh" userId="931476c4-287c-4a11-b960-3885fffaa33f" providerId="ADAL" clId="{35BB63C9-B769-4856-8234-571E50B2BFA0}" dt="2022-08-24T16:47:13.255" v="3730" actId="20577"/>
          <ac:spMkLst>
            <pc:docMk/>
            <pc:sldMk cId="71101872" sldId="264"/>
            <ac:spMk id="2" creationId="{5D122685-9FBC-7331-B1C2-776A8644F9AB}"/>
          </ac:spMkLst>
        </pc:spChg>
        <pc:spChg chg="mod">
          <ac:chgData name="Lauryn Burleigh" userId="931476c4-287c-4a11-b960-3885fffaa33f" providerId="ADAL" clId="{35BB63C9-B769-4856-8234-571E50B2BFA0}" dt="2022-08-24T16:52:23.490" v="4051" actId="20577"/>
          <ac:spMkLst>
            <pc:docMk/>
            <pc:sldMk cId="71101872" sldId="264"/>
            <ac:spMk id="3" creationId="{F488EF77-5809-446F-06B8-EE8E45827CC5}"/>
          </ac:spMkLst>
        </pc:spChg>
      </pc:sldChg>
      <pc:sldChg chg="modSp new mod">
        <pc:chgData name="Lauryn Burleigh" userId="931476c4-287c-4a11-b960-3885fffaa33f" providerId="ADAL" clId="{35BB63C9-B769-4856-8234-571E50B2BFA0}" dt="2022-08-25T18:40:08.555" v="6900" actId="20577"/>
        <pc:sldMkLst>
          <pc:docMk/>
          <pc:sldMk cId="218682988" sldId="265"/>
        </pc:sldMkLst>
        <pc:spChg chg="mod">
          <ac:chgData name="Lauryn Burleigh" userId="931476c4-287c-4a11-b960-3885fffaa33f" providerId="ADAL" clId="{35BB63C9-B769-4856-8234-571E50B2BFA0}" dt="2022-08-24T17:11:31.252" v="6617" actId="20577"/>
          <ac:spMkLst>
            <pc:docMk/>
            <pc:sldMk cId="218682988" sldId="265"/>
            <ac:spMk id="2" creationId="{4C4FDA85-3E09-8A70-FC1D-830223E82D4E}"/>
          </ac:spMkLst>
        </pc:spChg>
        <pc:spChg chg="mod">
          <ac:chgData name="Lauryn Burleigh" userId="931476c4-287c-4a11-b960-3885fffaa33f" providerId="ADAL" clId="{35BB63C9-B769-4856-8234-571E50B2BFA0}" dt="2022-08-25T18:40:08.555" v="6900" actId="20577"/>
          <ac:spMkLst>
            <pc:docMk/>
            <pc:sldMk cId="218682988" sldId="265"/>
            <ac:spMk id="3" creationId="{207C5843-F630-CEE1-7EBD-7C80BC859D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3D503-773F-46D4-8D46-20AD7B90962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25672-D22B-4A64-815E-81853A00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83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25672-D22B-4A64-815E-81853A00E5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AF69-F269-B4A2-5937-CC203B24A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19B7E-1304-6D21-D245-891A24612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6AEAE-5F5F-8BF8-B4EA-5E226581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13782-6810-2D42-952F-0E436B8F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DEE8C-3D72-9D5E-8A05-53DDB82D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0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408F-DBAA-FE8D-8110-EA95CB9F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513CE-0A32-5BC3-7734-EE8E966A0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514C1-65D6-950C-181F-E7586395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EC9A9-F668-1C49-FC91-2F2A25C9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5E65D-DD6D-D462-B9FC-C316BA38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3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A5B14-F3F0-68E4-7225-EE974EFF4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129CA-F4A4-34AA-5BDB-D54EB92AC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441BB-2340-E0D3-1B90-B0DCF40B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49E84-CD17-DC5A-7266-91055ED5F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08697-23C2-C3DB-3160-52B97662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0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70D1-6BB2-D32D-A03B-71CE4D7F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BA3FC-D021-7EE8-077A-F1CC36AFB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74BB0-D33B-94CE-A150-AD1092BE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FD20F-E1BC-DF2D-AB7B-F3058ADF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DA681-C1F4-6966-2CAB-319586556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4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7786-B45E-5037-CE58-C30013D1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B00CA-3FDA-94C5-1EBA-B20A4CF50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0CEA9-1ECD-6903-67B0-9FD25E1C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4B1F2-CC6A-624A-F218-A45D7301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3F560-50E1-1305-74DC-F47E36A2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8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33F9-B268-BC77-C7E8-C74389F1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C85CD-D4CD-BDEF-7951-A506B7933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DD447-AEC6-1CD1-514B-D47F70E24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8BE3A-E452-891A-C179-FBC2FA9B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5FCA4-1471-4FC5-B2E8-B0A87703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35478-2410-7641-2AAC-D645E585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0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6893-B317-95DA-68BD-C6DFFBB1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91B4F-A830-DBE4-01C3-D79C00B89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278B6-8CE2-A5B0-AE69-37BE021C3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9E915-FA83-2510-D57F-7BD1AA586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3BB45-9A12-4F10-38DF-2AB104D1F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6143A1-0AF6-72B4-8591-0B3D00EC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18CCA-FEF0-C370-3058-4FED40AD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DD5E0-6B25-D507-780D-1EA420B4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6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238E-A5DE-7C47-AEA3-CE71B4DA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45587-7092-05D8-4BBB-E5F12889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CC9B4-B3B2-8E19-526C-88775730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F8465-9890-04E3-1A51-55FD589B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3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7B2941-7B9E-DBC6-52CD-09AF2153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A6AB0-08F9-80FA-655D-D2CFF266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88ADF-F308-385B-29A4-3083755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1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6379-A6CA-473F-8113-80954066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E9B62-AED0-755D-1383-80D31CF3F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5F427-18E2-6D38-FFA1-129EEA24D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57C47-A95E-C7E8-0E70-38C7EE56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0EC0B-7505-7B67-1271-1F42787E2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A1D53-760E-843A-DC2D-A9BB9E1A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5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F3A0-7B2C-C495-0BF4-366EB83E6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78205-49B6-7E0C-5767-67A15EEA2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02E35-7795-1F3B-514B-FDEC7CC9A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BC10E-FD66-B95A-81D7-134B9BA2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D5E08-CA46-F8B0-AA12-BC514554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AB629-5EF8-0EA9-67A2-4A024BD6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CA23F-D1E8-8628-5B6A-021131D2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0EE49-1A6E-33CD-D8DD-9697E1D5C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2E3CC-C2A9-90F6-6B34-71AAB3795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E34E0-1A59-4A37-A4A5-76F0D9153018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94C0F-BF80-B4C7-C10E-D416B2D3E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3A5AE-F6C7-F2F6-0B6B-0FE7D6203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0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ree, outdoor, plant&#10;&#10;Description automatically generated">
            <a:extLst>
              <a:ext uri="{FF2B5EF4-FFF2-40B4-BE49-F238E27FC236}">
                <a16:creationId xmlns:a16="http://schemas.microsoft.com/office/drawing/2014/main" id="{1A9E08A1-CCA6-117A-30B7-B7C6E5F36B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6" r="2" b="1726"/>
          <a:stretch/>
        </p:blipFill>
        <p:spPr>
          <a:xfrm rot="5400000">
            <a:off x="-165955" y="1410905"/>
            <a:ext cx="5607882" cy="4032621"/>
          </a:xfrm>
          <a:prstGeom prst="rect">
            <a:avLst/>
          </a:prstGeom>
        </p:spPr>
      </p:pic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4989" y="623275"/>
            <a:ext cx="658183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3306" y="543482"/>
            <a:ext cx="5799947" cy="30923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800" kern="1200" dirty="0">
                <a:latin typeface="+mj-lt"/>
                <a:ea typeface="+mj-ea"/>
                <a:cs typeface="+mj-cs"/>
              </a:rPr>
              <a:t>R Lab Week 2: Standard Scores and p-values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5632" y="3559629"/>
            <a:ext cx="3747080" cy="1468655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algn="l"/>
            <a:endParaRPr lang="en-US" sz="2200" dirty="0"/>
          </a:p>
          <a:p>
            <a:pPr algn="l"/>
            <a:r>
              <a:rPr lang="en-US" sz="8000" dirty="0"/>
              <a:t>L Burleigh </a:t>
            </a:r>
          </a:p>
          <a:p>
            <a:pPr algn="l"/>
            <a:r>
              <a:rPr lang="en-US" sz="8000" dirty="0"/>
              <a:t>9/2/2022</a:t>
            </a:r>
          </a:p>
          <a:p>
            <a:pPr algn="l"/>
            <a:endParaRPr lang="en-US" sz="11200" dirty="0"/>
          </a:p>
          <a:p>
            <a:pPr algn="r"/>
            <a:r>
              <a:rPr lang="en-US" sz="11200" dirty="0"/>
              <a:t>Check out our playlist </a:t>
            </a:r>
          </a:p>
          <a:p>
            <a:pPr algn="r"/>
            <a:r>
              <a:rPr lang="en-US" sz="11200" dirty="0"/>
              <a:t>and add to it:</a:t>
            </a:r>
          </a:p>
          <a:p>
            <a:pPr algn="r"/>
            <a:r>
              <a:rPr lang="en-US" sz="11200" dirty="0"/>
              <a:t>shorturl.at/CHRT2</a:t>
            </a:r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1541D942-FECF-6643-A7EE-599A7E09C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968" y="3480728"/>
            <a:ext cx="2733602" cy="273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F034-D127-483E-9B20-391021A7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Lab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389D9-3A8E-4C4F-A0C2-081D9AE34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Insert data without a pre-defined data base</a:t>
            </a:r>
          </a:p>
          <a:p>
            <a:r>
              <a:rPr lang="en-US" dirty="0"/>
              <a:t>Read in R stored dataset</a:t>
            </a:r>
          </a:p>
          <a:p>
            <a:r>
              <a:rPr lang="en-US" dirty="0"/>
              <a:t>Core arithmetic </a:t>
            </a:r>
          </a:p>
          <a:p>
            <a:r>
              <a:rPr lang="en-US" dirty="0">
                <a:cs typeface="Calibri"/>
              </a:rPr>
              <a:t>Logical Indexing</a:t>
            </a:r>
          </a:p>
          <a:p>
            <a:r>
              <a:rPr lang="en-US" dirty="0">
                <a:cs typeface="Calibri"/>
              </a:rPr>
              <a:t>Normal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81647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037B-5A4B-BBB1-A14F-0A339FC7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Clarifying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7D8AE-4109-53D3-7670-BF2DCC47B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can be called from a data frame using a comma </a:t>
            </a:r>
            <a:r>
              <a:rPr lang="en-US" b="1" u="sng" dirty="0"/>
              <a:t>or</a:t>
            </a:r>
            <a:r>
              <a:rPr lang="en-US" dirty="0"/>
              <a:t> dollar sign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/>
              <a:t>dataframe</a:t>
            </a:r>
            <a:r>
              <a:rPr lang="en-US" dirty="0"/>
              <a:t>[r, c] </a:t>
            </a:r>
          </a:p>
          <a:p>
            <a:pPr marL="0" indent="0" algn="ctr">
              <a:buNone/>
            </a:pPr>
            <a:r>
              <a:rPr lang="en-US" b="1" dirty="0"/>
              <a:t>- OR -</a:t>
            </a:r>
          </a:p>
          <a:p>
            <a:pPr marL="0" indent="0" algn="ctr">
              <a:buNone/>
            </a:pPr>
            <a:r>
              <a:rPr lang="en-US" dirty="0" err="1"/>
              <a:t>dataframe$c</a:t>
            </a:r>
            <a:r>
              <a:rPr lang="en-US" dirty="0"/>
              <a:t>[r]</a:t>
            </a:r>
          </a:p>
        </p:txBody>
      </p:sp>
    </p:spTree>
    <p:extLst>
      <p:ext uri="{BB962C8B-B14F-4D97-AF65-F5344CB8AC3E}">
        <p14:creationId xmlns:p14="http://schemas.microsoft.com/office/powerpoint/2010/main" val="322982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817D-4E17-288D-E21F-1B214843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33" y="0"/>
            <a:ext cx="10515600" cy="1006867"/>
          </a:xfrm>
        </p:spPr>
        <p:txBody>
          <a:bodyPr/>
          <a:lstStyle/>
          <a:p>
            <a:r>
              <a:rPr lang="en-US" dirty="0"/>
              <a:t>Helpful Code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CF6688-A425-1764-6699-67DC71DB3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21050"/>
              </p:ext>
            </p:extLst>
          </p:nvPr>
        </p:nvGraphicFramePr>
        <p:xfrm>
          <a:off x="157537" y="842481"/>
          <a:ext cx="11876926" cy="5113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8463">
                  <a:extLst>
                    <a:ext uri="{9D8B030D-6E8A-4147-A177-3AD203B41FA5}">
                      <a16:colId xmlns:a16="http://schemas.microsoft.com/office/drawing/2014/main" val="4184988772"/>
                    </a:ext>
                  </a:extLst>
                </a:gridCol>
                <a:gridCol w="5938463">
                  <a:extLst>
                    <a:ext uri="{9D8B030D-6E8A-4147-A177-3AD203B41FA5}">
                      <a16:colId xmlns:a16="http://schemas.microsoft.com/office/drawing/2014/main" val="4197014443"/>
                    </a:ext>
                  </a:extLst>
                </a:gridCol>
              </a:tblGrid>
              <a:tr h="568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528628"/>
                  </a:ext>
                </a:extLst>
              </a:tr>
              <a:tr h="568216">
                <a:tc>
                  <a:txBody>
                    <a:bodyPr/>
                    <a:lstStyle/>
                    <a:p>
                      <a:r>
                        <a:rPr lang="en-US" dirty="0"/>
                        <a:t>Is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935204"/>
                  </a:ext>
                </a:extLst>
              </a:tr>
              <a:tr h="568216">
                <a:tc>
                  <a:txBody>
                    <a:bodyPr/>
                    <a:lstStyle/>
                    <a:p>
                      <a:r>
                        <a:rPr lang="en-US" dirty="0"/>
                        <a:t>Is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681814"/>
                  </a:ext>
                </a:extLst>
              </a:tr>
              <a:tr h="568216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70354"/>
                  </a:ext>
                </a:extLst>
              </a:tr>
              <a:tr h="568216"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186557"/>
                  </a:ext>
                </a:extLst>
              </a:tr>
              <a:tr h="568216">
                <a:tc>
                  <a:txBody>
                    <a:bodyPr/>
                    <a:lstStyle/>
                    <a:p>
                      <a:r>
                        <a:rPr lang="en-US" dirty="0"/>
                        <a:t>Give values in variable x for instances where variable y is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159932"/>
                  </a:ext>
                </a:extLst>
              </a:tr>
              <a:tr h="568216">
                <a:tc>
                  <a:txBody>
                    <a:bodyPr/>
                    <a:lstStyle/>
                    <a:p>
                      <a:r>
                        <a:rPr lang="en-US" dirty="0"/>
                        <a:t>P-value of standardized score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pnorm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lower.tail</a:t>
                      </a: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FALSE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68363"/>
                  </a:ext>
                </a:extLst>
              </a:tr>
              <a:tr h="568216">
                <a:tc>
                  <a:txBody>
                    <a:bodyPr/>
                    <a:lstStyle/>
                    <a:p>
                      <a:r>
                        <a:rPr lang="en-US" dirty="0"/>
                        <a:t>Standardized score that falls at y percentile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qnorm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lower.tail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711660"/>
                  </a:ext>
                </a:extLst>
              </a:tr>
              <a:tr h="5682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70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4016</TotalTime>
  <Words>147</Words>
  <Application>Microsoft Office PowerPoint</Application>
  <PresentationFormat>Widescreen</PresentationFormat>
  <Paragraphs>39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R Lab Week 2: Standard Scores and p-values</vt:lpstr>
      <vt:lpstr>Lab Objectives</vt:lpstr>
      <vt:lpstr>Clarifying Note</vt:lpstr>
      <vt:lpstr>Helpful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Lab Week 1: Indexing and Subsetting</dc:title>
  <dc:creator>Lauryn Burleigh</dc:creator>
  <cp:lastModifiedBy>Lauryn Burleigh</cp:lastModifiedBy>
  <cp:revision>1</cp:revision>
  <dcterms:created xsi:type="dcterms:W3CDTF">2022-08-23T18:59:39Z</dcterms:created>
  <dcterms:modified xsi:type="dcterms:W3CDTF">2022-08-31T20:09:05Z</dcterms:modified>
</cp:coreProperties>
</file>