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6C441-CD44-4AAA-B15D-4D6455BDAAC9}" v="8" dt="2022-09-06T23:01:0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9" autoAdjust="0"/>
  </p:normalViewPr>
  <p:slideViewPr>
    <p:cSldViewPr snapToGrid="0">
      <p:cViewPr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2879D90B-6004-43AF-A0D2-9A20524BE047}"/>
    <pc:docChg chg="undo custSel addSld delSld modSld">
      <pc:chgData name="Lauryn Burleigh" userId="931476c4-287c-4a11-b960-3885fffaa33f" providerId="ADAL" clId="{2879D90B-6004-43AF-A0D2-9A20524BE047}" dt="2022-08-31T20:09:03.268" v="1060" actId="20577"/>
      <pc:docMkLst>
        <pc:docMk/>
      </pc:docMkLst>
      <pc:sldChg chg="addSp delSp modSp mod">
        <pc:chgData name="Lauryn Burleigh" userId="931476c4-287c-4a11-b960-3885fffaa33f" providerId="ADAL" clId="{2879D90B-6004-43AF-A0D2-9A20524BE047}" dt="2022-08-30T19:09:36.942" v="201" actId="20577"/>
        <pc:sldMkLst>
          <pc:docMk/>
          <pc:sldMk cId="109857222" sldId="257"/>
        </pc:sldMkLst>
        <pc:spChg chg="mod">
          <ac:chgData name="Lauryn Burleigh" userId="931476c4-287c-4a11-b960-3885fffaa33f" providerId="ADAL" clId="{2879D90B-6004-43AF-A0D2-9A20524BE047}" dt="2022-08-30T19:08:27.759" v="181" actId="1076"/>
          <ac:spMkLst>
            <pc:docMk/>
            <pc:sldMk cId="109857222" sldId="257"/>
            <ac:spMk id="2" creationId="{00000000-0000-0000-0000-000000000000}"/>
          </ac:spMkLst>
        </pc:spChg>
        <pc:spChg chg="mod ord">
          <ac:chgData name="Lauryn Burleigh" userId="931476c4-287c-4a11-b960-3885fffaa33f" providerId="ADAL" clId="{2879D90B-6004-43AF-A0D2-9A20524BE047}" dt="2022-08-30T19:09:36.942" v="201" actId="20577"/>
          <ac:spMkLst>
            <pc:docMk/>
            <pc:sldMk cId="109857222" sldId="257"/>
            <ac:spMk id="3" creationId="{00000000-0000-0000-0000-000000000000}"/>
          </ac:spMkLst>
        </pc:spChg>
        <pc:spChg chg="add del">
          <ac:chgData name="Lauryn Burleigh" userId="931476c4-287c-4a11-b960-3885fffaa33f" providerId="ADAL" clId="{2879D90B-6004-43AF-A0D2-9A20524BE047}" dt="2022-08-30T19:05:34.385" v="104" actId="26606"/>
          <ac:spMkLst>
            <pc:docMk/>
            <pc:sldMk cId="109857222" sldId="257"/>
            <ac:spMk id="62" creationId="{B9951BD9-0868-4CDB-ACD6-9C4209B5E412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67" creationId="{BA79A7CF-01AF-4178-9369-94E0C90EB046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69" creationId="{99413ED5-9ED4-4772-BCE4-2BCAE6B12E35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71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73" creationId="{90F533E9-6690-41A8-A372-4C6C622D028D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5" creationId="{AE47195D-EC06-4298-8805-0F0D65997676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6" creationId="{99413ED5-9ED4-4772-BCE4-2BCAE6B12E35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7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8" creationId="{90F533E9-6690-41A8-A372-4C6C622D028D}"/>
          </ac:spMkLst>
        </pc:spChg>
        <pc:spChg chg="add del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80" creationId="{521C4EA8-6B83-4338-913D-D75D3C4F34D6}"/>
          </ac:spMkLst>
        </pc:spChg>
        <pc:spChg chg="add del">
          <ac:chgData name="Lauryn Burleigh" userId="931476c4-287c-4a11-b960-3885fffaa33f" providerId="ADAL" clId="{2879D90B-6004-43AF-A0D2-9A20524BE047}" dt="2022-08-30T19:06:20.640" v="111" actId="26606"/>
          <ac:spMkLst>
            <pc:docMk/>
            <pc:sldMk cId="109857222" sldId="257"/>
            <ac:spMk id="83" creationId="{521C4EA8-6B83-4338-913D-D75D3C4F34D6}"/>
          </ac:spMkLst>
        </pc:spChg>
        <pc:spChg chg="add del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84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6:20.640" v="111" actId="26606"/>
          <ac:spMkLst>
            <pc:docMk/>
            <pc:sldMk cId="109857222" sldId="257"/>
            <ac:spMk id="89" creationId="{04357C93-F0CB-4A1C-8F77-4E9063789819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1" creationId="{B9D7E975-9161-4F2D-AC53-69E1912F6B5D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3" creationId="{827DC2C4-B485-428A-BF4A-472D2967F47F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5" creationId="{463E6235-1649-4B47-9862-4026FC473B6F}"/>
          </ac:spMkLst>
        </pc:spChg>
        <pc:grpChg chg="add del">
          <ac:chgData name="Lauryn Burleigh" userId="931476c4-287c-4a11-b960-3885fffaa33f" providerId="ADAL" clId="{2879D90B-6004-43AF-A0D2-9A20524BE047}" dt="2022-08-30T19:06:50.513" v="118" actId="26606"/>
          <ac:grpSpMkLst>
            <pc:docMk/>
            <pc:sldMk cId="109857222" sldId="257"/>
            <ac:grpSpMk id="81" creationId="{3AF6A671-C637-4547-85F4-51B6D1881399}"/>
          </ac:grpSpMkLst>
        </pc:grpChg>
        <pc:grpChg chg="add del">
          <ac:chgData name="Lauryn Burleigh" userId="931476c4-287c-4a11-b960-3885fffaa33f" providerId="ADAL" clId="{2879D90B-6004-43AF-A0D2-9A20524BE047}" dt="2022-08-30T19:06:20.640" v="111" actId="26606"/>
          <ac:grpSpMkLst>
            <pc:docMk/>
            <pc:sldMk cId="109857222" sldId="257"/>
            <ac:grpSpMk id="85" creationId="{3AF6A671-C637-4547-85F4-51B6D1881399}"/>
          </ac:grpSpMkLst>
        </pc:grpChg>
        <pc:picChg chg="add del mod ord">
          <ac:chgData name="Lauryn Burleigh" userId="931476c4-287c-4a11-b960-3885fffaa33f" providerId="ADAL" clId="{2879D90B-6004-43AF-A0D2-9A20524BE047}" dt="2022-08-30T19:06:40.448" v="117" actId="478"/>
          <ac:picMkLst>
            <pc:docMk/>
            <pc:sldMk cId="109857222" sldId="257"/>
            <ac:picMk id="5" creationId="{82A808DE-D7BD-151A-45D3-0C1F506AA338}"/>
          </ac:picMkLst>
        </pc:picChg>
        <pc:picChg chg="add mod ord">
          <ac:chgData name="Lauryn Burleigh" userId="931476c4-287c-4a11-b960-3885fffaa33f" providerId="ADAL" clId="{2879D90B-6004-43AF-A0D2-9A20524BE047}" dt="2022-08-30T19:06:50.513" v="118" actId="26606"/>
          <ac:picMkLst>
            <pc:docMk/>
            <pc:sldMk cId="109857222" sldId="257"/>
            <ac:picMk id="7" creationId="{1A9E08A1-CCA6-117A-30B7-B7C6E5F36B9E}"/>
          </ac:picMkLst>
        </pc:picChg>
        <pc:picChg chg="add mod">
          <ac:chgData name="Lauryn Burleigh" userId="931476c4-287c-4a11-b960-3885fffaa33f" providerId="ADAL" clId="{2879D90B-6004-43AF-A0D2-9A20524BE047}" dt="2022-08-30T19:08:42.226" v="184" actId="1076"/>
          <ac:picMkLst>
            <pc:docMk/>
            <pc:sldMk cId="109857222" sldId="257"/>
            <ac:picMk id="9" creationId="{1541D942-FECF-6643-A7EE-599A7E09C6B0}"/>
          </ac:picMkLst>
        </pc:picChg>
        <pc:picChg chg="del">
          <ac:chgData name="Lauryn Burleigh" userId="931476c4-287c-4a11-b960-3885fffaa33f" providerId="ADAL" clId="{2879D90B-6004-43AF-A0D2-9A20524BE047}" dt="2022-08-30T18:55:03.058" v="96" actId="478"/>
          <ac:picMkLst>
            <pc:docMk/>
            <pc:sldMk cId="109857222" sldId="257"/>
            <ac:picMk id="17" creationId="{367B0521-18A8-228C-70B1-27D37EED1EE2}"/>
          </ac:picMkLst>
        </pc:picChg>
      </pc:sldChg>
      <pc:sldChg chg="modSp modAnim">
        <pc:chgData name="Lauryn Burleigh" userId="931476c4-287c-4a11-b960-3885fffaa33f" providerId="ADAL" clId="{2879D90B-6004-43AF-A0D2-9A20524BE047}" dt="2022-08-30T21:33:16.765" v="718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2879D90B-6004-43AF-A0D2-9A20524BE047}" dt="2022-08-30T21:33:16.765" v="718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del">
        <pc:chgData name="Lauryn Burleigh" userId="931476c4-287c-4a11-b960-3885fffaa33f" providerId="ADAL" clId="{2879D90B-6004-43AF-A0D2-9A20524BE047}" dt="2022-08-30T19:10:00.990" v="206" actId="47"/>
        <pc:sldMkLst>
          <pc:docMk/>
          <pc:sldMk cId="206602568" sldId="259"/>
        </pc:sldMkLst>
      </pc:sldChg>
      <pc:sldChg chg="del">
        <pc:chgData name="Lauryn Burleigh" userId="931476c4-287c-4a11-b960-3885fffaa33f" providerId="ADAL" clId="{2879D90B-6004-43AF-A0D2-9A20524BE047}" dt="2022-08-30T19:10:01.820" v="207" actId="47"/>
        <pc:sldMkLst>
          <pc:docMk/>
          <pc:sldMk cId="2682106218" sldId="260"/>
        </pc:sldMkLst>
      </pc:sldChg>
      <pc:sldChg chg="modSp mod">
        <pc:chgData name="Lauryn Burleigh" userId="931476c4-287c-4a11-b960-3885fffaa33f" providerId="ADAL" clId="{2879D90B-6004-43AF-A0D2-9A20524BE047}" dt="2022-08-31T20:09:03.268" v="1060" actId="20577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2879D90B-6004-43AF-A0D2-9A20524BE047}" dt="2022-08-31T20:09:03.268" v="1060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modSp new mod">
        <pc:chgData name="Lauryn Burleigh" userId="931476c4-287c-4a11-b960-3885fffaa33f" providerId="ADAL" clId="{2879D90B-6004-43AF-A0D2-9A20524BE047}" dt="2022-08-30T19:30:56.912" v="572" actId="113"/>
        <pc:sldMkLst>
          <pc:docMk/>
          <pc:sldMk cId="3229820778" sldId="262"/>
        </pc:sldMkLst>
        <pc:spChg chg="mod">
          <ac:chgData name="Lauryn Burleigh" userId="931476c4-287c-4a11-b960-3885fffaa33f" providerId="ADAL" clId="{2879D90B-6004-43AF-A0D2-9A20524BE047}" dt="2022-08-30T19:28:23.281" v="299" actId="20577"/>
          <ac:spMkLst>
            <pc:docMk/>
            <pc:sldMk cId="3229820778" sldId="262"/>
            <ac:spMk id="2" creationId="{4B7C037B-5A4B-BBB1-A14F-0A339FC7970A}"/>
          </ac:spMkLst>
        </pc:spChg>
        <pc:spChg chg="mod">
          <ac:chgData name="Lauryn Burleigh" userId="931476c4-287c-4a11-b960-3885fffaa33f" providerId="ADAL" clId="{2879D90B-6004-43AF-A0D2-9A20524BE047}" dt="2022-08-30T19:30:56.912" v="572" actId="113"/>
          <ac:spMkLst>
            <pc:docMk/>
            <pc:sldMk cId="3229820778" sldId="262"/>
            <ac:spMk id="3" creationId="{D1D7D8AE-4109-53D3-7670-BF2DCC47B261}"/>
          </ac:spMkLst>
        </pc:spChg>
      </pc:sldChg>
      <pc:sldChg chg="del">
        <pc:chgData name="Lauryn Burleigh" userId="931476c4-287c-4a11-b960-3885fffaa33f" providerId="ADAL" clId="{2879D90B-6004-43AF-A0D2-9A20524BE047}" dt="2022-08-30T19:09:58.614" v="204" actId="47"/>
        <pc:sldMkLst>
          <pc:docMk/>
          <pc:sldMk cId="3486873038" sldId="262"/>
        </pc:sldMkLst>
      </pc:sldChg>
      <pc:sldChg chg="del">
        <pc:chgData name="Lauryn Burleigh" userId="931476c4-287c-4a11-b960-3885fffaa33f" providerId="ADAL" clId="{2879D90B-6004-43AF-A0D2-9A20524BE047}" dt="2022-08-30T19:09:59.995" v="205" actId="47"/>
        <pc:sldMkLst>
          <pc:docMk/>
          <pc:sldMk cId="4204820175" sldId="263"/>
        </pc:sldMkLst>
      </pc:sldChg>
      <pc:sldChg chg="del">
        <pc:chgData name="Lauryn Burleigh" userId="931476c4-287c-4a11-b960-3885fffaa33f" providerId="ADAL" clId="{2879D90B-6004-43AF-A0D2-9A20524BE047}" dt="2022-08-30T19:09:50.239" v="202" actId="47"/>
        <pc:sldMkLst>
          <pc:docMk/>
          <pc:sldMk cId="71101872" sldId="264"/>
        </pc:sldMkLst>
      </pc:sldChg>
      <pc:sldChg chg="del">
        <pc:chgData name="Lauryn Burleigh" userId="931476c4-287c-4a11-b960-3885fffaa33f" providerId="ADAL" clId="{2879D90B-6004-43AF-A0D2-9A20524BE047}" dt="2022-08-30T19:10:08.182" v="208" actId="47"/>
        <pc:sldMkLst>
          <pc:docMk/>
          <pc:sldMk cId="218682988" sldId="265"/>
        </pc:sldMkLst>
      </pc:sldChg>
    </pc:docChg>
  </pc:docChgLst>
  <pc:docChgLst>
    <pc:chgData name="Lauryn Burleigh" userId="931476c4-287c-4a11-b960-3885fffaa33f" providerId="ADAL" clId="{35BB63C9-B769-4856-8234-571E50B2BFA0}"/>
    <pc:docChg chg="undo redo custSel addSld delSld modSld">
      <pc:chgData name="Lauryn Burleigh" userId="931476c4-287c-4a11-b960-3885fffaa33f" providerId="ADAL" clId="{35BB63C9-B769-4856-8234-571E50B2BFA0}" dt="2022-08-26T16:52:12.793" v="7094" actId="20577"/>
      <pc:docMkLst>
        <pc:docMk/>
      </pc:docMkLst>
      <pc:sldChg chg="delSp add del setBg delDesignElem">
        <pc:chgData name="Lauryn Burleigh" userId="931476c4-287c-4a11-b960-3885fffaa33f" providerId="ADAL" clId="{35BB63C9-B769-4856-8234-571E50B2BFA0}" dt="2022-08-23T19:00:24.425" v="6" actId="47"/>
        <pc:sldMkLst>
          <pc:docMk/>
          <pc:sldMk cId="1057927140" sldId="256"/>
        </pc:sldMkLst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7" creationId="{6DB7ADBC-26DA-450D-A8BF-E1ACCB46639C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8" creationId="{5E3C0EDB-60D3-4CEF-8B80-C6D01E08DEC2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14" creationId="{40C269CE-FB56-4D68-8CFB-1CFD5F350518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16" creationId="{A6ED7E7F-75F7-4581-A930-C4DEBC2A8419}"/>
          </ac:spMkLst>
        </pc:spChg>
      </pc:sldChg>
      <pc:sldChg chg="addSp delSp add del setBg delDesignElem">
        <pc:chgData name="Lauryn Burleigh" userId="931476c4-287c-4a11-b960-3885fffaa33f" providerId="ADAL" clId="{35BB63C9-B769-4856-8234-571E50B2BFA0}" dt="2022-08-23T19:01:31.366" v="36"/>
        <pc:sldMkLst>
          <pc:docMk/>
          <pc:sldMk cId="1674226218" sldId="256"/>
        </pc:sldMkLst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7" creationId="{6DB7ADBC-26DA-450D-A8BF-E1ACCB46639C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8" creationId="{5E3C0EDB-60D3-4CEF-8B80-C6D01E08DEC2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14" creationId="{40C269CE-FB56-4D68-8CFB-1CFD5F350518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16" creationId="{A6ED7E7F-75F7-4581-A930-C4DEBC2A8419}"/>
          </ac:spMkLst>
        </pc:spChg>
      </pc:sldChg>
      <pc:sldChg chg="new del">
        <pc:chgData name="Lauryn Burleigh" userId="931476c4-287c-4a11-b960-3885fffaa33f" providerId="ADAL" clId="{35BB63C9-B769-4856-8234-571E50B2BFA0}" dt="2022-08-23T19:00:08.099" v="3" actId="2696"/>
        <pc:sldMkLst>
          <pc:docMk/>
          <pc:sldMk cId="2090187089" sldId="256"/>
        </pc:sldMkLst>
      </pc:sldChg>
      <pc:sldChg chg="addSp delSp modSp add mod setBg delDesignElem">
        <pc:chgData name="Lauryn Burleigh" userId="931476c4-287c-4a11-b960-3885fffaa33f" providerId="ADAL" clId="{35BB63C9-B769-4856-8234-571E50B2BFA0}" dt="2022-08-26T16:52:12.793" v="7094" actId="20577"/>
        <pc:sldMkLst>
          <pc:docMk/>
          <pc:sldMk cId="109857222" sldId="257"/>
        </pc:sldMkLst>
        <pc:spChg chg="mod ord">
          <ac:chgData name="Lauryn Burleigh" userId="931476c4-287c-4a11-b960-3885fffaa33f" providerId="ADAL" clId="{35BB63C9-B769-4856-8234-571E50B2BFA0}" dt="2022-08-24T16:55:33.057" v="4320" actId="14100"/>
          <ac:spMkLst>
            <pc:docMk/>
            <pc:sldMk cId="109857222" sldId="257"/>
            <ac:spMk id="2" creationId="{00000000-0000-0000-0000-000000000000}"/>
          </ac:spMkLst>
        </pc:spChg>
        <pc:spChg chg="mod ord">
          <ac:chgData name="Lauryn Burleigh" userId="931476c4-287c-4a11-b960-3885fffaa33f" providerId="ADAL" clId="{35BB63C9-B769-4856-8234-571E50B2BFA0}" dt="2022-08-26T16:52:12.793" v="7094" actId="20577"/>
          <ac:spMkLst>
            <pc:docMk/>
            <pc:sldMk cId="109857222" sldId="257"/>
            <ac:spMk id="3" creationId="{00000000-0000-0000-0000-000000000000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7" creationId="{6DB7ADBC-26DA-450D-A8BF-E1ACCB46639C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8" creationId="{5E3C0EDB-60D3-4CEF-8B80-C6D01E08DEC2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9" creationId="{40C269CE-FB56-4D68-8CFB-1CFD5F350518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0" creationId="{6DB7ADBC-26DA-450D-A8BF-E1ACCB46639C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1" creationId="{A6ED7E7F-75F7-4581-A930-C4DEBC2A8419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2" creationId="{5E3C0EDB-60D3-4CEF-8B80-C6D01E08DEC2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14" creationId="{40C269CE-FB56-4D68-8CFB-1CFD5F350518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16" creationId="{A6ED7E7F-75F7-4581-A930-C4DEBC2A8419}"/>
          </ac:spMkLst>
        </pc:spChg>
        <pc:spChg chg="add del">
          <ac:chgData name="Lauryn Burleigh" userId="931476c4-287c-4a11-b960-3885fffaa33f" providerId="ADAL" clId="{35BB63C9-B769-4856-8234-571E50B2BFA0}" dt="2022-08-24T16:40:49.708" v="3449" actId="26606"/>
          <ac:spMkLst>
            <pc:docMk/>
            <pc:sldMk cId="109857222" sldId="257"/>
            <ac:spMk id="18" creationId="{765F4110-C0FC-4D61-ACD2-A7C950EAE908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2" creationId="{0D7B6173-1D58-48E2-83CF-37350F315F75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3" creationId="{2F36CA75-CFBF-4844-B719-8FE9EBADA9AF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4" creationId="{3D4A84B9-E564-4DD0-97F8-DBF1C460C28A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5" creationId="{FFCDD23B-75C8-427B-BD08-53C8156CD7CD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7" creationId="{AFFC87AC-C919-4FE5-BAC3-39509E001152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9" creationId="{AB5E08C4-8CDD-4623-A5B8-E998C6DEE3B7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31" creationId="{15F33878-D502-4FFA-8ACE-F2AECDB2A23F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33" creationId="{102382E0-0A09-46AE-B955-B911CAFE7F00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35" creationId="{7DE75D4A-0965-4973-BE75-DECCAC9A9614}"/>
          </ac:spMkLst>
        </pc:spChg>
        <pc:spChg chg="add del">
          <ac:chgData name="Lauryn Burleigh" userId="931476c4-287c-4a11-b960-3885fffaa33f" providerId="ADAL" clId="{35BB63C9-B769-4856-8234-571E50B2BFA0}" dt="2022-08-24T16:39:47.362" v="3438" actId="26606"/>
          <ac:spMkLst>
            <pc:docMk/>
            <pc:sldMk cId="109857222" sldId="257"/>
            <ac:spMk id="36" creationId="{765F4110-C0FC-4D61-ACD2-A7C950EAE908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37" creationId="{38468727-63BE-4191-B4A6-C30C82C0E986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39" creationId="{9D355BB6-1BB8-4828-B246-CFB31742D7B8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40" creationId="{CA52A9B9-B2B3-46F0-9D53-0EFF9905BF8F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2" creationId="{B9D7E975-9161-4F2D-AC53-69E1912F6B5D}"/>
          </ac:spMkLst>
        </pc:spChg>
        <pc:spChg chg="add del">
          <ac:chgData name="Lauryn Burleigh" userId="931476c4-287c-4a11-b960-3885fffaa33f" providerId="ADAL" clId="{35BB63C9-B769-4856-8234-571E50B2BFA0}" dt="2022-08-24T16:39:36.467" v="3426" actId="26606"/>
          <ac:spMkLst>
            <pc:docMk/>
            <pc:sldMk cId="109857222" sldId="257"/>
            <ac:spMk id="43" creationId="{55C01129-3453-464D-A870-ED71C6E89D60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4" creationId="{827DC2C4-B485-428A-BF4A-472D2967F47F}"/>
          </ac:spMkLst>
        </pc:spChg>
        <pc:spChg chg="add del">
          <ac:chgData name="Lauryn Burleigh" userId="931476c4-287c-4a11-b960-3885fffaa33f" providerId="ADAL" clId="{35BB63C9-B769-4856-8234-571E50B2BFA0}" dt="2022-08-24T16:39:36.467" v="3426" actId="26606"/>
          <ac:spMkLst>
            <pc:docMk/>
            <pc:sldMk cId="109857222" sldId="257"/>
            <ac:spMk id="45" creationId="{9D2781A6-5C82-4764-B489-F9A599C0A7EB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6" creationId="{463E6235-1649-4B47-9862-4026FC473B6F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7" creationId="{AB5E08C4-8CDD-4623-A5B8-E998C6DEE3B7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8" creationId="{FFCDD23B-75C8-427B-BD08-53C8156CD7CD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9" creationId="{15F33878-D502-4FFA-8ACE-F2AECDB2A23F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50" creationId="{AFFC87AC-C919-4FE5-BAC3-39509E001152}"/>
          </ac:spMkLst>
        </pc:spChg>
        <pc:spChg chg="add del">
          <ac:chgData name="Lauryn Burleigh" userId="931476c4-287c-4a11-b960-3885fffaa33f" providerId="ADAL" clId="{35BB63C9-B769-4856-8234-571E50B2BFA0}" dt="2022-08-24T16:43:07.387" v="3457" actId="26606"/>
          <ac:spMkLst>
            <pc:docMk/>
            <pc:sldMk cId="109857222" sldId="257"/>
            <ac:spMk id="51" creationId="{8A94871E-96FC-4ADE-815B-41A636E34F1A}"/>
          </ac:spMkLst>
        </pc:spChg>
        <pc:spChg chg="add del">
          <ac:chgData name="Lauryn Burleigh" userId="931476c4-287c-4a11-b960-3885fffaa33f" providerId="ADAL" clId="{35BB63C9-B769-4856-8234-571E50B2BFA0}" dt="2022-08-24T16:43:07.387" v="3457" actId="26606"/>
          <ac:spMkLst>
            <pc:docMk/>
            <pc:sldMk cId="109857222" sldId="257"/>
            <ac:spMk id="53" creationId="{3FCFB1DE-0B7E-48CC-BA90-B2AB0889F9D6}"/>
          </ac:spMkLst>
        </pc:spChg>
        <pc:spChg chg="add del">
          <ac:chgData name="Lauryn Burleigh" userId="931476c4-287c-4a11-b960-3885fffaa33f" providerId="ADAL" clId="{35BB63C9-B769-4856-8234-571E50B2BFA0}" dt="2022-08-24T16:43:25.078" v="3459" actId="26606"/>
          <ac:spMkLst>
            <pc:docMk/>
            <pc:sldMk cId="109857222" sldId="257"/>
            <ac:spMk id="55" creationId="{B9951BD9-0868-4CDB-ACD6-9C4209B5E412}"/>
          </ac:spMkLst>
        </pc:spChg>
        <pc:spChg chg="add del">
          <ac:chgData name="Lauryn Burleigh" userId="931476c4-287c-4a11-b960-3885fffaa33f" providerId="ADAL" clId="{35BB63C9-B769-4856-8234-571E50B2BFA0}" dt="2022-08-24T16:43:45.722" v="3469" actId="26606"/>
          <ac:spMkLst>
            <pc:docMk/>
            <pc:sldMk cId="109857222" sldId="257"/>
            <ac:spMk id="57" creationId="{968EB073-27D4-42DD-B533-EFFE0B20BB47}"/>
          </ac:spMkLst>
        </pc:spChg>
        <pc:spChg chg="add">
          <ac:chgData name="Lauryn Burleigh" userId="931476c4-287c-4a11-b960-3885fffaa33f" providerId="ADAL" clId="{35BB63C9-B769-4856-8234-571E50B2BFA0}" dt="2022-08-24T16:43:45.722" v="3469" actId="26606"/>
          <ac:spMkLst>
            <pc:docMk/>
            <pc:sldMk cId="109857222" sldId="257"/>
            <ac:spMk id="62" creationId="{B9951BD9-0868-4CDB-ACD6-9C4209B5E412}"/>
          </ac:spMkLst>
        </pc:spChg>
        <pc:picChg chg="del mod ord">
          <ac:chgData name="Lauryn Burleigh" userId="931476c4-287c-4a11-b960-3885fffaa33f" providerId="ADAL" clId="{35BB63C9-B769-4856-8234-571E50B2BFA0}" dt="2022-08-24T16:42:10.155" v="3453" actId="478"/>
          <ac:picMkLst>
            <pc:docMk/>
            <pc:sldMk cId="109857222" sldId="257"/>
            <ac:picMk id="4" creationId="{950C15DF-9E4E-41C0-B79D-71C4D93EFBCD}"/>
          </ac:picMkLst>
        </pc:picChg>
        <pc:picChg chg="del mod">
          <ac:chgData name="Lauryn Burleigh" userId="931476c4-287c-4a11-b960-3885fffaa33f" providerId="ADAL" clId="{35BB63C9-B769-4856-8234-571E50B2BFA0}" dt="2022-08-24T16:37:42.936" v="3405" actId="478"/>
          <ac:picMkLst>
            <pc:docMk/>
            <pc:sldMk cId="109857222" sldId="257"/>
            <ac:picMk id="5" creationId="{BB0DD110-1213-4CED-A626-65D9BC9D2EEF}"/>
          </ac:picMkLst>
        </pc:picChg>
        <pc:picChg chg="add del mod ord modCrop">
          <ac:chgData name="Lauryn Burleigh" userId="931476c4-287c-4a11-b960-3885fffaa33f" providerId="ADAL" clId="{35BB63C9-B769-4856-8234-571E50B2BFA0}" dt="2022-08-24T16:40:54.692" v="3450" actId="478"/>
          <ac:picMkLst>
            <pc:docMk/>
            <pc:sldMk cId="109857222" sldId="257"/>
            <ac:picMk id="13" creationId="{36EA8F42-E9A4-611D-01B0-FA1186C6D89C}"/>
          </ac:picMkLst>
        </pc:picChg>
        <pc:picChg chg="add mod ord">
          <ac:chgData name="Lauryn Burleigh" userId="931476c4-287c-4a11-b960-3885fffaa33f" providerId="ADAL" clId="{35BB63C9-B769-4856-8234-571E50B2BFA0}" dt="2022-08-24T16:44:03.662" v="3472" actId="166"/>
          <ac:picMkLst>
            <pc:docMk/>
            <pc:sldMk cId="109857222" sldId="257"/>
            <ac:picMk id="17" creationId="{367B0521-18A8-228C-70B1-27D37EED1EE2}"/>
          </ac:picMkLst>
        </pc:picChg>
        <pc:picChg chg="add del">
          <ac:chgData name="Lauryn Burleigh" userId="931476c4-287c-4a11-b960-3885fffaa33f" providerId="ADAL" clId="{35BB63C9-B769-4856-8234-571E50B2BFA0}" dt="2022-08-24T16:40:49.692" v="3448" actId="26606"/>
          <ac:picMkLst>
            <pc:docMk/>
            <pc:sldMk cId="109857222" sldId="257"/>
            <ac:picMk id="26" creationId="{4A599609-F5C2-4A0B-A992-913F814A631A}"/>
          </ac:picMkLst>
        </pc:picChg>
        <pc:cxnChg chg="add del">
          <ac:chgData name="Lauryn Burleigh" userId="931476c4-287c-4a11-b960-3885fffaa33f" providerId="ADAL" clId="{35BB63C9-B769-4856-8234-571E50B2BFA0}" dt="2022-08-24T16:40:49.708" v="3449" actId="26606"/>
          <ac:cxnSpMkLst>
            <pc:docMk/>
            <pc:sldMk cId="109857222" sldId="257"/>
            <ac:cxnSpMk id="20" creationId="{CC94CBDB-A76C-499E-95AB-C0A049E3154E}"/>
          </ac:cxnSpMkLst>
        </pc:cxnChg>
        <pc:cxnChg chg="add del">
          <ac:chgData name="Lauryn Burleigh" userId="931476c4-287c-4a11-b960-3885fffaa33f" providerId="ADAL" clId="{35BB63C9-B769-4856-8234-571E50B2BFA0}" dt="2022-08-24T16:39:47.362" v="3438" actId="26606"/>
          <ac:cxnSpMkLst>
            <pc:docMk/>
            <pc:sldMk cId="109857222" sldId="257"/>
            <ac:cxnSpMk id="38" creationId="{CC94CBDB-A76C-499E-95AB-C0A049E3154E}"/>
          </ac:cxnSpMkLst>
        </pc:cxnChg>
      </pc:sldChg>
      <pc:sldChg chg="modSp add mod modAnim">
        <pc:chgData name="Lauryn Burleigh" userId="931476c4-287c-4a11-b960-3885fffaa33f" providerId="ADAL" clId="{35BB63C9-B769-4856-8234-571E50B2BFA0}" dt="2022-08-24T17:17:24.390" v="6629"/>
        <pc:sldMkLst>
          <pc:docMk/>
          <pc:sldMk cId="2816472100" sldId="258"/>
        </pc:sldMkLst>
        <pc:spChg chg="mod">
          <ac:chgData name="Lauryn Burleigh" userId="931476c4-287c-4a11-b960-3885fffaa33f" providerId="ADAL" clId="{35BB63C9-B769-4856-8234-571E50B2BFA0}" dt="2022-08-24T16:56:37.817" v="4499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add">
        <pc:chgData name="Lauryn Burleigh" userId="931476c4-287c-4a11-b960-3885fffaa33f" providerId="ADAL" clId="{35BB63C9-B769-4856-8234-571E50B2BFA0}" dt="2022-08-23T19:07:18.976" v="46"/>
        <pc:sldMkLst>
          <pc:docMk/>
          <pc:sldMk cId="206602568" sldId="259"/>
        </pc:sldMkLst>
      </pc:sldChg>
      <pc:sldChg chg="add">
        <pc:chgData name="Lauryn Burleigh" userId="931476c4-287c-4a11-b960-3885fffaa33f" providerId="ADAL" clId="{35BB63C9-B769-4856-8234-571E50B2BFA0}" dt="2022-08-23T19:07:27.359" v="47"/>
        <pc:sldMkLst>
          <pc:docMk/>
          <pc:sldMk cId="2682106218" sldId="260"/>
        </pc:sldMkLst>
      </pc:sldChg>
      <pc:sldChg chg="addSp delSp modSp new mod">
        <pc:chgData name="Lauryn Burleigh" userId="931476c4-287c-4a11-b960-3885fffaa33f" providerId="ADAL" clId="{35BB63C9-B769-4856-8234-571E50B2BFA0}" dt="2022-08-24T17:02:50.570" v="5242" actId="20577"/>
        <pc:sldMkLst>
          <pc:docMk/>
          <pc:sldMk cId="37553369" sldId="261"/>
        </pc:sldMkLst>
        <pc:spChg chg="mod">
          <ac:chgData name="Lauryn Burleigh" userId="931476c4-287c-4a11-b960-3885fffaa33f" providerId="ADAL" clId="{35BB63C9-B769-4856-8234-571E50B2BFA0}" dt="2022-08-24T16:35:57.078" v="3392" actId="14100"/>
          <ac:spMkLst>
            <pc:docMk/>
            <pc:sldMk cId="37553369" sldId="261"/>
            <ac:spMk id="2" creationId="{0839817D-4E17-288D-E21F-1B2148432FDA}"/>
          </ac:spMkLst>
        </pc:spChg>
        <pc:spChg chg="del mod">
          <ac:chgData name="Lauryn Burleigh" userId="931476c4-287c-4a11-b960-3885fffaa33f" providerId="ADAL" clId="{35BB63C9-B769-4856-8234-571E50B2BFA0}" dt="2022-08-24T15:37:38.887" v="625" actId="478"/>
          <ac:spMkLst>
            <pc:docMk/>
            <pc:sldMk cId="37553369" sldId="261"/>
            <ac:spMk id="3" creationId="{DC787A51-DCDF-2604-FE30-6C6871D611C7}"/>
          </ac:spMkLst>
        </pc:spChg>
        <pc:graphicFrameChg chg="add mod modGraphic">
          <ac:chgData name="Lauryn Burleigh" userId="931476c4-287c-4a11-b960-3885fffaa33f" providerId="ADAL" clId="{35BB63C9-B769-4856-8234-571E50B2BFA0}" dt="2022-08-24T17:02:50.570" v="5242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new mod setBg addAnim delAnim modAnim modNotesTx">
        <pc:chgData name="Lauryn Burleigh" userId="931476c4-287c-4a11-b960-3885fffaa33f" providerId="ADAL" clId="{35BB63C9-B769-4856-8234-571E50B2BFA0}" dt="2022-08-24T17:18:11.684" v="6656" actId="20577"/>
        <pc:sldMkLst>
          <pc:docMk/>
          <pc:sldMk cId="3486873038" sldId="262"/>
        </pc:sldMkLst>
        <pc:spChg chg="mod ord">
          <ac:chgData name="Lauryn Burleigh" userId="931476c4-287c-4a11-b960-3885fffaa33f" providerId="ADAL" clId="{35BB63C9-B769-4856-8234-571E50B2BFA0}" dt="2022-08-24T15:49:50.366" v="1108" actId="1036"/>
          <ac:spMkLst>
            <pc:docMk/>
            <pc:sldMk cId="3486873038" sldId="262"/>
            <ac:spMk id="2" creationId="{25A9DAA2-1672-5200-4375-045D02FADA91}"/>
          </ac:spMkLst>
        </pc:spChg>
        <pc:spChg chg="del mod">
          <ac:chgData name="Lauryn Burleigh" userId="931476c4-287c-4a11-b960-3885fffaa33f" providerId="ADAL" clId="{35BB63C9-B769-4856-8234-571E50B2BFA0}" dt="2022-08-24T15:48:54.512" v="1057" actId="478"/>
          <ac:spMkLst>
            <pc:docMk/>
            <pc:sldMk cId="3486873038" sldId="262"/>
            <ac:spMk id="3" creationId="{A14D3EE3-B11D-3458-9F6C-F6E2EFAF7364}"/>
          </ac:spMkLst>
        </pc:spChg>
        <pc:spChg chg="add mod">
          <ac:chgData name="Lauryn Burleigh" userId="931476c4-287c-4a11-b960-3885fffaa33f" providerId="ADAL" clId="{35BB63C9-B769-4856-8234-571E50B2BFA0}" dt="2022-08-24T16:15:29.540" v="1153" actId="208"/>
          <ac:spMkLst>
            <pc:docMk/>
            <pc:sldMk cId="3486873038" sldId="262"/>
            <ac:spMk id="6" creationId="{044739C8-9682-1750-1D02-FC751E157DE3}"/>
          </ac:spMkLst>
        </pc:spChg>
        <pc:spChg chg="add mod">
          <ac:chgData name="Lauryn Burleigh" userId="931476c4-287c-4a11-b960-3885fffaa33f" providerId="ADAL" clId="{35BB63C9-B769-4856-8234-571E50B2BFA0}" dt="2022-08-24T16:17:28.014" v="1355" actId="208"/>
          <ac:spMkLst>
            <pc:docMk/>
            <pc:sldMk cId="3486873038" sldId="262"/>
            <ac:spMk id="8" creationId="{7F9DC58A-2723-A40E-5E29-B567C7A5DD63}"/>
          </ac:spMkLst>
        </pc:spChg>
        <pc:spChg chg="add mod">
          <ac:chgData name="Lauryn Burleigh" userId="931476c4-287c-4a11-b960-3885fffaa33f" providerId="ADAL" clId="{35BB63C9-B769-4856-8234-571E50B2BFA0}" dt="2022-08-24T16:22:45.322" v="1958" actId="14100"/>
          <ac:spMkLst>
            <pc:docMk/>
            <pc:sldMk cId="3486873038" sldId="262"/>
            <ac:spMk id="9" creationId="{0B25C9C3-3A53-54EA-AEEA-A08FAD00CB21}"/>
          </ac:spMkLst>
        </pc:spChg>
        <pc:spChg chg="add del">
          <ac:chgData name="Lauryn Burleigh" userId="931476c4-287c-4a11-b960-3885fffaa33f" providerId="ADAL" clId="{35BB63C9-B769-4856-8234-571E50B2BFA0}" dt="2022-08-24T15:49:28.566" v="1072" actId="26606"/>
          <ac:spMkLst>
            <pc:docMk/>
            <pc:sldMk cId="3486873038" sldId="262"/>
            <ac:spMk id="10" creationId="{665DBBEF-238B-476B-96AB-8AAC3224ECEA}"/>
          </ac:spMkLst>
        </pc:spChg>
        <pc:spChg chg="add mod">
          <ac:chgData name="Lauryn Burleigh" userId="931476c4-287c-4a11-b960-3885fffaa33f" providerId="ADAL" clId="{35BB63C9-B769-4856-8234-571E50B2BFA0}" dt="2022-08-24T16:21:34.880" v="1880" actId="14100"/>
          <ac:spMkLst>
            <pc:docMk/>
            <pc:sldMk cId="3486873038" sldId="262"/>
            <ac:spMk id="11" creationId="{1AABA309-898F-A999-6083-ADE345E9074B}"/>
          </ac:spMkLst>
        </pc:spChg>
        <pc:spChg chg="add del">
          <ac:chgData name="Lauryn Burleigh" userId="931476c4-287c-4a11-b960-3885fffaa33f" providerId="ADAL" clId="{35BB63C9-B769-4856-8234-571E50B2BFA0}" dt="2022-08-24T15:49:28.566" v="1072" actId="26606"/>
          <ac:spMkLst>
            <pc:docMk/>
            <pc:sldMk cId="3486873038" sldId="262"/>
            <ac:spMk id="12" creationId="{3FCFB1DE-0B7E-48CC-BA90-B2AB0889F9D6}"/>
          </ac:spMkLst>
        </pc:spChg>
        <pc:spChg chg="add mod">
          <ac:chgData name="Lauryn Burleigh" userId="931476c4-287c-4a11-b960-3885fffaa33f" providerId="ADAL" clId="{35BB63C9-B769-4856-8234-571E50B2BFA0}" dt="2022-08-24T16:21:47.058" v="1883" actId="14100"/>
          <ac:spMkLst>
            <pc:docMk/>
            <pc:sldMk cId="3486873038" sldId="262"/>
            <ac:spMk id="13" creationId="{78B7FED6-BB91-5874-5169-9C5FF4DFE0C3}"/>
          </ac:spMkLst>
        </pc:spChg>
        <pc:spChg chg="add mod">
          <ac:chgData name="Lauryn Burleigh" userId="931476c4-287c-4a11-b960-3885fffaa33f" providerId="ADAL" clId="{35BB63C9-B769-4856-8234-571E50B2BFA0}" dt="2022-08-24T16:22:57.565" v="1960" actId="208"/>
          <ac:spMkLst>
            <pc:docMk/>
            <pc:sldMk cId="3486873038" sldId="262"/>
            <ac:spMk id="14" creationId="{F470A788-8741-8BF8-2E7E-E4E973A7A758}"/>
          </ac:spMkLst>
        </pc:spChg>
        <pc:spChg chg="add mod">
          <ac:chgData name="Lauryn Burleigh" userId="931476c4-287c-4a11-b960-3885fffaa33f" providerId="ADAL" clId="{35BB63C9-B769-4856-8234-571E50B2BFA0}" dt="2022-08-24T16:23:17.259" v="1966" actId="14100"/>
          <ac:spMkLst>
            <pc:docMk/>
            <pc:sldMk cId="3486873038" sldId="262"/>
            <ac:spMk id="15" creationId="{9FC767FD-BF16-276D-942D-6CAF051A17F3}"/>
          </ac:spMkLst>
        </pc:spChg>
        <pc:spChg chg="add mod">
          <ac:chgData name="Lauryn Burleigh" userId="931476c4-287c-4a11-b960-3885fffaa33f" providerId="ADAL" clId="{35BB63C9-B769-4856-8234-571E50B2BFA0}" dt="2022-08-24T16:24:32.979" v="2176" actId="14100"/>
          <ac:spMkLst>
            <pc:docMk/>
            <pc:sldMk cId="3486873038" sldId="262"/>
            <ac:spMk id="16" creationId="{DED8E290-95E5-9E87-E501-5259D7451753}"/>
          </ac:spMkLst>
        </pc:spChg>
        <pc:spChg chg="add del">
          <ac:chgData name="Lauryn Burleigh" userId="931476c4-287c-4a11-b960-3885fffaa33f" providerId="ADAL" clId="{35BB63C9-B769-4856-8234-571E50B2BFA0}" dt="2022-08-24T15:49:19.895" v="1065" actId="26606"/>
          <ac:spMkLst>
            <pc:docMk/>
            <pc:sldMk cId="3486873038" sldId="262"/>
            <ac:spMk id="17" creationId="{37C89E4B-3C9F-44B9-8B86-D9E3D112D8EC}"/>
          </ac:spMkLst>
        </pc:spChg>
        <pc:spChg chg="add mod">
          <ac:chgData name="Lauryn Burleigh" userId="931476c4-287c-4a11-b960-3885fffaa33f" providerId="ADAL" clId="{35BB63C9-B769-4856-8234-571E50B2BFA0}" dt="2022-08-24T16:24:47.110" v="2181" actId="14100"/>
          <ac:spMkLst>
            <pc:docMk/>
            <pc:sldMk cId="3486873038" sldId="262"/>
            <ac:spMk id="18" creationId="{BAFDEF94-C97D-5B9F-158C-0C2A783633B1}"/>
          </ac:spMkLst>
        </pc:spChg>
        <pc:spChg chg="add mod">
          <ac:chgData name="Lauryn Burleigh" userId="931476c4-287c-4a11-b960-3885fffaa33f" providerId="ADAL" clId="{35BB63C9-B769-4856-8234-571E50B2BFA0}" dt="2022-08-24T16:24:54.102" v="2184" actId="14100"/>
          <ac:spMkLst>
            <pc:docMk/>
            <pc:sldMk cId="3486873038" sldId="262"/>
            <ac:spMk id="20" creationId="{7AED2711-B4E4-559A-5225-AEE70D7B94B5}"/>
          </ac:spMkLst>
        </pc:spChg>
        <pc:spChg chg="add mod">
          <ac:chgData name="Lauryn Burleigh" userId="931476c4-287c-4a11-b960-3885fffaa33f" providerId="ADAL" clId="{35BB63C9-B769-4856-8234-571E50B2BFA0}" dt="2022-08-24T16:27:57.593" v="2730" actId="208"/>
          <ac:spMkLst>
            <pc:docMk/>
            <pc:sldMk cId="3486873038" sldId="262"/>
            <ac:spMk id="22" creationId="{AAB69A58-CDE3-F299-61F7-9C7F02CC1383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3" creationId="{A7009A0A-BEF5-4EAC-AF15-E4F9F002E239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4" creationId="{A8384FB5-9ADC-4DDC-881B-597D56F5B15D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5" creationId="{1199E1B1-A8C0-4FE8-A5A8-1CB41D69F857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6" creationId="{84A8DE83-DE75-4B41-9DB4-A7EC0B0DEC0B}"/>
          </ac:spMkLst>
        </pc:spChg>
        <pc:spChg chg="add mod">
          <ac:chgData name="Lauryn Burleigh" userId="931476c4-287c-4a11-b960-3885fffaa33f" providerId="ADAL" clId="{35BB63C9-B769-4856-8234-571E50B2BFA0}" dt="2022-08-24T16:28:04.174" v="2732" actId="1076"/>
          <ac:spMkLst>
            <pc:docMk/>
            <pc:sldMk cId="3486873038" sldId="262"/>
            <ac:spMk id="27" creationId="{89B26040-B4AD-2319-893D-1DECD1046D6D}"/>
          </ac:spMkLst>
        </pc:spChg>
        <pc:spChg chg="add del">
          <ac:chgData name="Lauryn Burleigh" userId="931476c4-287c-4a11-b960-3885fffaa33f" providerId="ADAL" clId="{35BB63C9-B769-4856-8234-571E50B2BFA0}" dt="2022-08-24T15:49:26.446" v="1069" actId="26606"/>
          <ac:spMkLst>
            <pc:docMk/>
            <pc:sldMk cId="3486873038" sldId="262"/>
            <ac:spMk id="28" creationId="{665DBBEF-238B-476B-96AB-8AAC3224ECEA}"/>
          </ac:spMkLst>
        </pc:spChg>
        <pc:spChg chg="add del">
          <ac:chgData name="Lauryn Burleigh" userId="931476c4-287c-4a11-b960-3885fffaa33f" providerId="ADAL" clId="{35BB63C9-B769-4856-8234-571E50B2BFA0}" dt="2022-08-24T15:49:26.446" v="1069" actId="26606"/>
          <ac:spMkLst>
            <pc:docMk/>
            <pc:sldMk cId="3486873038" sldId="262"/>
            <ac:spMk id="29" creationId="{3FCFB1DE-0B7E-48CC-BA90-B2AB0889F9D6}"/>
          </ac:spMkLst>
        </pc:spChg>
        <pc:spChg chg="add mod">
          <ac:chgData name="Lauryn Burleigh" userId="931476c4-287c-4a11-b960-3885fffaa33f" providerId="ADAL" clId="{35BB63C9-B769-4856-8234-571E50B2BFA0}" dt="2022-08-24T16:30:06.568" v="3023" actId="14100"/>
          <ac:spMkLst>
            <pc:docMk/>
            <pc:sldMk cId="3486873038" sldId="262"/>
            <ac:spMk id="30" creationId="{E97E2427-5E3B-CEAD-FB84-BD285B78F0CE}"/>
          </ac:spMkLst>
        </pc:spChg>
        <pc:spChg chg="add del">
          <ac:chgData name="Lauryn Burleigh" userId="931476c4-287c-4a11-b960-3885fffaa33f" providerId="ADAL" clId="{35BB63C9-B769-4856-8234-571E50B2BFA0}" dt="2022-08-24T15:49:28.558" v="1071" actId="26606"/>
          <ac:spMkLst>
            <pc:docMk/>
            <pc:sldMk cId="3486873038" sldId="262"/>
            <ac:spMk id="31" creationId="{93245F62-CCC4-49E4-B95B-EA6C1E790510}"/>
          </ac:spMkLst>
        </pc:spChg>
        <pc:spChg chg="add del">
          <ac:chgData name="Lauryn Burleigh" userId="931476c4-287c-4a11-b960-3885fffaa33f" providerId="ADAL" clId="{35BB63C9-B769-4856-8234-571E50B2BFA0}" dt="2022-08-24T15:49:28.558" v="1071" actId="26606"/>
          <ac:spMkLst>
            <pc:docMk/>
            <pc:sldMk cId="3486873038" sldId="262"/>
            <ac:spMk id="32" creationId="{E6C0DD6B-6AA3-448F-9B99-8386295BC1B4}"/>
          </ac:spMkLst>
        </pc:spChg>
        <pc:spChg chg="add del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34" creationId="{665DBBEF-238B-476B-96AB-8AAC3224ECEA}"/>
          </ac:spMkLst>
        </pc:spChg>
        <pc:spChg chg="add del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35" creationId="{3FCFB1DE-0B7E-48CC-BA90-B2AB0889F9D6}"/>
          </ac:spMkLst>
        </pc:spChg>
        <pc:spChg chg="add del mod">
          <ac:chgData name="Lauryn Burleigh" userId="931476c4-287c-4a11-b960-3885fffaa33f" providerId="ADAL" clId="{35BB63C9-B769-4856-8234-571E50B2BFA0}" dt="2022-08-24T16:33:56.863" v="3308" actId="478"/>
          <ac:spMkLst>
            <pc:docMk/>
            <pc:sldMk cId="3486873038" sldId="262"/>
            <ac:spMk id="36" creationId="{03ACF9C3-B7BF-9520-BD40-0D0E9ADDE5F7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7" creationId="{758D682F-233A-689F-D785-EA515EDD0D75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8" creationId="{379BA86E-9251-148C-3E6B-2F7737F6E58D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9" creationId="{AC51635E-2098-118F-BD6D-BA1A2F357B52}"/>
          </ac:spMkLst>
        </pc:spChg>
        <pc:spChg chg="add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40" creationId="{BCED4D40-4B67-4331-AC48-79B82B4A47D8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41" creationId="{817E019D-15F5-D803-1AAB-5643EA813260}"/>
          </ac:spMkLst>
        </pc:spChg>
        <pc:spChg chg="add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42" creationId="{670CEDEF-4F34-412E-84EE-329C1E936AF5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43" creationId="{1D64B8A2-2B90-B5CE-A58F-8929D3826B0A}"/>
          </ac:spMkLst>
        </pc:spChg>
        <pc:picChg chg="add del mod ord modCrop">
          <ac:chgData name="Lauryn Burleigh" userId="931476c4-287c-4a11-b960-3885fffaa33f" providerId="ADAL" clId="{35BB63C9-B769-4856-8234-571E50B2BFA0}" dt="2022-08-24T16:33:46.792" v="3305" actId="1076"/>
          <ac:picMkLst>
            <pc:docMk/>
            <pc:sldMk cId="3486873038" sldId="262"/>
            <ac:picMk id="5" creationId="{848BA41F-FB9D-830A-8EB6-5E3721E925F7}"/>
          </ac:picMkLst>
        </pc:picChg>
        <pc:picChg chg="add del mod">
          <ac:chgData name="Lauryn Burleigh" userId="931476c4-287c-4a11-b960-3885fffaa33f" providerId="ADAL" clId="{35BB63C9-B769-4856-8234-571E50B2BFA0}" dt="2022-08-24T16:16:44.339" v="1347" actId="478"/>
          <ac:picMkLst>
            <pc:docMk/>
            <pc:sldMk cId="3486873038" sldId="262"/>
            <ac:picMk id="7" creationId="{71C2CB31-069C-E7E8-E8BE-7643B376C997}"/>
          </ac:picMkLst>
        </pc:picChg>
        <pc:picChg chg="add del mod">
          <ac:chgData name="Lauryn Burleigh" userId="931476c4-287c-4a11-b960-3885fffaa33f" providerId="ADAL" clId="{35BB63C9-B769-4856-8234-571E50B2BFA0}" dt="2022-08-24T16:33:38.559" v="3302"/>
          <ac:picMkLst>
            <pc:docMk/>
            <pc:sldMk cId="3486873038" sldId="262"/>
            <ac:picMk id="33" creationId="{C31846E5-E342-EB50-C14A-5F3250DB6595}"/>
          </ac:picMkLst>
        </pc:picChg>
        <pc:cxnChg chg="add del">
          <ac:chgData name="Lauryn Burleigh" userId="931476c4-287c-4a11-b960-3885fffaa33f" providerId="ADAL" clId="{35BB63C9-B769-4856-8234-571E50B2BFA0}" dt="2022-08-24T15:49:19.895" v="1065" actId="26606"/>
          <ac:cxnSpMkLst>
            <pc:docMk/>
            <pc:sldMk cId="3486873038" sldId="262"/>
            <ac:cxnSpMk id="19" creationId="{AA2EAA10-076F-46BD-8F0F-B9A2FB77A85C}"/>
          </ac:cxnSpMkLst>
        </pc:cxnChg>
        <pc:cxnChg chg="add del">
          <ac:chgData name="Lauryn Burleigh" userId="931476c4-287c-4a11-b960-3885fffaa33f" providerId="ADAL" clId="{35BB63C9-B769-4856-8234-571E50B2BFA0}" dt="2022-08-24T15:49:19.895" v="1065" actId="26606"/>
          <ac:cxnSpMkLst>
            <pc:docMk/>
            <pc:sldMk cId="3486873038" sldId="262"/>
            <ac:cxnSpMk id="21" creationId="{D891E407-403B-4764-86C9-33A56D3BCAA3}"/>
          </ac:cxnSpMkLst>
        </pc:cxnChg>
      </pc:sldChg>
      <pc:sldChg chg="modSp new mod">
        <pc:chgData name="Lauryn Burleigh" userId="931476c4-287c-4a11-b960-3885fffaa33f" providerId="ADAL" clId="{35BB63C9-B769-4856-8234-571E50B2BFA0}" dt="2022-08-25T19:36:42.699" v="7012" actId="20577"/>
        <pc:sldMkLst>
          <pc:docMk/>
          <pc:sldMk cId="4204820175" sldId="263"/>
        </pc:sldMkLst>
        <pc:spChg chg="mod">
          <ac:chgData name="Lauryn Burleigh" userId="931476c4-287c-4a11-b960-3885fffaa33f" providerId="ADAL" clId="{35BB63C9-B769-4856-8234-571E50B2BFA0}" dt="2022-08-24T15:51:23.065" v="1149" actId="20577"/>
          <ac:spMkLst>
            <pc:docMk/>
            <pc:sldMk cId="4204820175" sldId="263"/>
            <ac:spMk id="2" creationId="{08EC3327-BB50-5E35-DCC6-FEE968DA9E4F}"/>
          </ac:spMkLst>
        </pc:spChg>
        <pc:spChg chg="mod">
          <ac:chgData name="Lauryn Burleigh" userId="931476c4-287c-4a11-b960-3885fffaa33f" providerId="ADAL" clId="{35BB63C9-B769-4856-8234-571E50B2BFA0}" dt="2022-08-25T19:36:42.699" v="7012" actId="20577"/>
          <ac:spMkLst>
            <pc:docMk/>
            <pc:sldMk cId="4204820175" sldId="263"/>
            <ac:spMk id="3" creationId="{B8FF28F7-F8FF-CB6B-75B2-B304F3236B5A}"/>
          </ac:spMkLst>
        </pc:spChg>
      </pc:sldChg>
      <pc:sldChg chg="modSp new mod modAnim">
        <pc:chgData name="Lauryn Burleigh" userId="931476c4-287c-4a11-b960-3885fffaa33f" providerId="ADAL" clId="{35BB63C9-B769-4856-8234-571E50B2BFA0}" dt="2022-08-24T17:17:04.021" v="6627"/>
        <pc:sldMkLst>
          <pc:docMk/>
          <pc:sldMk cId="71101872" sldId="264"/>
        </pc:sldMkLst>
        <pc:spChg chg="mod">
          <ac:chgData name="Lauryn Burleigh" userId="931476c4-287c-4a11-b960-3885fffaa33f" providerId="ADAL" clId="{35BB63C9-B769-4856-8234-571E50B2BFA0}" dt="2022-08-24T16:47:13.255" v="3730" actId="20577"/>
          <ac:spMkLst>
            <pc:docMk/>
            <pc:sldMk cId="71101872" sldId="264"/>
            <ac:spMk id="2" creationId="{5D122685-9FBC-7331-B1C2-776A8644F9AB}"/>
          </ac:spMkLst>
        </pc:spChg>
        <pc:spChg chg="mod">
          <ac:chgData name="Lauryn Burleigh" userId="931476c4-287c-4a11-b960-3885fffaa33f" providerId="ADAL" clId="{35BB63C9-B769-4856-8234-571E50B2BFA0}" dt="2022-08-24T16:52:23.490" v="4051" actId="20577"/>
          <ac:spMkLst>
            <pc:docMk/>
            <pc:sldMk cId="71101872" sldId="264"/>
            <ac:spMk id="3" creationId="{F488EF77-5809-446F-06B8-EE8E45827CC5}"/>
          </ac:spMkLst>
        </pc:spChg>
      </pc:sldChg>
      <pc:sldChg chg="modSp new mod">
        <pc:chgData name="Lauryn Burleigh" userId="931476c4-287c-4a11-b960-3885fffaa33f" providerId="ADAL" clId="{35BB63C9-B769-4856-8234-571E50B2BFA0}" dt="2022-08-25T18:40:08.555" v="6900" actId="20577"/>
        <pc:sldMkLst>
          <pc:docMk/>
          <pc:sldMk cId="218682988" sldId="265"/>
        </pc:sldMkLst>
        <pc:spChg chg="mod">
          <ac:chgData name="Lauryn Burleigh" userId="931476c4-287c-4a11-b960-3885fffaa33f" providerId="ADAL" clId="{35BB63C9-B769-4856-8234-571E50B2BFA0}" dt="2022-08-24T17:11:31.252" v="6617" actId="20577"/>
          <ac:spMkLst>
            <pc:docMk/>
            <pc:sldMk cId="218682988" sldId="265"/>
            <ac:spMk id="2" creationId="{4C4FDA85-3E09-8A70-FC1D-830223E82D4E}"/>
          </ac:spMkLst>
        </pc:spChg>
        <pc:spChg chg="mod">
          <ac:chgData name="Lauryn Burleigh" userId="931476c4-287c-4a11-b960-3885fffaa33f" providerId="ADAL" clId="{35BB63C9-B769-4856-8234-571E50B2BFA0}" dt="2022-08-25T18:40:08.555" v="6900" actId="20577"/>
          <ac:spMkLst>
            <pc:docMk/>
            <pc:sldMk cId="218682988" sldId="265"/>
            <ac:spMk id="3" creationId="{207C5843-F630-CEE1-7EBD-7C80BC859DF9}"/>
          </ac:spMkLst>
        </pc:spChg>
      </pc:sldChg>
    </pc:docChg>
  </pc:docChgLst>
  <pc:docChgLst>
    <pc:chgData name="Lauryn Burleigh" userId="931476c4-287c-4a11-b960-3885fffaa33f" providerId="ADAL" clId="{1FC6C441-CD44-4AAA-B15D-4D6455BDAAC9}"/>
    <pc:docChg chg="undo custSel addSld delSld modSld">
      <pc:chgData name="Lauryn Burleigh" userId="931476c4-287c-4a11-b960-3885fffaa33f" providerId="ADAL" clId="{1FC6C441-CD44-4AAA-B15D-4D6455BDAAC9}" dt="2022-09-07T12:02:21.487" v="1031" actId="20577"/>
      <pc:docMkLst>
        <pc:docMk/>
      </pc:docMkLst>
      <pc:sldChg chg="addSp delSp modSp mod setBg setClrOvrMap">
        <pc:chgData name="Lauryn Burleigh" userId="931476c4-287c-4a11-b960-3885fffaa33f" providerId="ADAL" clId="{1FC6C441-CD44-4AAA-B15D-4D6455BDAAC9}" dt="2022-09-06T23:03:47.300" v="1016" actId="121"/>
        <pc:sldMkLst>
          <pc:docMk/>
          <pc:sldMk cId="109857222" sldId="257"/>
        </pc:sldMkLst>
        <pc:spChg chg="mod">
          <ac:chgData name="Lauryn Burleigh" userId="931476c4-287c-4a11-b960-3885fffaa33f" providerId="ADAL" clId="{1FC6C441-CD44-4AAA-B15D-4D6455BDAAC9}" dt="2022-09-06T23:02:46.001" v="978" actId="1076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Lauryn Burleigh" userId="931476c4-287c-4a11-b960-3885fffaa33f" providerId="ADAL" clId="{1FC6C441-CD44-4AAA-B15D-4D6455BDAAC9}" dt="2022-09-06T23:03:47.300" v="1016" actId="121"/>
          <ac:spMkLst>
            <pc:docMk/>
            <pc:sldMk cId="109857222" sldId="257"/>
            <ac:spMk id="3" creationId="{00000000-0000-0000-0000-000000000000}"/>
          </ac:spMkLst>
        </pc:spChg>
        <pc:spChg chg="add del">
          <ac:chgData name="Lauryn Burleigh" userId="931476c4-287c-4a11-b960-3885fffaa33f" providerId="ADAL" clId="{1FC6C441-CD44-4AAA-B15D-4D6455BDAAC9}" dt="2022-09-06T23:02:27.366" v="973" actId="26606"/>
          <ac:spMkLst>
            <pc:docMk/>
            <pc:sldMk cId="109857222" sldId="257"/>
            <ac:spMk id="91" creationId="{B9D7E975-9161-4F2D-AC53-69E1912F6B5D}"/>
          </ac:spMkLst>
        </pc:spChg>
        <pc:spChg chg="add del">
          <ac:chgData name="Lauryn Burleigh" userId="931476c4-287c-4a11-b960-3885fffaa33f" providerId="ADAL" clId="{1FC6C441-CD44-4AAA-B15D-4D6455BDAAC9}" dt="2022-09-06T23:02:27.366" v="973" actId="26606"/>
          <ac:spMkLst>
            <pc:docMk/>
            <pc:sldMk cId="109857222" sldId="257"/>
            <ac:spMk id="93" creationId="{827DC2C4-B485-428A-BF4A-472D2967F47F}"/>
          </ac:spMkLst>
        </pc:spChg>
        <pc:spChg chg="add del">
          <ac:chgData name="Lauryn Burleigh" userId="931476c4-287c-4a11-b960-3885fffaa33f" providerId="ADAL" clId="{1FC6C441-CD44-4AAA-B15D-4D6455BDAAC9}" dt="2022-09-06T23:02:27.366" v="973" actId="26606"/>
          <ac:spMkLst>
            <pc:docMk/>
            <pc:sldMk cId="109857222" sldId="257"/>
            <ac:spMk id="95" creationId="{463E6235-1649-4B47-9862-4026FC473B6F}"/>
          </ac:spMkLst>
        </pc:spChg>
        <pc:spChg chg="add">
          <ac:chgData name="Lauryn Burleigh" userId="931476c4-287c-4a11-b960-3885fffaa33f" providerId="ADAL" clId="{1FC6C441-CD44-4AAA-B15D-4D6455BDAAC9}" dt="2022-09-06T23:02:27.366" v="973" actId="26606"/>
          <ac:spMkLst>
            <pc:docMk/>
            <pc:sldMk cId="109857222" sldId="257"/>
            <ac:spMk id="97" creationId="{E49CC64F-7275-4E33-961B-0C5CDC439875}"/>
          </ac:spMkLst>
        </pc:spChg>
        <pc:spChg chg="add del">
          <ac:chgData name="Lauryn Burleigh" userId="931476c4-287c-4a11-b960-3885fffaa33f" providerId="ADAL" clId="{1FC6C441-CD44-4AAA-B15D-4D6455BDAAC9}" dt="2022-09-06T23:02:05.537" v="969" actId="26606"/>
          <ac:spMkLst>
            <pc:docMk/>
            <pc:sldMk cId="109857222" sldId="257"/>
            <ac:spMk id="100" creationId="{FA69AAE0-49D5-4C8B-8BA2-55898C00E05E}"/>
          </ac:spMkLst>
        </pc:spChg>
        <pc:picChg chg="add del mod">
          <ac:chgData name="Lauryn Burleigh" userId="931476c4-287c-4a11-b960-3885fffaa33f" providerId="ADAL" clId="{1FC6C441-CD44-4AAA-B15D-4D6455BDAAC9}" dt="2022-09-06T23:02:12.965" v="972" actId="21"/>
          <ac:picMkLst>
            <pc:docMk/>
            <pc:sldMk cId="109857222" sldId="257"/>
            <ac:picMk id="5" creationId="{9C1F59AC-3F22-403A-4322-BF7BC5FAC701}"/>
          </ac:picMkLst>
        </pc:picChg>
        <pc:picChg chg="add mod ord">
          <ac:chgData name="Lauryn Burleigh" userId="931476c4-287c-4a11-b960-3885fffaa33f" providerId="ADAL" clId="{1FC6C441-CD44-4AAA-B15D-4D6455BDAAC9}" dt="2022-09-06T23:02:27.366" v="973" actId="26606"/>
          <ac:picMkLst>
            <pc:docMk/>
            <pc:sldMk cId="109857222" sldId="257"/>
            <ac:picMk id="6" creationId="{16E54ADE-D8DB-D463-87D4-04B4C0AA22DA}"/>
          </ac:picMkLst>
        </pc:picChg>
        <pc:picChg chg="del">
          <ac:chgData name="Lauryn Burleigh" userId="931476c4-287c-4a11-b960-3885fffaa33f" providerId="ADAL" clId="{1FC6C441-CD44-4AAA-B15D-4D6455BDAAC9}" dt="2022-09-06T19:01:08.856" v="30" actId="478"/>
          <ac:picMkLst>
            <pc:docMk/>
            <pc:sldMk cId="109857222" sldId="257"/>
            <ac:picMk id="7" creationId="{1A9E08A1-CCA6-117A-30B7-B7C6E5F36B9E}"/>
          </ac:picMkLst>
        </pc:picChg>
        <pc:picChg chg="add mod">
          <ac:chgData name="Lauryn Burleigh" userId="931476c4-287c-4a11-b960-3885fffaa33f" providerId="ADAL" clId="{1FC6C441-CD44-4AAA-B15D-4D6455BDAAC9}" dt="2022-09-06T23:02:41.298" v="977" actId="1076"/>
          <ac:picMkLst>
            <pc:docMk/>
            <pc:sldMk cId="109857222" sldId="257"/>
            <ac:picMk id="8" creationId="{78A53E6B-FC4D-C50C-1246-0BD612F49ABA}"/>
          </ac:picMkLst>
        </pc:picChg>
        <pc:picChg chg="del">
          <ac:chgData name="Lauryn Burleigh" userId="931476c4-287c-4a11-b960-3885fffaa33f" providerId="ADAL" clId="{1FC6C441-CD44-4AAA-B15D-4D6455BDAAC9}" dt="2022-09-06T19:00:55.381" v="27" actId="478"/>
          <ac:picMkLst>
            <pc:docMk/>
            <pc:sldMk cId="109857222" sldId="257"/>
            <ac:picMk id="9" creationId="{1541D942-FECF-6643-A7EE-599A7E09C6B0}"/>
          </ac:picMkLst>
        </pc:picChg>
      </pc:sldChg>
      <pc:sldChg chg="modSp mod">
        <pc:chgData name="Lauryn Burleigh" userId="931476c4-287c-4a11-b960-3885fffaa33f" providerId="ADAL" clId="{1FC6C441-CD44-4AAA-B15D-4D6455BDAAC9}" dt="2022-09-07T12:02:21.487" v="1031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1FC6C441-CD44-4AAA-B15D-4D6455BDAAC9}" dt="2022-09-07T12:02:21.487" v="1031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modSp mod">
        <pc:chgData name="Lauryn Burleigh" userId="931476c4-287c-4a11-b960-3885fffaa33f" providerId="ADAL" clId="{1FC6C441-CD44-4AAA-B15D-4D6455BDAAC9}" dt="2022-09-06T20:47:22.868" v="958" actId="20577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1FC6C441-CD44-4AAA-B15D-4D6455BDAAC9}" dt="2022-09-06T20:47:22.868" v="958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new mod">
        <pc:chgData name="Lauryn Burleigh" userId="931476c4-287c-4a11-b960-3885fffaa33f" providerId="ADAL" clId="{1FC6C441-CD44-4AAA-B15D-4D6455BDAAC9}" dt="2022-09-06T19:50:16.044" v="449" actId="1037"/>
        <pc:sldMkLst>
          <pc:docMk/>
          <pc:sldMk cId="306651026" sldId="262"/>
        </pc:sldMkLst>
        <pc:spChg chg="mod">
          <ac:chgData name="Lauryn Burleigh" userId="931476c4-287c-4a11-b960-3885fffaa33f" providerId="ADAL" clId="{1FC6C441-CD44-4AAA-B15D-4D6455BDAAC9}" dt="2022-09-06T19:47:28.448" v="239" actId="1076"/>
          <ac:spMkLst>
            <pc:docMk/>
            <pc:sldMk cId="306651026" sldId="262"/>
            <ac:spMk id="2" creationId="{3DABCCCA-7BB1-898B-4F5D-4CABF07748A4}"/>
          </ac:spMkLst>
        </pc:spChg>
        <pc:spChg chg="add del">
          <ac:chgData name="Lauryn Burleigh" userId="931476c4-287c-4a11-b960-3885fffaa33f" providerId="ADAL" clId="{1FC6C441-CD44-4AAA-B15D-4D6455BDAAC9}" dt="2022-09-06T19:42:55.808" v="162" actId="3680"/>
          <ac:spMkLst>
            <pc:docMk/>
            <pc:sldMk cId="306651026" sldId="262"/>
            <ac:spMk id="3" creationId="{ACC7EC6E-6231-835C-AABD-1D0D7F8C71F4}"/>
          </ac:spMkLst>
        </pc:spChg>
        <pc:spChg chg="add mod">
          <ac:chgData name="Lauryn Burleigh" userId="931476c4-287c-4a11-b960-3885fffaa33f" providerId="ADAL" clId="{1FC6C441-CD44-4AAA-B15D-4D6455BDAAC9}" dt="2022-09-06T19:48:05.221" v="306" actId="1036"/>
          <ac:spMkLst>
            <pc:docMk/>
            <pc:sldMk cId="306651026" sldId="262"/>
            <ac:spMk id="6" creationId="{B16EF8EE-660C-0C56-8090-50E8C5AA7F14}"/>
          </ac:spMkLst>
        </pc:spChg>
        <pc:graphicFrameChg chg="add del mod ord modGraphic">
          <ac:chgData name="Lauryn Burleigh" userId="931476c4-287c-4a11-b960-3885fffaa33f" providerId="ADAL" clId="{1FC6C441-CD44-4AAA-B15D-4D6455BDAAC9}" dt="2022-09-06T19:42:48.490" v="161" actId="3680"/>
          <ac:graphicFrameMkLst>
            <pc:docMk/>
            <pc:sldMk cId="306651026" sldId="262"/>
            <ac:graphicFrameMk id="4" creationId="{AF844FA8-6504-EEA6-04C5-D74DC44F0BAA}"/>
          </ac:graphicFrameMkLst>
        </pc:graphicFrameChg>
        <pc:graphicFrameChg chg="add mod ord modGraphic">
          <ac:chgData name="Lauryn Burleigh" userId="931476c4-287c-4a11-b960-3885fffaa33f" providerId="ADAL" clId="{1FC6C441-CD44-4AAA-B15D-4D6455BDAAC9}" dt="2022-09-06T19:47:33.123" v="240" actId="1076"/>
          <ac:graphicFrameMkLst>
            <pc:docMk/>
            <pc:sldMk cId="306651026" sldId="262"/>
            <ac:graphicFrameMk id="5" creationId="{EA8E21A1-27C3-8433-43FB-A6168685E1BF}"/>
          </ac:graphicFrameMkLst>
        </pc:graphicFrameChg>
        <pc:graphicFrameChg chg="add mod modGraphic">
          <ac:chgData name="Lauryn Burleigh" userId="931476c4-287c-4a11-b960-3885fffaa33f" providerId="ADAL" clId="{1FC6C441-CD44-4AAA-B15D-4D6455BDAAC9}" dt="2022-09-06T19:50:16.044" v="449" actId="1037"/>
          <ac:graphicFrameMkLst>
            <pc:docMk/>
            <pc:sldMk cId="306651026" sldId="262"/>
            <ac:graphicFrameMk id="7" creationId="{A82F92A3-2E23-9C89-66EE-11ED58A8B3C7}"/>
          </ac:graphicFrameMkLst>
        </pc:graphicFrameChg>
      </pc:sldChg>
      <pc:sldChg chg="del">
        <pc:chgData name="Lauryn Burleigh" userId="931476c4-287c-4a11-b960-3885fffaa33f" providerId="ADAL" clId="{1FC6C441-CD44-4AAA-B15D-4D6455BDAAC9}" dt="2022-09-06T19:19:08.545" v="106" actId="47"/>
        <pc:sldMkLst>
          <pc:docMk/>
          <pc:sldMk cId="3229820778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5672-D22B-4A64-815E-81853A00E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28" y="137575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R Lab Week 3: Splitting data by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8497" y="3429000"/>
            <a:ext cx="2479768" cy="28891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L Burleigh </a:t>
            </a:r>
          </a:p>
          <a:p>
            <a:pPr algn="l"/>
            <a:r>
              <a:rPr lang="en-US" dirty="0"/>
              <a:t>9/9/2022</a:t>
            </a:r>
          </a:p>
          <a:p>
            <a:pPr algn="l"/>
            <a:endParaRPr lang="en-US" dirty="0"/>
          </a:p>
          <a:p>
            <a:pPr algn="r"/>
            <a:r>
              <a:rPr lang="en-US" dirty="0"/>
              <a:t>Our playlist:</a:t>
            </a:r>
          </a:p>
        </p:txBody>
      </p:sp>
      <p:sp>
        <p:nvSpPr>
          <p:cNvPr id="97" name="Freeform: Shape 9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sky, outdoor, water, reptile&#10;&#10;Description automatically generated">
            <a:extLst>
              <a:ext uri="{FF2B5EF4-FFF2-40B4-BE49-F238E27FC236}">
                <a16:creationId xmlns:a16="http://schemas.microsoft.com/office/drawing/2014/main" id="{16E54ADE-D8DB-D463-87D4-04B4C0AA2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1" r="-1" b="1339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78A53E6B-FC4D-C50C-1246-0BD612F49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64" y="4191599"/>
            <a:ext cx="2666401" cy="26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 wide vs Long format</a:t>
            </a:r>
          </a:p>
          <a:p>
            <a:r>
              <a:rPr lang="en-US" dirty="0"/>
              <a:t>Custom functions</a:t>
            </a:r>
          </a:p>
          <a:p>
            <a:r>
              <a:rPr lang="en-US" dirty="0" err="1">
                <a:cs typeface="Calibri"/>
              </a:rPr>
              <a:t>t.test</a:t>
            </a:r>
            <a:r>
              <a:rPr lang="en-US" dirty="0">
                <a:cs typeface="Calibri"/>
              </a:rPr>
              <a:t>()</a:t>
            </a:r>
          </a:p>
          <a:p>
            <a:r>
              <a:rPr lang="en-US" dirty="0">
                <a:cs typeface="Calibri"/>
              </a:rPr>
              <a:t>G*Power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CCCA-7BB1-898B-4F5D-4CABF077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11" y="428848"/>
            <a:ext cx="1949605" cy="1325563"/>
          </a:xfrm>
        </p:spPr>
        <p:txBody>
          <a:bodyPr/>
          <a:lstStyle/>
          <a:p>
            <a:pPr algn="ctr"/>
            <a:r>
              <a:rPr lang="en-US" dirty="0"/>
              <a:t>Wide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8E21A1-27C3-8433-43FB-A6168685E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15627"/>
              </p:ext>
            </p:extLst>
          </p:nvPr>
        </p:nvGraphicFramePr>
        <p:xfrm>
          <a:off x="664027" y="1767698"/>
          <a:ext cx="5431972" cy="237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3">
                  <a:extLst>
                    <a:ext uri="{9D8B030D-6E8A-4147-A177-3AD203B41FA5}">
                      <a16:colId xmlns:a16="http://schemas.microsoft.com/office/drawing/2014/main" val="552791474"/>
                    </a:ext>
                  </a:extLst>
                </a:gridCol>
                <a:gridCol w="1357993">
                  <a:extLst>
                    <a:ext uri="{9D8B030D-6E8A-4147-A177-3AD203B41FA5}">
                      <a16:colId xmlns:a16="http://schemas.microsoft.com/office/drawing/2014/main" val="3585811818"/>
                    </a:ext>
                  </a:extLst>
                </a:gridCol>
                <a:gridCol w="1357993">
                  <a:extLst>
                    <a:ext uri="{9D8B030D-6E8A-4147-A177-3AD203B41FA5}">
                      <a16:colId xmlns:a16="http://schemas.microsoft.com/office/drawing/2014/main" val="3050800690"/>
                    </a:ext>
                  </a:extLst>
                </a:gridCol>
                <a:gridCol w="1357993">
                  <a:extLst>
                    <a:ext uri="{9D8B030D-6E8A-4147-A177-3AD203B41FA5}">
                      <a16:colId xmlns:a16="http://schemas.microsoft.com/office/drawing/2014/main" val="2643706740"/>
                    </a:ext>
                  </a:extLst>
                </a:gridCol>
              </a:tblGrid>
              <a:tr h="594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8280"/>
                  </a:ext>
                </a:extLst>
              </a:tr>
              <a:tr h="59406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80214"/>
                  </a:ext>
                </a:extLst>
              </a:tr>
              <a:tr h="59406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326"/>
                  </a:ext>
                </a:extLst>
              </a:tr>
              <a:tr h="59406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5967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16EF8EE-660C-0C56-8090-50E8C5AA7F14}"/>
              </a:ext>
            </a:extLst>
          </p:cNvPr>
          <p:cNvSpPr txBox="1">
            <a:spLocks/>
          </p:cNvSpPr>
          <p:nvPr/>
        </p:nvSpPr>
        <p:spPr>
          <a:xfrm>
            <a:off x="8007771" y="27404"/>
            <a:ext cx="2072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Long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82F92A3-2E23-9C89-66EE-11ED58A8B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24190"/>
              </p:ext>
            </p:extLst>
          </p:nvPr>
        </p:nvGraphicFramePr>
        <p:xfrm>
          <a:off x="7101472" y="1228773"/>
          <a:ext cx="4073979" cy="532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3">
                  <a:extLst>
                    <a:ext uri="{9D8B030D-6E8A-4147-A177-3AD203B41FA5}">
                      <a16:colId xmlns:a16="http://schemas.microsoft.com/office/drawing/2014/main" val="552791474"/>
                    </a:ext>
                  </a:extLst>
                </a:gridCol>
                <a:gridCol w="1357993">
                  <a:extLst>
                    <a:ext uri="{9D8B030D-6E8A-4147-A177-3AD203B41FA5}">
                      <a16:colId xmlns:a16="http://schemas.microsoft.com/office/drawing/2014/main" val="3585811818"/>
                    </a:ext>
                  </a:extLst>
                </a:gridCol>
                <a:gridCol w="1357993">
                  <a:extLst>
                    <a:ext uri="{9D8B030D-6E8A-4147-A177-3AD203B41FA5}">
                      <a16:colId xmlns:a16="http://schemas.microsoft.com/office/drawing/2014/main" val="3050800690"/>
                    </a:ext>
                  </a:extLst>
                </a:gridCol>
              </a:tblGrid>
              <a:tr h="532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8280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80214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41554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33366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9699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3469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05343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75788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31756"/>
                  </a:ext>
                </a:extLst>
              </a:tr>
              <a:tr h="53281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5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75536"/>
              </p:ext>
            </p:extLst>
          </p:nvPr>
        </p:nvGraphicFramePr>
        <p:xfrm>
          <a:off x="157537" y="842481"/>
          <a:ext cx="11876926" cy="184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tapply</a:t>
                      </a:r>
                      <a:r>
                        <a:rPr lang="en-US" dirty="0"/>
                        <a:t>() to run a </a:t>
                      </a:r>
                      <a:r>
                        <a:rPr lang="en-US" u="sng" dirty="0"/>
                        <a:t>function</a:t>
                      </a:r>
                      <a:r>
                        <a:rPr lang="en-US" dirty="0"/>
                        <a:t> on the </a:t>
                      </a:r>
                      <a:r>
                        <a:rPr lang="en-US" u="sng" dirty="0"/>
                        <a:t>data-of-interest</a:t>
                      </a:r>
                      <a:r>
                        <a:rPr lang="en-US" dirty="0"/>
                        <a:t> as divided by </a:t>
                      </a:r>
                      <a:r>
                        <a:rPr lang="en-US" u="sng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tapply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data-of-interest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7047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Run two-tailed independent two-sample t-test on </a:t>
                      </a:r>
                      <a:r>
                        <a:rPr lang="en-US" u="sng" dirty="0"/>
                        <a:t>DV</a:t>
                      </a:r>
                      <a:r>
                        <a:rPr lang="en-US" u="none" dirty="0"/>
                        <a:t> in </a:t>
                      </a:r>
                      <a:r>
                        <a:rPr lang="en-US" u="sng" dirty="0" err="1"/>
                        <a:t>df</a:t>
                      </a:r>
                      <a:r>
                        <a:rPr lang="en-US" u="none" dirty="0"/>
                        <a:t> with </a:t>
                      </a:r>
                      <a:r>
                        <a:rPr lang="en-US" u="sng" dirty="0"/>
                        <a:t>IV</a:t>
                      </a:r>
                      <a:r>
                        <a:rPr lang="en-US" u="none" dirty="0"/>
                        <a:t> denoting </a:t>
                      </a:r>
                      <a:r>
                        <a:rPr lang="en-US" u="none"/>
                        <a:t>sample groups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t.test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~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data =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paired =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1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154</Words>
  <Application>Microsoft Office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R Lab Week 3: Splitting data by Group</vt:lpstr>
      <vt:lpstr>Lab Objectives</vt:lpstr>
      <vt:lpstr>Wide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1</cp:revision>
  <dcterms:created xsi:type="dcterms:W3CDTF">2022-08-23T18:59:39Z</dcterms:created>
  <dcterms:modified xsi:type="dcterms:W3CDTF">2022-09-07T12:02:26Z</dcterms:modified>
</cp:coreProperties>
</file>