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3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A3E573-9B6A-4E24-BDB5-DB8CE870F9BC}" v="7" dt="2022-09-15T18:50:57.6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39" autoAdjust="0"/>
  </p:normalViewPr>
  <p:slideViewPr>
    <p:cSldViewPr snapToGrid="0">
      <p:cViewPr varScale="1">
        <p:scale>
          <a:sx n="59" d="100"/>
          <a:sy n="59" d="100"/>
        </p:scale>
        <p:origin x="9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yn Burleigh" userId="931476c4-287c-4a11-b960-3885fffaa33f" providerId="ADAL" clId="{2CA3E573-9B6A-4E24-BDB5-DB8CE870F9BC}"/>
    <pc:docChg chg="undo custSel addSld modSld">
      <pc:chgData name="Lauryn Burleigh" userId="931476c4-287c-4a11-b960-3885fffaa33f" providerId="ADAL" clId="{2CA3E573-9B6A-4E24-BDB5-DB8CE870F9BC}" dt="2022-09-15T19:09:32.878" v="2405" actId="13926"/>
      <pc:docMkLst>
        <pc:docMk/>
      </pc:docMkLst>
      <pc:sldChg chg="addSp delSp modSp mod setBg setClrOvrMap">
        <pc:chgData name="Lauryn Burleigh" userId="931476c4-287c-4a11-b960-3885fffaa33f" providerId="ADAL" clId="{2CA3E573-9B6A-4E24-BDB5-DB8CE870F9BC}" dt="2022-09-14T19:15:28.846" v="215" actId="20577"/>
        <pc:sldMkLst>
          <pc:docMk/>
          <pc:sldMk cId="109857222" sldId="257"/>
        </pc:sldMkLst>
        <pc:spChg chg="mod">
          <ac:chgData name="Lauryn Burleigh" userId="931476c4-287c-4a11-b960-3885fffaa33f" providerId="ADAL" clId="{2CA3E573-9B6A-4E24-BDB5-DB8CE870F9BC}" dt="2022-09-14T19:15:28.846" v="215" actId="20577"/>
          <ac:spMkLst>
            <pc:docMk/>
            <pc:sldMk cId="109857222" sldId="257"/>
            <ac:spMk id="2" creationId="{00000000-0000-0000-0000-000000000000}"/>
          </ac:spMkLst>
        </pc:spChg>
        <pc:spChg chg="mod ord">
          <ac:chgData name="Lauryn Burleigh" userId="931476c4-287c-4a11-b960-3885fffaa33f" providerId="ADAL" clId="{2CA3E573-9B6A-4E24-BDB5-DB8CE870F9BC}" dt="2022-09-14T16:36:58.188" v="70" actId="404"/>
          <ac:spMkLst>
            <pc:docMk/>
            <pc:sldMk cId="109857222" sldId="257"/>
            <ac:spMk id="3" creationId="{00000000-0000-0000-0000-000000000000}"/>
          </ac:spMkLst>
        </pc:spChg>
        <pc:spChg chg="add mod">
          <ac:chgData name="Lauryn Burleigh" userId="931476c4-287c-4a11-b960-3885fffaa33f" providerId="ADAL" clId="{2CA3E573-9B6A-4E24-BDB5-DB8CE870F9BC}" dt="2022-09-14T16:38:02.092" v="109" actId="1076"/>
          <ac:spMkLst>
            <pc:docMk/>
            <pc:sldMk cId="109857222" sldId="257"/>
            <ac:spMk id="14" creationId="{CB9F50A4-B4D5-0943-E33E-E67B352C0DA9}"/>
          </ac:spMkLst>
        </pc:spChg>
        <pc:spChg chg="add del">
          <ac:chgData name="Lauryn Burleigh" userId="931476c4-287c-4a11-b960-3885fffaa33f" providerId="ADAL" clId="{2CA3E573-9B6A-4E24-BDB5-DB8CE870F9BC}" dt="2022-09-14T16:35:03.593" v="28" actId="26606"/>
          <ac:spMkLst>
            <pc:docMk/>
            <pc:sldMk cId="109857222" sldId="257"/>
            <ac:spMk id="97" creationId="{E49CC64F-7275-4E33-961B-0C5CDC439875}"/>
          </ac:spMkLst>
        </pc:spChg>
        <pc:spChg chg="add del">
          <ac:chgData name="Lauryn Burleigh" userId="931476c4-287c-4a11-b960-3885fffaa33f" providerId="ADAL" clId="{2CA3E573-9B6A-4E24-BDB5-DB8CE870F9BC}" dt="2022-09-14T16:34:46.575" v="23" actId="26606"/>
          <ac:spMkLst>
            <pc:docMk/>
            <pc:sldMk cId="109857222" sldId="257"/>
            <ac:spMk id="102" creationId="{2032B1E8-BC40-4380-97A6-14C0320AE1C0}"/>
          </ac:spMkLst>
        </pc:spChg>
        <pc:spChg chg="add del">
          <ac:chgData name="Lauryn Burleigh" userId="931476c4-287c-4a11-b960-3885fffaa33f" providerId="ADAL" clId="{2CA3E573-9B6A-4E24-BDB5-DB8CE870F9BC}" dt="2022-09-14T16:34:46.575" v="23" actId="26606"/>
          <ac:spMkLst>
            <pc:docMk/>
            <pc:sldMk cId="109857222" sldId="257"/>
            <ac:spMk id="104" creationId="{82BEABD9-E1ED-49C7-8734-5494C88EE5A7}"/>
          </ac:spMkLst>
        </pc:spChg>
        <pc:spChg chg="add del">
          <ac:chgData name="Lauryn Burleigh" userId="931476c4-287c-4a11-b960-3885fffaa33f" providerId="ADAL" clId="{2CA3E573-9B6A-4E24-BDB5-DB8CE870F9BC}" dt="2022-09-14T16:35:00.484" v="25" actId="26606"/>
          <ac:spMkLst>
            <pc:docMk/>
            <pc:sldMk cId="109857222" sldId="257"/>
            <ac:spMk id="124" creationId="{A3BAF07C-C39E-42EB-BB22-8D46691D9735}"/>
          </ac:spMkLst>
        </pc:spChg>
        <pc:spChg chg="add del">
          <ac:chgData name="Lauryn Burleigh" userId="931476c4-287c-4a11-b960-3885fffaa33f" providerId="ADAL" clId="{2CA3E573-9B6A-4E24-BDB5-DB8CE870F9BC}" dt="2022-09-14T16:35:03.585" v="27" actId="26606"/>
          <ac:spMkLst>
            <pc:docMk/>
            <pc:sldMk cId="109857222" sldId="257"/>
            <ac:spMk id="128" creationId="{2DAA6C16-BF9B-4A3E-BC70-EE6015D4F967}"/>
          </ac:spMkLst>
        </pc:spChg>
        <pc:spChg chg="add">
          <ac:chgData name="Lauryn Burleigh" userId="931476c4-287c-4a11-b960-3885fffaa33f" providerId="ADAL" clId="{2CA3E573-9B6A-4E24-BDB5-DB8CE870F9BC}" dt="2022-09-14T16:35:03.593" v="28" actId="26606"/>
          <ac:spMkLst>
            <pc:docMk/>
            <pc:sldMk cId="109857222" sldId="257"/>
            <ac:spMk id="132" creationId="{5E52985E-2553-471E-82AA-5ED7A329890A}"/>
          </ac:spMkLst>
        </pc:spChg>
        <pc:grpChg chg="add del">
          <ac:chgData name="Lauryn Burleigh" userId="931476c4-287c-4a11-b960-3885fffaa33f" providerId="ADAL" clId="{2CA3E573-9B6A-4E24-BDB5-DB8CE870F9BC}" dt="2022-09-14T16:35:00.484" v="25" actId="26606"/>
          <ac:grpSpMkLst>
            <pc:docMk/>
            <pc:sldMk cId="109857222" sldId="257"/>
            <ac:grpSpMk id="125" creationId="{D8E9CF54-0466-4261-9E62-0249E60E1886}"/>
          </ac:grpSpMkLst>
        </pc:grpChg>
        <pc:grpChg chg="add del">
          <ac:chgData name="Lauryn Burleigh" userId="931476c4-287c-4a11-b960-3885fffaa33f" providerId="ADAL" clId="{2CA3E573-9B6A-4E24-BDB5-DB8CE870F9BC}" dt="2022-09-14T16:35:03.585" v="27" actId="26606"/>
          <ac:grpSpMkLst>
            <pc:docMk/>
            <pc:sldMk cId="109857222" sldId="257"/>
            <ac:grpSpMk id="129" creationId="{A4AE1828-51FD-4AD7-BCF6-9AF5C696CE5D}"/>
          </ac:grpSpMkLst>
        </pc:grpChg>
        <pc:picChg chg="add del mod modCrop">
          <ac:chgData name="Lauryn Burleigh" userId="931476c4-287c-4a11-b960-3885fffaa33f" providerId="ADAL" clId="{2CA3E573-9B6A-4E24-BDB5-DB8CE870F9BC}" dt="2022-09-14T16:31:42.019" v="13"/>
          <ac:picMkLst>
            <pc:docMk/>
            <pc:sldMk cId="109857222" sldId="257"/>
            <ac:picMk id="5" creationId="{B693D66D-D50E-6568-3E3B-C86CA366AAE3}"/>
          </ac:picMkLst>
        </pc:picChg>
        <pc:picChg chg="del">
          <ac:chgData name="Lauryn Burleigh" userId="931476c4-287c-4a11-b960-3885fffaa33f" providerId="ADAL" clId="{2CA3E573-9B6A-4E24-BDB5-DB8CE870F9BC}" dt="2022-09-14T16:24:51.655" v="0" actId="478"/>
          <ac:picMkLst>
            <pc:docMk/>
            <pc:sldMk cId="109857222" sldId="257"/>
            <ac:picMk id="6" creationId="{16E54ADE-D8DB-D463-87D4-04B4C0AA22DA}"/>
          </ac:picMkLst>
        </pc:picChg>
        <pc:picChg chg="del">
          <ac:chgData name="Lauryn Burleigh" userId="931476c4-287c-4a11-b960-3885fffaa33f" providerId="ADAL" clId="{2CA3E573-9B6A-4E24-BDB5-DB8CE870F9BC}" dt="2022-09-14T16:34:30.593" v="20" actId="478"/>
          <ac:picMkLst>
            <pc:docMk/>
            <pc:sldMk cId="109857222" sldId="257"/>
            <ac:picMk id="8" creationId="{78A53E6B-FC4D-C50C-1246-0BD612F49ABA}"/>
          </ac:picMkLst>
        </pc:picChg>
        <pc:picChg chg="add mod ord">
          <ac:chgData name="Lauryn Burleigh" userId="931476c4-287c-4a11-b960-3885fffaa33f" providerId="ADAL" clId="{2CA3E573-9B6A-4E24-BDB5-DB8CE870F9BC}" dt="2022-09-14T16:35:03.593" v="28" actId="26606"/>
          <ac:picMkLst>
            <pc:docMk/>
            <pc:sldMk cId="109857222" sldId="257"/>
            <ac:picMk id="9" creationId="{9B2C9919-5D55-7B74-8AAF-E8F863EB1901}"/>
          </ac:picMkLst>
        </pc:picChg>
        <pc:picChg chg="add mod">
          <ac:chgData name="Lauryn Burleigh" userId="931476c4-287c-4a11-b960-3885fffaa33f" providerId="ADAL" clId="{2CA3E573-9B6A-4E24-BDB5-DB8CE870F9BC}" dt="2022-09-14T16:35:03.593" v="28" actId="26606"/>
          <ac:picMkLst>
            <pc:docMk/>
            <pc:sldMk cId="109857222" sldId="257"/>
            <ac:picMk id="11" creationId="{4A2EB97A-9A2A-081E-6C51-1A1CF37FAC50}"/>
          </ac:picMkLst>
        </pc:picChg>
        <pc:picChg chg="add mod">
          <ac:chgData name="Lauryn Burleigh" userId="931476c4-287c-4a11-b960-3885fffaa33f" providerId="ADAL" clId="{2CA3E573-9B6A-4E24-BDB5-DB8CE870F9BC}" dt="2022-09-14T16:37:53.903" v="108" actId="1076"/>
          <ac:picMkLst>
            <pc:docMk/>
            <pc:sldMk cId="109857222" sldId="257"/>
            <ac:picMk id="13" creationId="{6E46A993-B307-7045-C07D-B4B9658D97AE}"/>
          </ac:picMkLst>
        </pc:picChg>
        <pc:cxnChg chg="add del">
          <ac:chgData name="Lauryn Burleigh" userId="931476c4-287c-4a11-b960-3885fffaa33f" providerId="ADAL" clId="{2CA3E573-9B6A-4E24-BDB5-DB8CE870F9BC}" dt="2022-09-14T16:34:46.575" v="23" actId="26606"/>
          <ac:cxnSpMkLst>
            <pc:docMk/>
            <pc:sldMk cId="109857222" sldId="257"/>
            <ac:cxnSpMk id="106" creationId="{17341211-05E5-4FDD-98B1-F551CD0EAE1C}"/>
          </ac:cxnSpMkLst>
        </pc:cxnChg>
        <pc:cxnChg chg="add">
          <ac:chgData name="Lauryn Burleigh" userId="931476c4-287c-4a11-b960-3885fffaa33f" providerId="ADAL" clId="{2CA3E573-9B6A-4E24-BDB5-DB8CE870F9BC}" dt="2022-09-14T16:35:03.593" v="28" actId="26606"/>
          <ac:cxnSpMkLst>
            <pc:docMk/>
            <pc:sldMk cId="109857222" sldId="257"/>
            <ac:cxnSpMk id="133" creationId="{DAE3ABC6-4042-4293-A7DF-F01181363B7E}"/>
          </ac:cxnSpMkLst>
        </pc:cxnChg>
      </pc:sldChg>
      <pc:sldChg chg="modSp mod">
        <pc:chgData name="Lauryn Burleigh" userId="931476c4-287c-4a11-b960-3885fffaa33f" providerId="ADAL" clId="{2CA3E573-9B6A-4E24-BDB5-DB8CE870F9BC}" dt="2022-09-14T21:49:07.549" v="997" actId="20577"/>
        <pc:sldMkLst>
          <pc:docMk/>
          <pc:sldMk cId="2816472100" sldId="258"/>
        </pc:sldMkLst>
        <pc:spChg chg="mod">
          <ac:chgData name="Lauryn Burleigh" userId="931476c4-287c-4a11-b960-3885fffaa33f" providerId="ADAL" clId="{2CA3E573-9B6A-4E24-BDB5-DB8CE870F9BC}" dt="2022-09-14T21:49:07.549" v="997" actId="20577"/>
          <ac:spMkLst>
            <pc:docMk/>
            <pc:sldMk cId="2816472100" sldId="258"/>
            <ac:spMk id="3" creationId="{EB4389D9-3A8E-4C4F-A0C2-081D9AE349B7}"/>
          </ac:spMkLst>
        </pc:spChg>
      </pc:sldChg>
      <pc:sldChg chg="modSp mod">
        <pc:chgData name="Lauryn Burleigh" userId="931476c4-287c-4a11-b960-3885fffaa33f" providerId="ADAL" clId="{2CA3E573-9B6A-4E24-BDB5-DB8CE870F9BC}" dt="2022-09-15T19:09:32.878" v="2405" actId="13926"/>
        <pc:sldMkLst>
          <pc:docMk/>
          <pc:sldMk cId="37553369" sldId="261"/>
        </pc:sldMkLst>
        <pc:graphicFrameChg chg="modGraphic">
          <ac:chgData name="Lauryn Burleigh" userId="931476c4-287c-4a11-b960-3885fffaa33f" providerId="ADAL" clId="{2CA3E573-9B6A-4E24-BDB5-DB8CE870F9BC}" dt="2022-09-15T19:09:32.878" v="2405" actId="13926"/>
          <ac:graphicFrameMkLst>
            <pc:docMk/>
            <pc:sldMk cId="37553369" sldId="261"/>
            <ac:graphicFrameMk id="4" creationId="{49CF6688-A425-1764-6699-67DC71DB3168}"/>
          </ac:graphicFrameMkLst>
        </pc:graphicFrameChg>
      </pc:sldChg>
      <pc:sldChg chg="addSp delSp modSp mod setBg">
        <pc:chgData name="Lauryn Burleigh" userId="931476c4-287c-4a11-b960-3885fffaa33f" providerId="ADAL" clId="{2CA3E573-9B6A-4E24-BDB5-DB8CE870F9BC}" dt="2022-09-14T19:16:16.448" v="319" actId="20577"/>
        <pc:sldMkLst>
          <pc:docMk/>
          <pc:sldMk cId="306651026" sldId="262"/>
        </pc:sldMkLst>
        <pc:spChg chg="del">
          <ac:chgData name="Lauryn Burleigh" userId="931476c4-287c-4a11-b960-3885fffaa33f" providerId="ADAL" clId="{2CA3E573-9B6A-4E24-BDB5-DB8CE870F9BC}" dt="2022-09-14T16:38:19.873" v="111" actId="478"/>
          <ac:spMkLst>
            <pc:docMk/>
            <pc:sldMk cId="306651026" sldId="262"/>
            <ac:spMk id="2" creationId="{3DABCCCA-7BB1-898B-4F5D-4CABF07748A4}"/>
          </ac:spMkLst>
        </pc:spChg>
        <pc:spChg chg="add mod">
          <ac:chgData name="Lauryn Burleigh" userId="931476c4-287c-4a11-b960-3885fffaa33f" providerId="ADAL" clId="{2CA3E573-9B6A-4E24-BDB5-DB8CE870F9BC}" dt="2022-09-14T19:15:56.356" v="258" actId="20577"/>
          <ac:spMkLst>
            <pc:docMk/>
            <pc:sldMk cId="306651026" sldId="262"/>
            <ac:spMk id="4" creationId="{72AC6E5A-62C5-9D7C-105E-B6592E80DD60}"/>
          </ac:spMkLst>
        </pc:spChg>
        <pc:spChg chg="del">
          <ac:chgData name="Lauryn Burleigh" userId="931476c4-287c-4a11-b960-3885fffaa33f" providerId="ADAL" clId="{2CA3E573-9B6A-4E24-BDB5-DB8CE870F9BC}" dt="2022-09-14T16:38:19.873" v="111" actId="478"/>
          <ac:spMkLst>
            <pc:docMk/>
            <pc:sldMk cId="306651026" sldId="262"/>
            <ac:spMk id="6" creationId="{B16EF8EE-660C-0C56-8090-50E8C5AA7F14}"/>
          </ac:spMkLst>
        </pc:spChg>
        <pc:spChg chg="add del mod">
          <ac:chgData name="Lauryn Burleigh" userId="931476c4-287c-4a11-b960-3885fffaa33f" providerId="ADAL" clId="{2CA3E573-9B6A-4E24-BDB5-DB8CE870F9BC}" dt="2022-09-14T18:15:39.768" v="210"/>
          <ac:spMkLst>
            <pc:docMk/>
            <pc:sldMk cId="306651026" sldId="262"/>
            <ac:spMk id="9" creationId="{5C554FDB-8499-9A04-EE96-C7A02BFED2F3}"/>
          </ac:spMkLst>
        </pc:spChg>
        <pc:spChg chg="add mod">
          <ac:chgData name="Lauryn Burleigh" userId="931476c4-287c-4a11-b960-3885fffaa33f" providerId="ADAL" clId="{2CA3E573-9B6A-4E24-BDB5-DB8CE870F9BC}" dt="2022-09-14T19:16:16.448" v="319" actId="20577"/>
          <ac:spMkLst>
            <pc:docMk/>
            <pc:sldMk cId="306651026" sldId="262"/>
            <ac:spMk id="15" creationId="{8CB7FFE7-4C24-FD6E-5FEF-FF43973727F6}"/>
          </ac:spMkLst>
        </pc:spChg>
        <pc:spChg chg="add">
          <ac:chgData name="Lauryn Burleigh" userId="931476c4-287c-4a11-b960-3885fffaa33f" providerId="ADAL" clId="{2CA3E573-9B6A-4E24-BDB5-DB8CE870F9BC}" dt="2022-09-14T18:15:52.869" v="214" actId="26606"/>
          <ac:spMkLst>
            <pc:docMk/>
            <pc:sldMk cId="306651026" sldId="262"/>
            <ac:spMk id="18" creationId="{5E39A796-BE83-48B1-B33F-35C4A32AAB57}"/>
          </ac:spMkLst>
        </pc:spChg>
        <pc:spChg chg="add">
          <ac:chgData name="Lauryn Burleigh" userId="931476c4-287c-4a11-b960-3885fffaa33f" providerId="ADAL" clId="{2CA3E573-9B6A-4E24-BDB5-DB8CE870F9BC}" dt="2022-09-14T18:15:52.869" v="214" actId="26606"/>
          <ac:spMkLst>
            <pc:docMk/>
            <pc:sldMk cId="306651026" sldId="262"/>
            <ac:spMk id="20" creationId="{72F84B47-E267-4194-8194-831DB7B5547F}"/>
          </ac:spMkLst>
        </pc:spChg>
        <pc:graphicFrameChg chg="del">
          <ac:chgData name="Lauryn Burleigh" userId="931476c4-287c-4a11-b960-3885fffaa33f" providerId="ADAL" clId="{2CA3E573-9B6A-4E24-BDB5-DB8CE870F9BC}" dt="2022-09-14T16:38:19.873" v="111" actId="478"/>
          <ac:graphicFrameMkLst>
            <pc:docMk/>
            <pc:sldMk cId="306651026" sldId="262"/>
            <ac:graphicFrameMk id="5" creationId="{EA8E21A1-27C3-8433-43FB-A6168685E1BF}"/>
          </ac:graphicFrameMkLst>
        </pc:graphicFrameChg>
        <pc:graphicFrameChg chg="del">
          <ac:chgData name="Lauryn Burleigh" userId="931476c4-287c-4a11-b960-3885fffaa33f" providerId="ADAL" clId="{2CA3E573-9B6A-4E24-BDB5-DB8CE870F9BC}" dt="2022-09-14T16:38:19.873" v="111" actId="478"/>
          <ac:graphicFrameMkLst>
            <pc:docMk/>
            <pc:sldMk cId="306651026" sldId="262"/>
            <ac:graphicFrameMk id="7" creationId="{A82F92A3-2E23-9C89-66EE-11ED58A8B3C7}"/>
          </ac:graphicFrameMkLst>
        </pc:graphicFrameChg>
        <pc:picChg chg="add mod">
          <ac:chgData name="Lauryn Burleigh" userId="931476c4-287c-4a11-b960-3885fffaa33f" providerId="ADAL" clId="{2CA3E573-9B6A-4E24-BDB5-DB8CE870F9BC}" dt="2022-09-14T18:15:52.869" v="214" actId="26606"/>
          <ac:picMkLst>
            <pc:docMk/>
            <pc:sldMk cId="306651026" sldId="262"/>
            <ac:picMk id="11" creationId="{304E1093-6AC3-1C57-4A0D-CE6A05A37C08}"/>
          </ac:picMkLst>
        </pc:picChg>
      </pc:sldChg>
      <pc:sldChg chg="addSp modSp new mod">
        <pc:chgData name="Lauryn Burleigh" userId="931476c4-287c-4a11-b960-3885fffaa33f" providerId="ADAL" clId="{2CA3E573-9B6A-4E24-BDB5-DB8CE870F9BC}" dt="2022-09-15T19:07:26.162" v="2252" actId="6549"/>
        <pc:sldMkLst>
          <pc:docMk/>
          <pc:sldMk cId="569806870" sldId="263"/>
        </pc:sldMkLst>
        <pc:spChg chg="mod">
          <ac:chgData name="Lauryn Burleigh" userId="931476c4-287c-4a11-b960-3885fffaa33f" providerId="ADAL" clId="{2CA3E573-9B6A-4E24-BDB5-DB8CE870F9BC}" dt="2022-09-15T18:47:27.053" v="1278" actId="20577"/>
          <ac:spMkLst>
            <pc:docMk/>
            <pc:sldMk cId="569806870" sldId="263"/>
            <ac:spMk id="2" creationId="{F80BA879-6534-E2BE-04C7-24F2FC9842D9}"/>
          </ac:spMkLst>
        </pc:spChg>
        <pc:spChg chg="mod">
          <ac:chgData name="Lauryn Burleigh" userId="931476c4-287c-4a11-b960-3885fffaa33f" providerId="ADAL" clId="{2CA3E573-9B6A-4E24-BDB5-DB8CE870F9BC}" dt="2022-09-15T19:07:26.162" v="2252" actId="6549"/>
          <ac:spMkLst>
            <pc:docMk/>
            <pc:sldMk cId="569806870" sldId="263"/>
            <ac:spMk id="3" creationId="{A56779D7-3EA5-DBD5-C2E4-F1B56DA9ADD9}"/>
          </ac:spMkLst>
        </pc:spChg>
        <pc:spChg chg="add mod">
          <ac:chgData name="Lauryn Burleigh" userId="931476c4-287c-4a11-b960-3885fffaa33f" providerId="ADAL" clId="{2CA3E573-9B6A-4E24-BDB5-DB8CE870F9BC}" dt="2022-09-15T19:05:47.044" v="2101" actId="20577"/>
          <ac:spMkLst>
            <pc:docMk/>
            <pc:sldMk cId="569806870" sldId="263"/>
            <ac:spMk id="4" creationId="{DA42A2EA-35C1-E66B-3106-7A2A8C48FA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3D503-773F-46D4-8D46-20AD7B90962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25672-D22B-4A64-815E-81853A00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83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25672-D22B-4A64-815E-81853A00E5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AF69-F269-B4A2-5937-CC203B24A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19B7E-1304-6D21-D245-891A24612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6AEAE-5F5F-8BF8-B4EA-5E226581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13782-6810-2D42-952F-0E436B8F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DEE8C-3D72-9D5E-8A05-53DDB82D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0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408F-DBAA-FE8D-8110-EA95CB9F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513CE-0A32-5BC3-7734-EE8E966A0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514C1-65D6-950C-181F-E7586395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EC9A9-F668-1C49-FC91-2F2A25C9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5E65D-DD6D-D462-B9FC-C316BA38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3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A5B14-F3F0-68E4-7225-EE974EFF4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129CA-F4A4-34AA-5BDB-D54EB92AC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441BB-2340-E0D3-1B90-B0DCF40B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49E84-CD17-DC5A-7266-91055ED5F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08697-23C2-C3DB-3160-52B97662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0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70D1-6BB2-D32D-A03B-71CE4D7F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BA3FC-D021-7EE8-077A-F1CC36AFB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74BB0-D33B-94CE-A150-AD1092BE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FD20F-E1BC-DF2D-AB7B-F3058ADF8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DA681-C1F4-6966-2CAB-319586556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4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7786-B45E-5037-CE58-C30013D11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B00CA-3FDA-94C5-1EBA-B20A4CF50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0CEA9-1ECD-6903-67B0-9FD25E1C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4B1F2-CC6A-624A-F218-A45D7301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3F560-50E1-1305-74DC-F47E36A2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8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33F9-B268-BC77-C7E8-C74389F1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C85CD-D4CD-BDEF-7951-A506B7933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DD447-AEC6-1CD1-514B-D47F70E24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8BE3A-E452-891A-C179-FBC2FA9B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5FCA4-1471-4FC5-B2E8-B0A87703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35478-2410-7641-2AAC-D645E585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0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6893-B317-95DA-68BD-C6DFFBB1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91B4F-A830-DBE4-01C3-D79C00B89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278B6-8CE2-A5B0-AE69-37BE021C3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9E915-FA83-2510-D57F-7BD1AA586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3BB45-9A12-4F10-38DF-2AB104D1F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6143A1-0AF6-72B4-8591-0B3D00EC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18CCA-FEF0-C370-3058-4FED40AD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DD5E0-6B25-D507-780D-1EA420B4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6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238E-A5DE-7C47-AEA3-CE71B4DA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45587-7092-05D8-4BBB-E5F12889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CC9B4-B3B2-8E19-526C-88775730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F8465-9890-04E3-1A51-55FD589B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3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7B2941-7B9E-DBC6-52CD-09AF2153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A6AB0-08F9-80FA-655D-D2CFF266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88ADF-F308-385B-29A4-3083755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1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6379-A6CA-473F-8113-80954066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E9B62-AED0-755D-1383-80D31CF3F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5F427-18E2-6D38-FFA1-129EEA24D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57C47-A95E-C7E8-0E70-38C7EE56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0EC0B-7505-7B67-1271-1F42787E2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A1D53-760E-843A-DC2D-A9BB9E1A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5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F3A0-7B2C-C495-0BF4-366EB83E6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78205-49B6-7E0C-5767-67A15EEA2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02E35-7795-1F3B-514B-FDEC7CC9A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BC10E-FD66-B95A-81D7-134B9BA2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D5E08-CA46-F8B0-AA12-BC514554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AB629-5EF8-0EA9-67A2-4A024BD6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CA23F-D1E8-8628-5B6A-021131D2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0EE49-1A6E-33CD-D8DD-9697E1D5C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2E3CC-C2A9-90F6-6B34-71AAB3795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E34E0-1A59-4A37-A4A5-76F0D9153018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94C0F-BF80-B4C7-C10E-D416B2D3E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3A5AE-F6C7-F2F6-0B6B-0FE7D6203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0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01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4462044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270" y="4615840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 Lab Week 4: Correlations</a:t>
            </a:r>
          </a:p>
        </p:txBody>
      </p:sp>
      <p:pic>
        <p:nvPicPr>
          <p:cNvPr id="11" name="Picture 10" descr="A rabbit lying on the ground&#10;&#10;Description automatically generated with low confidence">
            <a:extLst>
              <a:ext uri="{FF2B5EF4-FFF2-40B4-BE49-F238E27FC236}">
                <a16:creationId xmlns:a16="http://schemas.microsoft.com/office/drawing/2014/main" id="{4A2EB97A-9A2A-081E-6C51-1A1CF37FAC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2" r="2" b="14337"/>
          <a:stretch/>
        </p:blipFill>
        <p:spPr>
          <a:xfrm>
            <a:off x="393308" y="352931"/>
            <a:ext cx="5559480" cy="37490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2C9919-5D55-7B74-8AAF-E8F863EB19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6" r="-3" b="12378"/>
          <a:stretch/>
        </p:blipFill>
        <p:spPr>
          <a:xfrm>
            <a:off x="6251736" y="357013"/>
            <a:ext cx="5546955" cy="3749040"/>
          </a:xfrm>
          <a:prstGeom prst="rect">
            <a:avLst/>
          </a:prstGeom>
        </p:spPr>
      </p:pic>
      <p:cxnSp>
        <p:nvCxnSpPr>
          <p:cNvPr id="133" name="Straight Connector 103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4690076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5336" y="4615840"/>
            <a:ext cx="2506789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L Burleigh 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9/9/2022</a:t>
            </a:r>
          </a:p>
        </p:txBody>
      </p:sp>
      <p:pic>
        <p:nvPicPr>
          <p:cNvPr id="13" name="Picture 12" descr="Qr code&#10;&#10;Description automatically generated">
            <a:extLst>
              <a:ext uri="{FF2B5EF4-FFF2-40B4-BE49-F238E27FC236}">
                <a16:creationId xmlns:a16="http://schemas.microsoft.com/office/drawing/2014/main" id="{6E46A993-B307-7045-C07D-B4B9658D97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327" y="4478714"/>
            <a:ext cx="1810911" cy="18109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9F50A4-B4D5-0943-E33E-E67B352C0DA9}"/>
              </a:ext>
            </a:extLst>
          </p:cNvPr>
          <p:cNvSpPr txBox="1"/>
          <p:nvPr/>
        </p:nvSpPr>
        <p:spPr>
          <a:xfrm>
            <a:off x="8322981" y="5158977"/>
            <a:ext cx="1888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Our playlist: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F034-D127-483E-9B20-391021A7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Lab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389D9-3A8E-4C4F-A0C2-081D9AE34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Referencing lists</a:t>
            </a:r>
          </a:p>
          <a:p>
            <a:r>
              <a:rPr lang="en-US" dirty="0" err="1">
                <a:cs typeface="Calibri"/>
              </a:rPr>
              <a:t>cor.test</a:t>
            </a:r>
            <a:r>
              <a:rPr lang="en-US" dirty="0">
                <a:cs typeface="Calibri"/>
              </a:rPr>
              <a:t>()</a:t>
            </a:r>
          </a:p>
          <a:p>
            <a:r>
              <a:rPr lang="en-US" dirty="0">
                <a:cs typeface="Calibri"/>
              </a:rPr>
              <a:t>Making simple plots</a:t>
            </a:r>
          </a:p>
          <a:p>
            <a:r>
              <a:rPr lang="en-US">
                <a:cs typeface="Calibri"/>
              </a:rPr>
              <a:t>Bivariate Regression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647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A879-6534-E2BE-04C7-24F2FC98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Results in APA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779D7-3EA5-DBD5-C2E4-F1B56DA9A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13714" cy="46672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GOAL: give a reader relevant information needed to assess the test and results</a:t>
            </a:r>
          </a:p>
          <a:p>
            <a:r>
              <a:rPr lang="en-US" dirty="0"/>
              <a:t>Details of what is being tested</a:t>
            </a:r>
          </a:p>
          <a:p>
            <a:pPr lvl="1"/>
            <a:r>
              <a:rPr lang="en-US" dirty="0">
                <a:highlight>
                  <a:srgbClr val="FF0000"/>
                </a:highlight>
              </a:rPr>
              <a:t>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Relevance/type of group/participants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Mean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Standard deviation</a:t>
            </a:r>
          </a:p>
          <a:p>
            <a:r>
              <a:rPr lang="en-US" dirty="0">
                <a:highlight>
                  <a:srgbClr val="0000FF"/>
                </a:highlight>
              </a:rPr>
              <a:t>What test performed</a:t>
            </a:r>
          </a:p>
          <a:p>
            <a:r>
              <a:rPr lang="en-US" dirty="0">
                <a:highlight>
                  <a:srgbClr val="FF00FF"/>
                </a:highlight>
              </a:rPr>
              <a:t>Tails </a:t>
            </a:r>
          </a:p>
          <a:p>
            <a:r>
              <a:rPr lang="en-US" dirty="0">
                <a:highlight>
                  <a:srgbClr val="800080"/>
                </a:highlight>
              </a:rPr>
              <a:t>Is it significant?</a:t>
            </a:r>
          </a:p>
          <a:p>
            <a:r>
              <a:rPr lang="en-US" dirty="0">
                <a:highlight>
                  <a:srgbClr val="808000"/>
                </a:highlight>
              </a:rPr>
              <a:t>Test results </a:t>
            </a:r>
          </a:p>
          <a:p>
            <a:pPr lvl="1"/>
            <a:r>
              <a:rPr lang="en-US" dirty="0"/>
              <a:t>Italicize indicator of what result is being presented</a:t>
            </a:r>
          </a:p>
          <a:p>
            <a:pPr lvl="1"/>
            <a:r>
              <a:rPr lang="en-US" dirty="0" err="1"/>
              <a:t>Df</a:t>
            </a:r>
            <a:r>
              <a:rPr lang="en-US" dirty="0"/>
              <a:t> in parentheses </a:t>
            </a:r>
          </a:p>
          <a:p>
            <a:r>
              <a:rPr lang="en-US" dirty="0">
                <a:highlight>
                  <a:srgbClr val="C0C0C0"/>
                </a:highlight>
              </a:rPr>
              <a:t>DV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42A2EA-35C1-E66B-3106-7A2A8C48FA25}"/>
              </a:ext>
            </a:extLst>
          </p:cNvPr>
          <p:cNvSpPr txBox="1"/>
          <p:nvPr/>
        </p:nvSpPr>
        <p:spPr>
          <a:xfrm>
            <a:off x="7151914" y="1825625"/>
            <a:ext cx="47352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Example:</a:t>
            </a:r>
          </a:p>
          <a:p>
            <a:endParaRPr lang="en-US" sz="2800" dirty="0"/>
          </a:p>
          <a:p>
            <a:r>
              <a:rPr lang="en-US" sz="2800" dirty="0"/>
              <a:t>An </a:t>
            </a:r>
            <a:r>
              <a:rPr lang="en-US" sz="2800" dirty="0">
                <a:highlight>
                  <a:srgbClr val="0000FF"/>
                </a:highlight>
              </a:rPr>
              <a:t>independent sample t-test </a:t>
            </a:r>
            <a:r>
              <a:rPr lang="en-US" sz="2800" dirty="0"/>
              <a:t>found </a:t>
            </a:r>
            <a:r>
              <a:rPr lang="en-US" sz="2800" dirty="0">
                <a:highlight>
                  <a:srgbClr val="800080"/>
                </a:highlight>
              </a:rPr>
              <a:t>significantly</a:t>
            </a:r>
            <a:r>
              <a:rPr lang="en-US" sz="2800" dirty="0"/>
              <a:t> </a:t>
            </a:r>
            <a:r>
              <a:rPr lang="en-US" sz="2800" dirty="0">
                <a:highlight>
                  <a:srgbClr val="FF00FF"/>
                </a:highlight>
              </a:rPr>
              <a:t>more</a:t>
            </a:r>
            <a:r>
              <a:rPr lang="en-US" sz="2800" dirty="0"/>
              <a:t> </a:t>
            </a:r>
            <a:r>
              <a:rPr lang="en-US" sz="2800" dirty="0">
                <a:highlight>
                  <a:srgbClr val="C0C0C0"/>
                </a:highlight>
              </a:rPr>
              <a:t>errors made during an exam </a:t>
            </a:r>
            <a:r>
              <a:rPr lang="en-US" sz="2800" dirty="0"/>
              <a:t>by </a:t>
            </a:r>
            <a:r>
              <a:rPr lang="en-US" sz="2800" dirty="0">
                <a:highlight>
                  <a:srgbClr val="FF0000"/>
                </a:highlight>
              </a:rPr>
              <a:t>18</a:t>
            </a:r>
            <a:r>
              <a:rPr lang="en-US" sz="2800" dirty="0"/>
              <a:t> </a:t>
            </a:r>
            <a:r>
              <a:rPr lang="en-US" sz="2800" dirty="0">
                <a:highlight>
                  <a:srgbClr val="FFFF00"/>
                </a:highlight>
              </a:rPr>
              <a:t>history students </a:t>
            </a:r>
            <a:r>
              <a:rPr lang="en-US" sz="2800" dirty="0"/>
              <a:t>(M = </a:t>
            </a:r>
            <a:r>
              <a:rPr lang="en-US" sz="2800" dirty="0">
                <a:highlight>
                  <a:srgbClr val="00FF00"/>
                </a:highlight>
              </a:rPr>
              <a:t>4.75</a:t>
            </a:r>
            <a:r>
              <a:rPr lang="en-US" sz="2800" dirty="0"/>
              <a:t>, SD = </a:t>
            </a:r>
            <a:r>
              <a:rPr lang="en-US" sz="2800" dirty="0">
                <a:highlight>
                  <a:srgbClr val="00FFFF"/>
                </a:highlight>
              </a:rPr>
              <a:t>3.48</a:t>
            </a:r>
            <a:r>
              <a:rPr lang="en-US" sz="2800" dirty="0"/>
              <a:t>) than </a:t>
            </a:r>
            <a:r>
              <a:rPr lang="en-US" sz="2800" dirty="0">
                <a:highlight>
                  <a:srgbClr val="FF0000"/>
                </a:highlight>
              </a:rPr>
              <a:t>18</a:t>
            </a:r>
            <a:r>
              <a:rPr lang="en-US" sz="2800" dirty="0"/>
              <a:t> </a:t>
            </a:r>
            <a:r>
              <a:rPr lang="en-US" sz="2800" dirty="0">
                <a:highlight>
                  <a:srgbClr val="FFFF00"/>
                </a:highlight>
              </a:rPr>
              <a:t>statistics students</a:t>
            </a:r>
            <a:r>
              <a:rPr lang="en-US" sz="2800" dirty="0"/>
              <a:t> (M = </a:t>
            </a:r>
            <a:r>
              <a:rPr lang="en-US" sz="2800" dirty="0">
                <a:highlight>
                  <a:srgbClr val="00FF00"/>
                </a:highlight>
              </a:rPr>
              <a:t>2.5</a:t>
            </a:r>
            <a:r>
              <a:rPr lang="en-US" sz="2800" dirty="0"/>
              <a:t>, SD = </a:t>
            </a:r>
            <a:r>
              <a:rPr lang="en-US" sz="2800" dirty="0">
                <a:highlight>
                  <a:srgbClr val="00FFFF"/>
                </a:highlight>
              </a:rPr>
              <a:t>1.32</a:t>
            </a:r>
            <a:r>
              <a:rPr lang="en-US" sz="2800" dirty="0"/>
              <a:t>), </a:t>
            </a:r>
            <a:r>
              <a:rPr lang="en-US" sz="2800" i="1" dirty="0"/>
              <a:t>t</a:t>
            </a:r>
            <a:r>
              <a:rPr lang="en-US" sz="2800" dirty="0"/>
              <a:t>(34) = </a:t>
            </a:r>
            <a:r>
              <a:rPr lang="en-US" sz="2800" dirty="0">
                <a:highlight>
                  <a:srgbClr val="808000"/>
                </a:highlight>
              </a:rPr>
              <a:t>3.26</a:t>
            </a:r>
            <a:r>
              <a:rPr lang="en-US" sz="2800" dirty="0"/>
              <a:t>, </a:t>
            </a:r>
            <a:r>
              <a:rPr lang="en-US" sz="2800" i="1" dirty="0"/>
              <a:t>p</a:t>
            </a:r>
            <a:r>
              <a:rPr lang="en-US" sz="2800" dirty="0"/>
              <a:t> = </a:t>
            </a:r>
            <a:r>
              <a:rPr lang="en-US" sz="2800" dirty="0">
                <a:highlight>
                  <a:srgbClr val="808000"/>
                </a:highlight>
              </a:rPr>
              <a:t>0.02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980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AC6E5A-62C5-9D7C-105E-B6592E80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To plot or not to plot?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CB7FFE7-4C24-FD6E-5FEF-FF4397372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Plot!</a:t>
            </a:r>
          </a:p>
          <a:p>
            <a:r>
              <a:rPr lang="en-US" sz="2000" dirty="0"/>
              <a:t>Always visualize your data!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304E1093-6AC3-1C57-4A0D-CE6A05A37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766" y="807593"/>
            <a:ext cx="4571523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665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817D-4E17-288D-E21F-1B214843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33" y="0"/>
            <a:ext cx="10515600" cy="1006867"/>
          </a:xfrm>
        </p:spPr>
        <p:txBody>
          <a:bodyPr/>
          <a:lstStyle/>
          <a:p>
            <a:r>
              <a:rPr lang="en-US" dirty="0"/>
              <a:t>Helpful Code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CF6688-A425-1764-6699-67DC71DB3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375391"/>
              </p:ext>
            </p:extLst>
          </p:nvPr>
        </p:nvGraphicFramePr>
        <p:xfrm>
          <a:off x="157537" y="842481"/>
          <a:ext cx="11876926" cy="404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8463">
                  <a:extLst>
                    <a:ext uri="{9D8B030D-6E8A-4147-A177-3AD203B41FA5}">
                      <a16:colId xmlns:a16="http://schemas.microsoft.com/office/drawing/2014/main" val="4184988772"/>
                    </a:ext>
                  </a:extLst>
                </a:gridCol>
                <a:gridCol w="5938463">
                  <a:extLst>
                    <a:ext uri="{9D8B030D-6E8A-4147-A177-3AD203B41FA5}">
                      <a16:colId xmlns:a16="http://schemas.microsoft.com/office/drawing/2014/main" val="4197014443"/>
                    </a:ext>
                  </a:extLst>
                </a:gridCol>
              </a:tblGrid>
              <a:tr h="568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528628"/>
                  </a:ext>
                </a:extLst>
              </a:tr>
              <a:tr h="568216">
                <a:tc>
                  <a:txBody>
                    <a:bodyPr/>
                    <a:lstStyle/>
                    <a:p>
                      <a:r>
                        <a:rPr lang="en-US" u="none" dirty="0"/>
                        <a:t>Create plot with </a:t>
                      </a:r>
                      <a:r>
                        <a:rPr lang="en-US" u="sng" dirty="0" err="1"/>
                        <a:t>xdata</a:t>
                      </a:r>
                      <a:r>
                        <a:rPr lang="en-US" u="none" dirty="0"/>
                        <a:t> on x-axis and </a:t>
                      </a:r>
                      <a:r>
                        <a:rPr lang="en-US" u="sng" dirty="0" err="1"/>
                        <a:t>ydata</a:t>
                      </a:r>
                      <a:r>
                        <a:rPr lang="en-US" u="none" dirty="0"/>
                        <a:t> on y-axis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xdata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ydata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270471"/>
                  </a:ext>
                </a:extLst>
              </a:tr>
              <a:tr h="568216">
                <a:tc>
                  <a:txBody>
                    <a:bodyPr/>
                    <a:lstStyle/>
                    <a:p>
                      <a:r>
                        <a:rPr lang="en-US" u="none" dirty="0"/>
                        <a:t>Draw a </a:t>
                      </a:r>
                      <a:r>
                        <a:rPr lang="en-US" u="sng" dirty="0"/>
                        <a:t>red</a:t>
                      </a:r>
                      <a:r>
                        <a:rPr lang="en-US" u="none" dirty="0"/>
                        <a:t> line of best fit for regression </a:t>
                      </a:r>
                      <a:r>
                        <a:rPr lang="en-US" u="sng" dirty="0"/>
                        <a:t>x</a:t>
                      </a:r>
                      <a:r>
                        <a:rPr lang="en-US" u="none" dirty="0"/>
                        <a:t>, </a:t>
                      </a:r>
                      <a:r>
                        <a:rPr lang="en-US" u="sng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abline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lm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~ 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col = “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315722"/>
                  </a:ext>
                </a:extLst>
              </a:tr>
              <a:tr h="568216">
                <a:tc>
                  <a:txBody>
                    <a:bodyPr/>
                    <a:lstStyle/>
                    <a:p>
                      <a:r>
                        <a:rPr lang="en-US" u="none" dirty="0"/>
                        <a:t>Call data stored as </a:t>
                      </a:r>
                      <a:r>
                        <a:rPr lang="en-US" u="sng" dirty="0"/>
                        <a:t>name</a:t>
                      </a:r>
                      <a:r>
                        <a:rPr lang="en-US" u="none" dirty="0"/>
                        <a:t> in </a:t>
                      </a:r>
                      <a:r>
                        <a:rPr lang="en-US" u="sng" dirty="0"/>
                        <a:t>list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[‘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187477"/>
                  </a:ext>
                </a:extLst>
              </a:tr>
              <a:tr h="568216">
                <a:tc>
                  <a:txBody>
                    <a:bodyPr/>
                    <a:lstStyle/>
                    <a:p>
                      <a:r>
                        <a:rPr lang="en-US" u="none" dirty="0"/>
                        <a:t>Get the correlation of </a:t>
                      </a:r>
                      <a:r>
                        <a:rPr lang="en-US" u="sng" dirty="0"/>
                        <a:t>x</a:t>
                      </a:r>
                      <a:r>
                        <a:rPr lang="en-US" u="none" dirty="0"/>
                        <a:t> and </a:t>
                      </a:r>
                      <a:r>
                        <a:rPr lang="en-US" u="sng" dirty="0"/>
                        <a:t>y</a:t>
                      </a:r>
                      <a:r>
                        <a:rPr lang="en-US" u="none" dirty="0"/>
                        <a:t> [default: Pearson’s R]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265825"/>
                  </a:ext>
                </a:extLst>
              </a:tr>
              <a:tr h="568216">
                <a:tc>
                  <a:txBody>
                    <a:bodyPr/>
                    <a:lstStyle/>
                    <a:p>
                      <a:r>
                        <a:rPr lang="en-US" u="none" dirty="0"/>
                        <a:t>Run a correlation test of </a:t>
                      </a:r>
                      <a:r>
                        <a:rPr lang="en-US" u="sng" dirty="0"/>
                        <a:t>x</a:t>
                      </a:r>
                      <a:r>
                        <a:rPr lang="en-US" u="none" dirty="0"/>
                        <a:t> and </a:t>
                      </a:r>
                      <a:r>
                        <a:rPr lang="en-US" u="sng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cor.test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077411"/>
                  </a:ext>
                </a:extLst>
              </a:tr>
              <a:tr h="568216">
                <a:tc>
                  <a:txBody>
                    <a:bodyPr/>
                    <a:lstStyle/>
                    <a:p>
                      <a:r>
                        <a:rPr lang="en-US" u="none" dirty="0"/>
                        <a:t>Save actively shown plot as a </a:t>
                      </a:r>
                      <a:r>
                        <a:rPr lang="en-US" u="none" dirty="0" err="1"/>
                        <a:t>png</a:t>
                      </a:r>
                      <a:r>
                        <a:rPr lang="en-US" u="none" dirty="0"/>
                        <a:t> in current working directory named </a:t>
                      </a:r>
                      <a:r>
                        <a:rPr lang="en-US" u="sng" dirty="0" err="1"/>
                        <a:t>plotname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png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(“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plotname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.png”)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906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5518</TotalTime>
  <Words>258</Words>
  <Application>Microsoft Office PowerPoint</Application>
  <PresentationFormat>Widescreen</PresentationFormat>
  <Paragraphs>45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R Lab Week 4: Correlations</vt:lpstr>
      <vt:lpstr>Lab Objectives</vt:lpstr>
      <vt:lpstr>Writing Results in APA</vt:lpstr>
      <vt:lpstr>To plot or not to plot?</vt:lpstr>
      <vt:lpstr>Helpful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Lab Week 1: Indexing and Subsetting</dc:title>
  <dc:creator>Lauryn Burleigh</dc:creator>
  <cp:lastModifiedBy>Lauryn Burleigh</cp:lastModifiedBy>
  <cp:revision>2</cp:revision>
  <dcterms:created xsi:type="dcterms:W3CDTF">2022-08-23T18:59:39Z</dcterms:created>
  <dcterms:modified xsi:type="dcterms:W3CDTF">2022-09-15T19:09:37Z</dcterms:modified>
</cp:coreProperties>
</file>