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5" r:id="rId2"/>
    <p:sldId id="258" r:id="rId3"/>
    <p:sldId id="264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6DAE7F-6BBB-4FA4-9AF1-B46D24B4E336}" v="12" dt="2022-10-20T21:27:47.0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39" autoAdjust="0"/>
  </p:normalViewPr>
  <p:slideViewPr>
    <p:cSldViewPr snapToGrid="0">
      <p:cViewPr varScale="1">
        <p:scale>
          <a:sx n="59" d="100"/>
          <a:sy n="59" d="100"/>
        </p:scale>
        <p:origin x="9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yn Burleigh" userId="931476c4-287c-4a11-b960-3885fffaa33f" providerId="ADAL" clId="{466DAE7F-6BBB-4FA4-9AF1-B46D24B4E336}"/>
    <pc:docChg chg="undo redo custSel addSld delSld modSld sldOrd">
      <pc:chgData name="Lauryn Burleigh" userId="931476c4-287c-4a11-b960-3885fffaa33f" providerId="ADAL" clId="{466DAE7F-6BBB-4FA4-9AF1-B46D24B4E336}" dt="2022-10-21T11:59:42.598" v="1418" actId="115"/>
      <pc:docMkLst>
        <pc:docMk/>
      </pc:docMkLst>
      <pc:sldChg chg="addSp modSp mod ord">
        <pc:chgData name="Lauryn Burleigh" userId="931476c4-287c-4a11-b960-3885fffaa33f" providerId="ADAL" clId="{466DAE7F-6BBB-4FA4-9AF1-B46D24B4E336}" dt="2022-10-20T21:28:16.847" v="978" actId="20577"/>
        <pc:sldMkLst>
          <pc:docMk/>
          <pc:sldMk cId="2816472100" sldId="258"/>
        </pc:sldMkLst>
        <pc:spChg chg="mod">
          <ac:chgData name="Lauryn Burleigh" userId="931476c4-287c-4a11-b960-3885fffaa33f" providerId="ADAL" clId="{466DAE7F-6BBB-4FA4-9AF1-B46D24B4E336}" dt="2022-10-20T15:38:28.042" v="2" actId="20577"/>
          <ac:spMkLst>
            <pc:docMk/>
            <pc:sldMk cId="2816472100" sldId="258"/>
            <ac:spMk id="3" creationId="{EB4389D9-3A8E-4C4F-A0C2-081D9AE349B7}"/>
          </ac:spMkLst>
        </pc:spChg>
        <pc:spChg chg="add mod">
          <ac:chgData name="Lauryn Burleigh" userId="931476c4-287c-4a11-b960-3885fffaa33f" providerId="ADAL" clId="{466DAE7F-6BBB-4FA4-9AF1-B46D24B4E336}" dt="2022-10-20T21:28:16.847" v="978" actId="20577"/>
          <ac:spMkLst>
            <pc:docMk/>
            <pc:sldMk cId="2816472100" sldId="258"/>
            <ac:spMk id="4" creationId="{5FFE9B83-A20A-95B7-49B4-CF0E9A0F0B10}"/>
          </ac:spMkLst>
        </pc:spChg>
      </pc:sldChg>
      <pc:sldChg chg="modSp mod">
        <pc:chgData name="Lauryn Burleigh" userId="931476c4-287c-4a11-b960-3885fffaa33f" providerId="ADAL" clId="{466DAE7F-6BBB-4FA4-9AF1-B46D24B4E336}" dt="2022-10-21T11:59:42.598" v="1418" actId="115"/>
        <pc:sldMkLst>
          <pc:docMk/>
          <pc:sldMk cId="37553369" sldId="261"/>
        </pc:sldMkLst>
        <pc:graphicFrameChg chg="modGraphic">
          <ac:chgData name="Lauryn Burleigh" userId="931476c4-287c-4a11-b960-3885fffaa33f" providerId="ADAL" clId="{466DAE7F-6BBB-4FA4-9AF1-B46D24B4E336}" dt="2022-10-21T11:59:42.598" v="1418" actId="115"/>
          <ac:graphicFrameMkLst>
            <pc:docMk/>
            <pc:sldMk cId="37553369" sldId="261"/>
            <ac:graphicFrameMk id="4" creationId="{49CF6688-A425-1764-6699-67DC71DB3168}"/>
          </ac:graphicFrameMkLst>
        </pc:graphicFrameChg>
      </pc:sldChg>
      <pc:sldChg chg="del">
        <pc:chgData name="Lauryn Burleigh" userId="931476c4-287c-4a11-b960-3885fffaa33f" providerId="ADAL" clId="{466DAE7F-6BBB-4FA4-9AF1-B46D24B4E336}" dt="2022-10-20T15:38:32.996" v="4" actId="47"/>
        <pc:sldMkLst>
          <pc:docMk/>
          <pc:sldMk cId="4137198267" sldId="263"/>
        </pc:sldMkLst>
      </pc:sldChg>
      <pc:sldChg chg="addSp delSp modSp add del mod">
        <pc:chgData name="Lauryn Burleigh" userId="931476c4-287c-4a11-b960-3885fffaa33f" providerId="ADAL" clId="{466DAE7F-6BBB-4FA4-9AF1-B46D24B4E336}" dt="2022-10-20T21:27:41.979" v="946" actId="478"/>
        <pc:sldMkLst>
          <pc:docMk/>
          <pc:sldMk cId="3414127965" sldId="264"/>
        </pc:sldMkLst>
        <pc:picChg chg="add del mod">
          <ac:chgData name="Lauryn Burleigh" userId="931476c4-287c-4a11-b960-3885fffaa33f" providerId="ADAL" clId="{466DAE7F-6BBB-4FA4-9AF1-B46D24B4E336}" dt="2022-10-20T21:27:41.979" v="946" actId="478"/>
          <ac:picMkLst>
            <pc:docMk/>
            <pc:sldMk cId="3414127965" sldId="264"/>
            <ac:picMk id="4" creationId="{63629798-91A5-7564-F531-29D7AD4236D7}"/>
          </ac:picMkLst>
        </pc:picChg>
      </pc:sldChg>
      <pc:sldChg chg="addSp delSp modSp mod">
        <pc:chgData name="Lauryn Burleigh" userId="931476c4-287c-4a11-b960-3885fffaa33f" providerId="ADAL" clId="{466DAE7F-6BBB-4FA4-9AF1-B46D24B4E336}" dt="2022-10-20T16:23:13.350" v="945" actId="20578"/>
        <pc:sldMkLst>
          <pc:docMk/>
          <pc:sldMk cId="3492064998" sldId="265"/>
        </pc:sldMkLst>
        <pc:spChg chg="mod">
          <ac:chgData name="Lauryn Burleigh" userId="931476c4-287c-4a11-b960-3885fffaa33f" providerId="ADAL" clId="{466DAE7F-6BBB-4FA4-9AF1-B46D24B4E336}" dt="2022-10-20T16:15:47.467" v="715" actId="1035"/>
          <ac:spMkLst>
            <pc:docMk/>
            <pc:sldMk cId="3492064998" sldId="265"/>
            <ac:spMk id="2" creationId="{A8B2C45B-4505-1202-5B22-512C19B89EE5}"/>
          </ac:spMkLst>
        </pc:spChg>
        <pc:spChg chg="mod">
          <ac:chgData name="Lauryn Burleigh" userId="931476c4-287c-4a11-b960-3885fffaa33f" providerId="ADAL" clId="{466DAE7F-6BBB-4FA4-9AF1-B46D24B4E336}" dt="2022-10-20T16:15:53.037" v="731" actId="1035"/>
          <ac:spMkLst>
            <pc:docMk/>
            <pc:sldMk cId="3492064998" sldId="265"/>
            <ac:spMk id="3" creationId="{BFCF92B0-F8F0-1EF1-D5F9-7602729F7D4D}"/>
          </ac:spMkLst>
        </pc:spChg>
        <pc:spChg chg="add del mod">
          <ac:chgData name="Lauryn Burleigh" userId="931476c4-287c-4a11-b960-3885fffaa33f" providerId="ADAL" clId="{466DAE7F-6BBB-4FA4-9AF1-B46D24B4E336}" dt="2022-10-20T15:52:09.545" v="70" actId="478"/>
          <ac:spMkLst>
            <pc:docMk/>
            <pc:sldMk cId="3492064998" sldId="265"/>
            <ac:spMk id="8" creationId="{8D28256E-ACCC-3B7A-BDFC-9FB62E2B6D5A}"/>
          </ac:spMkLst>
        </pc:spChg>
        <pc:spChg chg="add del mod">
          <ac:chgData name="Lauryn Burleigh" userId="931476c4-287c-4a11-b960-3885fffaa33f" providerId="ADAL" clId="{466DAE7F-6BBB-4FA4-9AF1-B46D24B4E336}" dt="2022-10-20T15:57:18.659" v="197" actId="478"/>
          <ac:spMkLst>
            <pc:docMk/>
            <pc:sldMk cId="3492064998" sldId="265"/>
            <ac:spMk id="9" creationId="{8DCFE8AE-88BB-E6EE-4C3D-DB70A176DF64}"/>
          </ac:spMkLst>
        </pc:spChg>
        <pc:spChg chg="add del mod">
          <ac:chgData name="Lauryn Burleigh" userId="931476c4-287c-4a11-b960-3885fffaa33f" providerId="ADAL" clId="{466DAE7F-6BBB-4FA4-9AF1-B46D24B4E336}" dt="2022-10-20T15:52:09.215" v="68" actId="478"/>
          <ac:spMkLst>
            <pc:docMk/>
            <pc:sldMk cId="3492064998" sldId="265"/>
            <ac:spMk id="9" creationId="{DF242A1B-1D42-EC0A-238A-A033E95EE505}"/>
          </ac:spMkLst>
        </pc:spChg>
        <pc:spChg chg="del">
          <ac:chgData name="Lauryn Burleigh" userId="931476c4-287c-4a11-b960-3885fffaa33f" providerId="ADAL" clId="{466DAE7F-6BBB-4FA4-9AF1-B46D24B4E336}" dt="2022-10-20T15:56:27.727" v="85" actId="26606"/>
          <ac:spMkLst>
            <pc:docMk/>
            <pc:sldMk cId="3492064998" sldId="265"/>
            <ac:spMk id="10" creationId="{5B9CE10B-7217-4727-A3A7-5DF664DEB4F7}"/>
          </ac:spMkLst>
        </pc:spChg>
        <pc:spChg chg="add mod">
          <ac:chgData name="Lauryn Burleigh" userId="931476c4-287c-4a11-b960-3885fffaa33f" providerId="ADAL" clId="{466DAE7F-6BBB-4FA4-9AF1-B46D24B4E336}" dt="2022-10-20T16:23:13.350" v="945" actId="20578"/>
          <ac:spMkLst>
            <pc:docMk/>
            <pc:sldMk cId="3492064998" sldId="265"/>
            <ac:spMk id="11" creationId="{1DD665C0-8920-2EF9-AA33-C3176F2A249F}"/>
          </ac:spMkLst>
        </pc:spChg>
        <pc:spChg chg="add mod">
          <ac:chgData name="Lauryn Burleigh" userId="931476c4-287c-4a11-b960-3885fffaa33f" providerId="ADAL" clId="{466DAE7F-6BBB-4FA4-9AF1-B46D24B4E336}" dt="2022-10-20T16:04:35.732" v="656" actId="1036"/>
          <ac:spMkLst>
            <pc:docMk/>
            <pc:sldMk cId="3492064998" sldId="265"/>
            <ac:spMk id="15" creationId="{805E741F-6A77-60C1-421F-A6D4A65C08CE}"/>
          </ac:spMkLst>
        </pc:spChg>
        <pc:spChg chg="del">
          <ac:chgData name="Lauryn Burleigh" userId="931476c4-287c-4a11-b960-3885fffaa33f" providerId="ADAL" clId="{466DAE7F-6BBB-4FA4-9AF1-B46D24B4E336}" dt="2022-10-20T15:56:27.727" v="85" actId="26606"/>
          <ac:spMkLst>
            <pc:docMk/>
            <pc:sldMk cId="3492064998" sldId="265"/>
            <ac:spMk id="16" creationId="{04357C93-F0CB-4A1C-8F77-4E9063789819}"/>
          </ac:spMkLst>
        </pc:spChg>
        <pc:spChg chg="add mod">
          <ac:chgData name="Lauryn Burleigh" userId="931476c4-287c-4a11-b960-3885fffaa33f" providerId="ADAL" clId="{466DAE7F-6BBB-4FA4-9AF1-B46D24B4E336}" dt="2022-10-20T16:04:40.873" v="660" actId="1036"/>
          <ac:spMkLst>
            <pc:docMk/>
            <pc:sldMk cId="3492064998" sldId="265"/>
            <ac:spMk id="17" creationId="{15BB8AEF-F6BE-57FA-4E26-A10933721B96}"/>
          </ac:spMkLst>
        </pc:spChg>
        <pc:spChg chg="add mod">
          <ac:chgData name="Lauryn Burleigh" userId="931476c4-287c-4a11-b960-3885fffaa33f" providerId="ADAL" clId="{466DAE7F-6BBB-4FA4-9AF1-B46D24B4E336}" dt="2022-10-20T16:16:50.732" v="838" actId="1038"/>
          <ac:spMkLst>
            <pc:docMk/>
            <pc:sldMk cId="3492064998" sldId="265"/>
            <ac:spMk id="19" creationId="{4B04347B-9379-B081-8FA3-3D5B4C2989F9}"/>
          </ac:spMkLst>
        </pc:spChg>
        <pc:spChg chg="add">
          <ac:chgData name="Lauryn Burleigh" userId="931476c4-287c-4a11-b960-3885fffaa33f" providerId="ADAL" clId="{466DAE7F-6BBB-4FA4-9AF1-B46D24B4E336}" dt="2022-10-20T15:56:27.727" v="85" actId="26606"/>
          <ac:spMkLst>
            <pc:docMk/>
            <pc:sldMk cId="3492064998" sldId="265"/>
            <ac:spMk id="21" creationId="{9D3A9E89-033E-4C4A-8C41-416DABFFD307}"/>
          </ac:spMkLst>
        </pc:spChg>
        <pc:spChg chg="add">
          <ac:chgData name="Lauryn Burleigh" userId="931476c4-287c-4a11-b960-3885fffaa33f" providerId="ADAL" clId="{466DAE7F-6BBB-4FA4-9AF1-B46D24B4E336}" dt="2022-10-20T15:56:27.727" v="85" actId="26606"/>
          <ac:spMkLst>
            <pc:docMk/>
            <pc:sldMk cId="3492064998" sldId="265"/>
            <ac:spMk id="23" creationId="{86293361-111E-427D-8E5B-256944AC8395}"/>
          </ac:spMkLst>
        </pc:spChg>
        <pc:spChg chg="add">
          <ac:chgData name="Lauryn Burleigh" userId="931476c4-287c-4a11-b960-3885fffaa33f" providerId="ADAL" clId="{466DAE7F-6BBB-4FA4-9AF1-B46D24B4E336}" dt="2022-10-20T15:56:27.727" v="85" actId="26606"/>
          <ac:spMkLst>
            <pc:docMk/>
            <pc:sldMk cId="3492064998" sldId="265"/>
            <ac:spMk id="47" creationId="{78907291-9D6D-4740-81DB-441477BCA279}"/>
          </ac:spMkLst>
        </pc:spChg>
        <pc:grpChg chg="del">
          <ac:chgData name="Lauryn Burleigh" userId="931476c4-287c-4a11-b960-3885fffaa33f" providerId="ADAL" clId="{466DAE7F-6BBB-4FA4-9AF1-B46D24B4E336}" dt="2022-10-20T15:56:27.727" v="85" actId="26606"/>
          <ac:grpSpMkLst>
            <pc:docMk/>
            <pc:sldMk cId="3492064998" sldId="265"/>
            <ac:grpSpMk id="12" creationId="{3AF6A671-C637-4547-85F4-51B6D1881399}"/>
          </ac:grpSpMkLst>
        </pc:grpChg>
        <pc:grpChg chg="add">
          <ac:chgData name="Lauryn Burleigh" userId="931476c4-287c-4a11-b960-3885fffaa33f" providerId="ADAL" clId="{466DAE7F-6BBB-4FA4-9AF1-B46D24B4E336}" dt="2022-10-20T15:56:27.727" v="85" actId="26606"/>
          <ac:grpSpMkLst>
            <pc:docMk/>
            <pc:sldMk cId="3492064998" sldId="265"/>
            <ac:grpSpMk id="25" creationId="{9A19A3F5-314C-46CC-8695-7C6BFCACFE8C}"/>
          </ac:grpSpMkLst>
        </pc:grpChg>
        <pc:picChg chg="add del">
          <ac:chgData name="Lauryn Burleigh" userId="931476c4-287c-4a11-b960-3885fffaa33f" providerId="ADAL" clId="{466DAE7F-6BBB-4FA4-9AF1-B46D24B4E336}" dt="2022-10-20T15:52:08.546" v="64" actId="478"/>
          <ac:picMkLst>
            <pc:docMk/>
            <pc:sldMk cId="3492064998" sldId="265"/>
            <ac:picMk id="4" creationId="{D9AA3C66-C03C-564E-8345-DD3F1445FC7F}"/>
          </ac:picMkLst>
        </pc:picChg>
        <pc:picChg chg="add mod">
          <ac:chgData name="Lauryn Burleigh" userId="931476c4-287c-4a11-b960-3885fffaa33f" providerId="ADAL" clId="{466DAE7F-6BBB-4FA4-9AF1-B46D24B4E336}" dt="2022-10-20T16:03:18.562" v="526" actId="1036"/>
          <ac:picMkLst>
            <pc:docMk/>
            <pc:sldMk cId="3492064998" sldId="265"/>
            <ac:picMk id="5" creationId="{3ED10B29-A05E-F6A8-5FBA-BA12B1F7388E}"/>
          </ac:picMkLst>
        </pc:picChg>
        <pc:picChg chg="add del mod">
          <ac:chgData name="Lauryn Burleigh" userId="931476c4-287c-4a11-b960-3885fffaa33f" providerId="ADAL" clId="{466DAE7F-6BBB-4FA4-9AF1-B46D24B4E336}" dt="2022-10-20T15:52:08.884" v="66" actId="478"/>
          <ac:picMkLst>
            <pc:docMk/>
            <pc:sldMk cId="3492064998" sldId="265"/>
            <ac:picMk id="5" creationId="{FEC024D2-6587-938B-B845-D01671A60246}"/>
          </ac:picMkLst>
        </pc:picChg>
        <pc:picChg chg="del">
          <ac:chgData name="Lauryn Burleigh" userId="931476c4-287c-4a11-b960-3885fffaa33f" providerId="ADAL" clId="{466DAE7F-6BBB-4FA4-9AF1-B46D24B4E336}" dt="2022-10-20T15:53:31.291" v="76" actId="21"/>
          <ac:picMkLst>
            <pc:docMk/>
            <pc:sldMk cId="3492064998" sldId="265"/>
            <ac:picMk id="7" creationId="{72FA0E3F-6480-45B7-F15E-428C657D1059}"/>
          </ac:picMkLst>
        </pc:picChg>
        <pc:picChg chg="add mod">
          <ac:chgData name="Lauryn Burleigh" userId="931476c4-287c-4a11-b960-3885fffaa33f" providerId="ADAL" clId="{466DAE7F-6BBB-4FA4-9AF1-B46D24B4E336}" dt="2022-10-20T16:03:21.430" v="536" actId="1036"/>
          <ac:picMkLst>
            <pc:docMk/>
            <pc:sldMk cId="3492064998" sldId="265"/>
            <ac:picMk id="8" creationId="{2F47E81F-8B24-6C3E-2966-901B85AAD5BE}"/>
          </ac:picMkLst>
        </pc:picChg>
        <pc:picChg chg="add mod">
          <ac:chgData name="Lauryn Burleigh" userId="931476c4-287c-4a11-b960-3885fffaa33f" providerId="ADAL" clId="{466DAE7F-6BBB-4FA4-9AF1-B46D24B4E336}" dt="2022-10-20T16:16:46.378" v="827" actId="14100"/>
          <ac:picMkLst>
            <pc:docMk/>
            <pc:sldMk cId="3492064998" sldId="265"/>
            <ac:picMk id="18" creationId="{722BE1B1-0908-F301-EDD2-302F41E92132}"/>
          </ac:picMkLst>
        </pc:picChg>
      </pc:sldChg>
    </pc:docChg>
  </pc:docChgLst>
  <pc:docChgLst>
    <pc:chgData name="Lauryn Burleigh" userId="931476c4-287c-4a11-b960-3885fffaa33f" providerId="ADAL" clId="{59100A00-8169-4ADD-834B-3C4B287A11E0}"/>
    <pc:docChg chg="undo custSel addSld delSld modSld">
      <pc:chgData name="Lauryn Burleigh" userId="931476c4-287c-4a11-b960-3885fffaa33f" providerId="ADAL" clId="{59100A00-8169-4ADD-834B-3C4B287A11E0}" dt="2022-09-23T11:48:20.705" v="858" actId="20577"/>
      <pc:docMkLst>
        <pc:docMk/>
      </pc:docMkLst>
      <pc:sldChg chg="addSp delSp modSp del mod">
        <pc:chgData name="Lauryn Burleigh" userId="931476c4-287c-4a11-b960-3885fffaa33f" providerId="ADAL" clId="{59100A00-8169-4ADD-834B-3C4B287A11E0}" dt="2022-09-20T19:02:56.949" v="120" actId="2696"/>
        <pc:sldMkLst>
          <pc:docMk/>
          <pc:sldMk cId="109857222" sldId="257"/>
        </pc:sldMkLst>
        <pc:spChg chg="mod">
          <ac:chgData name="Lauryn Burleigh" userId="931476c4-287c-4a11-b960-3885fffaa33f" providerId="ADAL" clId="{59100A00-8169-4ADD-834B-3C4B287A11E0}" dt="2022-09-20T18:21:46.219" v="23" actId="20577"/>
          <ac:spMkLst>
            <pc:docMk/>
            <pc:sldMk cId="109857222" sldId="257"/>
            <ac:spMk id="2" creationId="{00000000-0000-0000-0000-000000000000}"/>
          </ac:spMkLst>
        </pc:spChg>
        <pc:spChg chg="mod">
          <ac:chgData name="Lauryn Burleigh" userId="931476c4-287c-4a11-b960-3885fffaa33f" providerId="ADAL" clId="{59100A00-8169-4ADD-834B-3C4B287A11E0}" dt="2022-09-20T18:21:34.709" v="13" actId="20577"/>
          <ac:spMkLst>
            <pc:docMk/>
            <pc:sldMk cId="109857222" sldId="257"/>
            <ac:spMk id="3" creationId="{00000000-0000-0000-0000-000000000000}"/>
          </ac:spMkLst>
        </pc:spChg>
        <pc:spChg chg="mod">
          <ac:chgData name="Lauryn Burleigh" userId="931476c4-287c-4a11-b960-3885fffaa33f" providerId="ADAL" clId="{59100A00-8169-4ADD-834B-3C4B287A11E0}" dt="2022-09-20T18:21:30.499" v="10" actId="1076"/>
          <ac:spMkLst>
            <pc:docMk/>
            <pc:sldMk cId="109857222" sldId="257"/>
            <ac:spMk id="14" creationId="{CB9F50A4-B4D5-0943-E33E-E67B352C0DA9}"/>
          </ac:spMkLst>
        </pc:spChg>
        <pc:picChg chg="add del mod modCrop">
          <ac:chgData name="Lauryn Burleigh" userId="931476c4-287c-4a11-b960-3885fffaa33f" providerId="ADAL" clId="{59100A00-8169-4ADD-834B-3C4B287A11E0}" dt="2022-09-20T19:01:53.015" v="103" actId="478"/>
          <ac:picMkLst>
            <pc:docMk/>
            <pc:sldMk cId="109857222" sldId="257"/>
            <ac:picMk id="5" creationId="{5EF3ED67-926E-C8DA-0444-73B1172D5DAC}"/>
          </ac:picMkLst>
        </pc:picChg>
        <pc:picChg chg="add mod modCrop">
          <ac:chgData name="Lauryn Burleigh" userId="931476c4-287c-4a11-b960-3885fffaa33f" providerId="ADAL" clId="{59100A00-8169-4ADD-834B-3C4B287A11E0}" dt="2022-09-20T18:57:53.695" v="83" actId="1076"/>
          <ac:picMkLst>
            <pc:docMk/>
            <pc:sldMk cId="109857222" sldId="257"/>
            <ac:picMk id="7" creationId="{424C5BC4-7C9A-C9C9-880C-CD693E72448E}"/>
          </ac:picMkLst>
        </pc:picChg>
        <pc:picChg chg="del">
          <ac:chgData name="Lauryn Burleigh" userId="931476c4-287c-4a11-b960-3885fffaa33f" providerId="ADAL" clId="{59100A00-8169-4ADD-834B-3C4B287A11E0}" dt="2022-09-20T18:32:29.218" v="31" actId="478"/>
          <ac:picMkLst>
            <pc:docMk/>
            <pc:sldMk cId="109857222" sldId="257"/>
            <ac:picMk id="9" creationId="{9B2C9919-5D55-7B74-8AAF-E8F863EB1901}"/>
          </ac:picMkLst>
        </pc:picChg>
        <pc:picChg chg="del">
          <ac:chgData name="Lauryn Burleigh" userId="931476c4-287c-4a11-b960-3885fffaa33f" providerId="ADAL" clId="{59100A00-8169-4ADD-834B-3C4B287A11E0}" dt="2022-09-20T18:32:27.633" v="30" actId="478"/>
          <ac:picMkLst>
            <pc:docMk/>
            <pc:sldMk cId="109857222" sldId="257"/>
            <ac:picMk id="11" creationId="{4A2EB97A-9A2A-081E-6C51-1A1CF37FAC50}"/>
          </ac:picMkLst>
        </pc:picChg>
        <pc:picChg chg="add del">
          <ac:chgData name="Lauryn Burleigh" userId="931476c4-287c-4a11-b960-3885fffaa33f" providerId="ADAL" clId="{59100A00-8169-4ADD-834B-3C4B287A11E0}" dt="2022-09-20T18:57:46.895" v="75" actId="21"/>
          <ac:picMkLst>
            <pc:docMk/>
            <pc:sldMk cId="109857222" sldId="257"/>
            <ac:picMk id="13" creationId="{6E46A993-B307-7045-C07D-B4B9658D97AE}"/>
          </ac:picMkLst>
        </pc:picChg>
      </pc:sldChg>
      <pc:sldChg chg="addSp delSp modSp mod">
        <pc:chgData name="Lauryn Burleigh" userId="931476c4-287c-4a11-b960-3885fffaa33f" providerId="ADAL" clId="{59100A00-8169-4ADD-834B-3C4B287A11E0}" dt="2022-09-23T11:37:22.680" v="820" actId="20577"/>
        <pc:sldMkLst>
          <pc:docMk/>
          <pc:sldMk cId="2816472100" sldId="258"/>
        </pc:sldMkLst>
        <pc:spChg chg="mod">
          <ac:chgData name="Lauryn Burleigh" userId="931476c4-287c-4a11-b960-3885fffaa33f" providerId="ADAL" clId="{59100A00-8169-4ADD-834B-3C4B287A11E0}" dt="2022-09-23T11:37:22.680" v="820" actId="20577"/>
          <ac:spMkLst>
            <pc:docMk/>
            <pc:sldMk cId="2816472100" sldId="258"/>
            <ac:spMk id="3" creationId="{EB4389D9-3A8E-4C4F-A0C2-081D9AE349B7}"/>
          </ac:spMkLst>
        </pc:spChg>
        <pc:picChg chg="add del mod">
          <ac:chgData name="Lauryn Burleigh" userId="931476c4-287c-4a11-b960-3885fffaa33f" providerId="ADAL" clId="{59100A00-8169-4ADD-834B-3C4B287A11E0}" dt="2022-09-20T18:57:20.363" v="63"/>
          <ac:picMkLst>
            <pc:docMk/>
            <pc:sldMk cId="2816472100" sldId="258"/>
            <ac:picMk id="4" creationId="{93582BAF-CD1E-A979-9BC5-98FFCECCEF9B}"/>
          </ac:picMkLst>
        </pc:picChg>
        <pc:picChg chg="add del mod">
          <ac:chgData name="Lauryn Burleigh" userId="931476c4-287c-4a11-b960-3885fffaa33f" providerId="ADAL" clId="{59100A00-8169-4ADD-834B-3C4B287A11E0}" dt="2022-09-20T18:57:27.878" v="67"/>
          <ac:picMkLst>
            <pc:docMk/>
            <pc:sldMk cId="2816472100" sldId="258"/>
            <ac:picMk id="5" creationId="{CEC10936-BE63-5B8A-699A-E22956ABAEC4}"/>
          </ac:picMkLst>
        </pc:picChg>
        <pc:picChg chg="add del mod">
          <ac:chgData name="Lauryn Burleigh" userId="931476c4-287c-4a11-b960-3885fffaa33f" providerId="ADAL" clId="{59100A00-8169-4ADD-834B-3C4B287A11E0}" dt="2022-09-20T18:57:45.425" v="74"/>
          <ac:picMkLst>
            <pc:docMk/>
            <pc:sldMk cId="2816472100" sldId="258"/>
            <ac:picMk id="6" creationId="{6DBFA8BF-D29A-BBA8-153A-94359DF46C62}"/>
          </ac:picMkLst>
        </pc:picChg>
        <pc:picChg chg="add del mod">
          <ac:chgData name="Lauryn Burleigh" userId="931476c4-287c-4a11-b960-3885fffaa33f" providerId="ADAL" clId="{59100A00-8169-4ADD-834B-3C4B287A11E0}" dt="2022-09-22T11:47:49.935" v="343" actId="21"/>
          <ac:picMkLst>
            <pc:docMk/>
            <pc:sldMk cId="2816472100" sldId="258"/>
            <ac:picMk id="7" creationId="{1569DDBD-5DA6-5AE6-817A-2F644F310E55}"/>
          </ac:picMkLst>
        </pc:picChg>
      </pc:sldChg>
      <pc:sldChg chg="modSp mod">
        <pc:chgData name="Lauryn Burleigh" userId="931476c4-287c-4a11-b960-3885fffaa33f" providerId="ADAL" clId="{59100A00-8169-4ADD-834B-3C4B287A11E0}" dt="2022-09-20T18:22:13.429" v="29" actId="6549"/>
        <pc:sldMkLst>
          <pc:docMk/>
          <pc:sldMk cId="37553369" sldId="261"/>
        </pc:sldMkLst>
        <pc:graphicFrameChg chg="modGraphic">
          <ac:chgData name="Lauryn Burleigh" userId="931476c4-287c-4a11-b960-3885fffaa33f" providerId="ADAL" clId="{59100A00-8169-4ADD-834B-3C4B287A11E0}" dt="2022-09-20T18:22:13.429" v="29" actId="6549"/>
          <ac:graphicFrameMkLst>
            <pc:docMk/>
            <pc:sldMk cId="37553369" sldId="261"/>
            <ac:graphicFrameMk id="4" creationId="{49CF6688-A425-1764-6699-67DC71DB3168}"/>
          </ac:graphicFrameMkLst>
        </pc:graphicFrameChg>
      </pc:sldChg>
      <pc:sldChg chg="del">
        <pc:chgData name="Lauryn Burleigh" userId="931476c4-287c-4a11-b960-3885fffaa33f" providerId="ADAL" clId="{59100A00-8169-4ADD-834B-3C4B287A11E0}" dt="2022-09-20T18:22:07.349" v="27" actId="47"/>
        <pc:sldMkLst>
          <pc:docMk/>
          <pc:sldMk cId="306651026" sldId="262"/>
        </pc:sldMkLst>
      </pc:sldChg>
      <pc:sldChg chg="addSp delSp modSp new mod setBg setClrOvrMap">
        <pc:chgData name="Lauryn Burleigh" userId="931476c4-287c-4a11-b960-3885fffaa33f" providerId="ADAL" clId="{59100A00-8169-4ADD-834B-3C4B287A11E0}" dt="2022-09-22T18:38:23.773" v="600" actId="1076"/>
        <pc:sldMkLst>
          <pc:docMk/>
          <pc:sldMk cId="3268423151" sldId="262"/>
        </pc:sldMkLst>
        <pc:spChg chg="mod">
          <ac:chgData name="Lauryn Burleigh" userId="931476c4-287c-4a11-b960-3885fffaa33f" providerId="ADAL" clId="{59100A00-8169-4ADD-834B-3C4B287A11E0}" dt="2022-09-22T11:47:36.402" v="341" actId="26606"/>
          <ac:spMkLst>
            <pc:docMk/>
            <pc:sldMk cId="3268423151" sldId="262"/>
            <ac:spMk id="2" creationId="{18053770-F72B-9901-B23D-D099BA9BC1B5}"/>
          </ac:spMkLst>
        </pc:spChg>
        <pc:spChg chg="add del mod ord">
          <ac:chgData name="Lauryn Burleigh" userId="931476c4-287c-4a11-b960-3885fffaa33f" providerId="ADAL" clId="{59100A00-8169-4ADD-834B-3C4B287A11E0}" dt="2022-09-22T11:50:55.481" v="425" actId="1076"/>
          <ac:spMkLst>
            <pc:docMk/>
            <pc:sldMk cId="3268423151" sldId="262"/>
            <ac:spMk id="3" creationId="{D5C343A2-8CC3-1BA9-3B71-A52F5738AAC4}"/>
          </ac:spMkLst>
        </pc:spChg>
        <pc:spChg chg="add del">
          <ac:chgData name="Lauryn Burleigh" userId="931476c4-287c-4a11-b960-3885fffaa33f" providerId="ADAL" clId="{59100A00-8169-4ADD-834B-3C4B287A11E0}" dt="2022-09-20T18:58:46.565" v="92" actId="26606"/>
          <ac:spMkLst>
            <pc:docMk/>
            <pc:sldMk cId="3268423151" sldId="262"/>
            <ac:spMk id="8" creationId="{907EF6B7-1338-4443-8C46-6A318D952DFD}"/>
          </ac:spMkLst>
        </pc:spChg>
        <pc:spChg chg="add del">
          <ac:chgData name="Lauryn Burleigh" userId="931476c4-287c-4a11-b960-3885fffaa33f" providerId="ADAL" clId="{59100A00-8169-4ADD-834B-3C4B287A11E0}" dt="2022-09-20T18:58:46.565" v="92" actId="26606"/>
          <ac:spMkLst>
            <pc:docMk/>
            <pc:sldMk cId="3268423151" sldId="262"/>
            <ac:spMk id="10" creationId="{DAAE4CDD-124C-4DCF-9584-B6033B545DD5}"/>
          </ac:spMkLst>
        </pc:spChg>
        <pc:spChg chg="add del">
          <ac:chgData name="Lauryn Burleigh" userId="931476c4-287c-4a11-b960-3885fffaa33f" providerId="ADAL" clId="{59100A00-8169-4ADD-834B-3C4B287A11E0}" dt="2022-09-20T18:58:46.565" v="92" actId="26606"/>
          <ac:spMkLst>
            <pc:docMk/>
            <pc:sldMk cId="3268423151" sldId="262"/>
            <ac:spMk id="12" creationId="{081E4A58-353D-44AE-B2FC-2A74E2E400F7}"/>
          </ac:spMkLst>
        </pc:spChg>
        <pc:spChg chg="add mod">
          <ac:chgData name="Lauryn Burleigh" userId="931476c4-287c-4a11-b960-3885fffaa33f" providerId="ADAL" clId="{59100A00-8169-4ADD-834B-3C4B287A11E0}" dt="2022-09-22T18:38:04.503" v="597" actId="1076"/>
          <ac:spMkLst>
            <pc:docMk/>
            <pc:sldMk cId="3268423151" sldId="262"/>
            <ac:spMk id="14" creationId="{1039C36C-2E1B-270B-3971-3DD1BB8EE568}"/>
          </ac:spMkLst>
        </pc:spChg>
        <pc:spChg chg="add mod">
          <ac:chgData name="Lauryn Burleigh" userId="931476c4-287c-4a11-b960-3885fffaa33f" providerId="ADAL" clId="{59100A00-8169-4ADD-834B-3C4B287A11E0}" dt="2022-09-22T18:38:23.773" v="600" actId="1076"/>
          <ac:spMkLst>
            <pc:docMk/>
            <pc:sldMk cId="3268423151" sldId="262"/>
            <ac:spMk id="15" creationId="{3697CCBD-E2D4-7986-03D0-D1BB0A68719D}"/>
          </ac:spMkLst>
        </pc:spChg>
        <pc:spChg chg="add mod">
          <ac:chgData name="Lauryn Burleigh" userId="931476c4-287c-4a11-b960-3885fffaa33f" providerId="ADAL" clId="{59100A00-8169-4ADD-834B-3C4B287A11E0}" dt="2022-09-22T18:37:00.604" v="586" actId="404"/>
          <ac:spMkLst>
            <pc:docMk/>
            <pc:sldMk cId="3268423151" sldId="262"/>
            <ac:spMk id="16" creationId="{1DA2A95A-CAD5-DF59-34E4-54380B728997}"/>
          </ac:spMkLst>
        </pc:spChg>
        <pc:spChg chg="add del">
          <ac:chgData name="Lauryn Burleigh" userId="931476c4-287c-4a11-b960-3885fffaa33f" providerId="ADAL" clId="{59100A00-8169-4ADD-834B-3C4B287A11E0}" dt="2022-09-20T18:58:44.358" v="89" actId="26606"/>
          <ac:spMkLst>
            <pc:docMk/>
            <pc:sldMk cId="3268423151" sldId="262"/>
            <ac:spMk id="17" creationId="{D2B783EE-0239-4717-BBEA-8C9EAC61C824}"/>
          </ac:spMkLst>
        </pc:spChg>
        <pc:spChg chg="add mod">
          <ac:chgData name="Lauryn Burleigh" userId="931476c4-287c-4a11-b960-3885fffaa33f" providerId="ADAL" clId="{59100A00-8169-4ADD-834B-3C4B287A11E0}" dt="2022-09-22T18:37:13.416" v="589" actId="1076"/>
          <ac:spMkLst>
            <pc:docMk/>
            <pc:sldMk cId="3268423151" sldId="262"/>
            <ac:spMk id="18" creationId="{52C6C886-C967-F6D0-2A24-9A839820B28B}"/>
          </ac:spMkLst>
        </pc:spChg>
        <pc:spChg chg="add del">
          <ac:chgData name="Lauryn Burleigh" userId="931476c4-287c-4a11-b960-3885fffaa33f" providerId="ADAL" clId="{59100A00-8169-4ADD-834B-3C4B287A11E0}" dt="2022-09-20T18:58:44.358" v="89" actId="26606"/>
          <ac:spMkLst>
            <pc:docMk/>
            <pc:sldMk cId="3268423151" sldId="262"/>
            <ac:spMk id="19" creationId="{A7B99495-F43F-4D80-A44F-2CB4764EB90B}"/>
          </ac:spMkLst>
        </pc:spChg>
        <pc:spChg chg="add del">
          <ac:chgData name="Lauryn Burleigh" userId="931476c4-287c-4a11-b960-3885fffaa33f" providerId="ADAL" clId="{59100A00-8169-4ADD-834B-3C4B287A11E0}" dt="2022-09-20T18:58:44.358" v="89" actId="26606"/>
          <ac:spMkLst>
            <pc:docMk/>
            <pc:sldMk cId="3268423151" sldId="262"/>
            <ac:spMk id="21" creationId="{70BEB1E7-2F88-40BC-B73D-42E5B6F80BFC}"/>
          </ac:spMkLst>
        </pc:spChg>
        <pc:spChg chg="add del">
          <ac:chgData name="Lauryn Burleigh" userId="931476c4-287c-4a11-b960-3885fffaa33f" providerId="ADAL" clId="{59100A00-8169-4ADD-834B-3C4B287A11E0}" dt="2022-09-20T18:58:46.557" v="91" actId="26606"/>
          <ac:spMkLst>
            <pc:docMk/>
            <pc:sldMk cId="3268423151" sldId="262"/>
            <ac:spMk id="23" creationId="{330C0765-5A38-4A34-880C-9CC4C2E14FBA}"/>
          </ac:spMkLst>
        </pc:spChg>
        <pc:spChg chg="add del mod">
          <ac:chgData name="Lauryn Burleigh" userId="931476c4-287c-4a11-b960-3885fffaa33f" providerId="ADAL" clId="{59100A00-8169-4ADD-834B-3C4B287A11E0}" dt="2022-09-22T11:53:29.974" v="524" actId="478"/>
          <ac:spMkLst>
            <pc:docMk/>
            <pc:sldMk cId="3268423151" sldId="262"/>
            <ac:spMk id="27" creationId="{7D2DEFEC-D3EE-B2F4-819F-DDEE4B00698E}"/>
          </ac:spMkLst>
        </pc:spChg>
        <pc:spChg chg="add del">
          <ac:chgData name="Lauryn Burleigh" userId="931476c4-287c-4a11-b960-3885fffaa33f" providerId="ADAL" clId="{59100A00-8169-4ADD-834B-3C4B287A11E0}" dt="2022-09-20T19:01:34.873" v="100" actId="26606"/>
          <ac:spMkLst>
            <pc:docMk/>
            <pc:sldMk cId="3268423151" sldId="262"/>
            <ac:spMk id="28" creationId="{8ABFE404-8D65-4573-A3EF-6DF477936BA3}"/>
          </ac:spMkLst>
        </pc:spChg>
        <pc:spChg chg="add del mod">
          <ac:chgData name="Lauryn Burleigh" userId="931476c4-287c-4a11-b960-3885fffaa33f" providerId="ADAL" clId="{59100A00-8169-4ADD-834B-3C4B287A11E0}" dt="2022-09-22T11:53:35.471" v="526" actId="478"/>
          <ac:spMkLst>
            <pc:docMk/>
            <pc:sldMk cId="3268423151" sldId="262"/>
            <ac:spMk id="30" creationId="{A5B09A7D-3060-8B90-30E5-ADD7BC2093BB}"/>
          </ac:spMkLst>
        </pc:spChg>
        <pc:spChg chg="add del mod">
          <ac:chgData name="Lauryn Burleigh" userId="931476c4-287c-4a11-b960-3885fffaa33f" providerId="ADAL" clId="{59100A00-8169-4ADD-834B-3C4B287A11E0}" dt="2022-09-22T18:37:18.113" v="591" actId="404"/>
          <ac:spMkLst>
            <pc:docMk/>
            <pc:sldMk cId="3268423151" sldId="262"/>
            <ac:spMk id="31" creationId="{A9521FB1-2B6A-C7D4-C40E-FDE7377190BB}"/>
          </ac:spMkLst>
        </pc:spChg>
        <pc:spChg chg="add del">
          <ac:chgData name="Lauryn Burleigh" userId="931476c4-287c-4a11-b960-3885fffaa33f" providerId="ADAL" clId="{59100A00-8169-4ADD-834B-3C4B287A11E0}" dt="2022-09-20T18:59:29.560" v="95" actId="26606"/>
          <ac:spMkLst>
            <pc:docMk/>
            <pc:sldMk cId="3268423151" sldId="262"/>
            <ac:spMk id="34" creationId="{5E52985E-2553-471E-82AA-5ED7A329890A}"/>
          </ac:spMkLst>
        </pc:spChg>
        <pc:spChg chg="add del">
          <ac:chgData name="Lauryn Burleigh" userId="931476c4-287c-4a11-b960-3885fffaa33f" providerId="ADAL" clId="{59100A00-8169-4ADD-834B-3C4B287A11E0}" dt="2022-09-20T18:59:33.910" v="97" actId="26606"/>
          <ac:spMkLst>
            <pc:docMk/>
            <pc:sldMk cId="3268423151" sldId="262"/>
            <ac:spMk id="38" creationId="{9FC6858B-B383-4FB7-AAFA-9CBB9215D4BC}"/>
          </ac:spMkLst>
        </pc:spChg>
        <pc:spChg chg="add del">
          <ac:chgData name="Lauryn Burleigh" userId="931476c4-287c-4a11-b960-3885fffaa33f" providerId="ADAL" clId="{59100A00-8169-4ADD-834B-3C4B287A11E0}" dt="2022-09-20T18:59:33.910" v="97" actId="26606"/>
          <ac:spMkLst>
            <pc:docMk/>
            <pc:sldMk cId="3268423151" sldId="262"/>
            <ac:spMk id="39" creationId="{633D240C-2220-494F-90F6-2A8A57C05CE0}"/>
          </ac:spMkLst>
        </pc:spChg>
        <pc:spChg chg="add del">
          <ac:chgData name="Lauryn Burleigh" userId="931476c4-287c-4a11-b960-3885fffaa33f" providerId="ADAL" clId="{59100A00-8169-4ADD-834B-3C4B287A11E0}" dt="2022-09-20T18:59:33.910" v="97" actId="26606"/>
          <ac:spMkLst>
            <pc:docMk/>
            <pc:sldMk cId="3268423151" sldId="262"/>
            <ac:spMk id="40" creationId="{82F8B5D5-EDD3-466C-9CFA-C8A8B1C7F6B8}"/>
          </ac:spMkLst>
        </pc:spChg>
        <pc:spChg chg="add del">
          <ac:chgData name="Lauryn Burleigh" userId="931476c4-287c-4a11-b960-3885fffaa33f" providerId="ADAL" clId="{59100A00-8169-4ADD-834B-3C4B287A11E0}" dt="2022-09-20T19:01:34.857" v="99" actId="26606"/>
          <ac:spMkLst>
            <pc:docMk/>
            <pc:sldMk cId="3268423151" sldId="262"/>
            <ac:spMk id="42" creationId="{5AAE9118-0436-4488-AC4A-C14DF6A7B6B1}"/>
          </ac:spMkLst>
        </pc:spChg>
        <pc:spChg chg="add del">
          <ac:chgData name="Lauryn Burleigh" userId="931476c4-287c-4a11-b960-3885fffaa33f" providerId="ADAL" clId="{59100A00-8169-4ADD-834B-3C4B287A11E0}" dt="2022-09-20T19:01:34.857" v="99" actId="26606"/>
          <ac:spMkLst>
            <pc:docMk/>
            <pc:sldMk cId="3268423151" sldId="262"/>
            <ac:spMk id="43" creationId="{48AADC38-41AB-482C-B8C3-6B9CD91B678A}"/>
          </ac:spMkLst>
        </pc:spChg>
        <pc:spChg chg="add del">
          <ac:chgData name="Lauryn Burleigh" userId="931476c4-287c-4a11-b960-3885fffaa33f" providerId="ADAL" clId="{59100A00-8169-4ADD-834B-3C4B287A11E0}" dt="2022-09-22T11:47:36.402" v="341" actId="26606"/>
          <ac:spMkLst>
            <pc:docMk/>
            <pc:sldMk cId="3268423151" sldId="262"/>
            <ac:spMk id="45" creationId="{4038CB10-1F5C-4D54-9DF7-12586DE5B007}"/>
          </ac:spMkLst>
        </pc:spChg>
        <pc:spChg chg="add del">
          <ac:chgData name="Lauryn Burleigh" userId="931476c4-287c-4a11-b960-3885fffaa33f" providerId="ADAL" clId="{59100A00-8169-4ADD-834B-3C4B287A11E0}" dt="2022-09-22T11:47:36.402" v="341" actId="26606"/>
          <ac:spMkLst>
            <pc:docMk/>
            <pc:sldMk cId="3268423151" sldId="262"/>
            <ac:spMk id="46" creationId="{73ED6512-6858-4552-B699-9A97FE9A4EA2}"/>
          </ac:spMkLst>
        </pc:spChg>
        <pc:spChg chg="add del">
          <ac:chgData name="Lauryn Burleigh" userId="931476c4-287c-4a11-b960-3885fffaa33f" providerId="ADAL" clId="{59100A00-8169-4ADD-834B-3C4B287A11E0}" dt="2022-09-22T11:47:36.394" v="340" actId="26606"/>
          <ac:spMkLst>
            <pc:docMk/>
            <pc:sldMk cId="3268423151" sldId="262"/>
            <ac:spMk id="51" creationId="{114C78B5-EC6B-4A39-8860-705100867457}"/>
          </ac:spMkLst>
        </pc:spChg>
        <pc:spChg chg="add">
          <ac:chgData name="Lauryn Burleigh" userId="931476c4-287c-4a11-b960-3885fffaa33f" providerId="ADAL" clId="{59100A00-8169-4ADD-834B-3C4B287A11E0}" dt="2022-09-22T11:47:36.402" v="341" actId="26606"/>
          <ac:spMkLst>
            <pc:docMk/>
            <pc:sldMk cId="3268423151" sldId="262"/>
            <ac:spMk id="57" creationId="{1E9986A5-A7D1-4022-BAC0-885FB7A141AE}"/>
          </ac:spMkLst>
        </pc:spChg>
        <pc:spChg chg="add">
          <ac:chgData name="Lauryn Burleigh" userId="931476c4-287c-4a11-b960-3885fffaa33f" providerId="ADAL" clId="{59100A00-8169-4ADD-834B-3C4B287A11E0}" dt="2022-09-22T11:47:36.402" v="341" actId="26606"/>
          <ac:spMkLst>
            <pc:docMk/>
            <pc:sldMk cId="3268423151" sldId="262"/>
            <ac:spMk id="58" creationId="{D2758DA7-6A89-49A1-B9F5-546D993242F8}"/>
          </ac:spMkLst>
        </pc:spChg>
        <pc:grpChg chg="add del">
          <ac:chgData name="Lauryn Burleigh" userId="931476c4-287c-4a11-b960-3885fffaa33f" providerId="ADAL" clId="{59100A00-8169-4ADD-834B-3C4B287A11E0}" dt="2022-09-20T18:58:46.557" v="91" actId="26606"/>
          <ac:grpSpMkLst>
            <pc:docMk/>
            <pc:sldMk cId="3268423151" sldId="262"/>
            <ac:grpSpMk id="25" creationId="{4A0B7C3A-EA33-4F48-9CC3-89BF84D47919}"/>
          </ac:grpSpMkLst>
        </pc:grpChg>
        <pc:grpChg chg="add del">
          <ac:chgData name="Lauryn Burleigh" userId="931476c4-287c-4a11-b960-3885fffaa33f" providerId="ADAL" clId="{59100A00-8169-4ADD-834B-3C4B287A11E0}" dt="2022-09-22T11:47:36.394" v="340" actId="26606"/>
          <ac:grpSpMkLst>
            <pc:docMk/>
            <pc:sldMk cId="3268423151" sldId="262"/>
            <ac:grpSpMk id="53" creationId="{A50943B0-FDF7-4C2C-B784-9208C945A8C3}"/>
          </ac:grpSpMkLst>
        </pc:grpChg>
        <pc:picChg chg="add mod ord">
          <ac:chgData name="Lauryn Burleigh" userId="931476c4-287c-4a11-b960-3885fffaa33f" providerId="ADAL" clId="{59100A00-8169-4ADD-834B-3C4B287A11E0}" dt="2022-09-22T11:47:36.402" v="341" actId="26606"/>
          <ac:picMkLst>
            <pc:docMk/>
            <pc:sldMk cId="3268423151" sldId="262"/>
            <ac:picMk id="4" creationId="{28262405-AD87-8D20-6545-056F9D1C4989}"/>
          </ac:picMkLst>
        </pc:picChg>
        <pc:picChg chg="add mod">
          <ac:chgData name="Lauryn Burleigh" userId="931476c4-287c-4a11-b960-3885fffaa33f" providerId="ADAL" clId="{59100A00-8169-4ADD-834B-3C4B287A11E0}" dt="2022-09-22T11:47:36.402" v="341" actId="26606"/>
          <ac:picMkLst>
            <pc:docMk/>
            <pc:sldMk cId="3268423151" sldId="262"/>
            <ac:picMk id="5" creationId="{40839456-B26F-EB5F-C249-237E43DBE422}"/>
          </ac:picMkLst>
        </pc:picChg>
        <pc:picChg chg="add del mod">
          <ac:chgData name="Lauryn Burleigh" userId="931476c4-287c-4a11-b960-3885fffaa33f" providerId="ADAL" clId="{59100A00-8169-4ADD-834B-3C4B287A11E0}" dt="2022-09-20T19:01:40.819" v="102"/>
          <ac:picMkLst>
            <pc:docMk/>
            <pc:sldMk cId="3268423151" sldId="262"/>
            <ac:picMk id="6" creationId="{E513F0F8-CC80-5C55-59C2-01E9DE602491}"/>
          </ac:picMkLst>
        </pc:picChg>
        <pc:picChg chg="add del mod">
          <ac:chgData name="Lauryn Burleigh" userId="931476c4-287c-4a11-b960-3885fffaa33f" providerId="ADAL" clId="{59100A00-8169-4ADD-834B-3C4B287A11E0}" dt="2022-09-22T11:47:08.948" v="336" actId="21"/>
          <ac:picMkLst>
            <pc:docMk/>
            <pc:sldMk cId="3268423151" sldId="262"/>
            <ac:picMk id="7" creationId="{CEAE6DCB-7302-412D-C3C7-CED8A90E7D08}"/>
          </ac:picMkLst>
        </pc:picChg>
        <pc:picChg chg="add mod ord modCrop">
          <ac:chgData name="Lauryn Burleigh" userId="931476c4-287c-4a11-b960-3885fffaa33f" providerId="ADAL" clId="{59100A00-8169-4ADD-834B-3C4B287A11E0}" dt="2022-09-22T18:37:29.866" v="592" actId="1076"/>
          <ac:picMkLst>
            <pc:docMk/>
            <pc:sldMk cId="3268423151" sldId="262"/>
            <ac:picMk id="11" creationId="{1CB5F5F5-4814-3053-4D2F-4C85688083D3}"/>
          </ac:picMkLst>
        </pc:picChg>
        <pc:picChg chg="add mod">
          <ac:chgData name="Lauryn Burleigh" userId="931476c4-287c-4a11-b960-3885fffaa33f" providerId="ADAL" clId="{59100A00-8169-4ADD-834B-3C4B287A11E0}" dt="2022-09-22T18:37:52.012" v="594" actId="1076"/>
          <ac:picMkLst>
            <pc:docMk/>
            <pc:sldMk cId="3268423151" sldId="262"/>
            <ac:picMk id="13" creationId="{016C9193-E196-813D-2F1C-056B014466F6}"/>
          </ac:picMkLst>
        </pc:picChg>
        <pc:cxnChg chg="add del">
          <ac:chgData name="Lauryn Burleigh" userId="931476c4-287c-4a11-b960-3885fffaa33f" providerId="ADAL" clId="{59100A00-8169-4ADD-834B-3C4B287A11E0}" dt="2022-09-20T18:58:46.557" v="91" actId="26606"/>
          <ac:cxnSpMkLst>
            <pc:docMk/>
            <pc:sldMk cId="3268423151" sldId="262"/>
            <ac:cxnSpMk id="24" creationId="{C49DA8F6-BCC1-4447-B54C-57856834B94B}"/>
          </ac:cxnSpMkLst>
        </pc:cxnChg>
        <pc:cxnChg chg="add del">
          <ac:chgData name="Lauryn Burleigh" userId="931476c4-287c-4a11-b960-3885fffaa33f" providerId="ADAL" clId="{59100A00-8169-4ADD-834B-3C4B287A11E0}" dt="2022-09-20T19:01:34.873" v="100" actId="26606"/>
          <ac:cxnSpMkLst>
            <pc:docMk/>
            <pc:sldMk cId="3268423151" sldId="262"/>
            <ac:cxnSpMk id="29" creationId="{AF5191F1-A1C8-4AEE-8007-DF304E42B15E}"/>
          </ac:cxnSpMkLst>
        </pc:cxnChg>
        <pc:cxnChg chg="add del">
          <ac:chgData name="Lauryn Burleigh" userId="931476c4-287c-4a11-b960-3885fffaa33f" providerId="ADAL" clId="{59100A00-8169-4ADD-834B-3C4B287A11E0}" dt="2022-09-20T18:59:29.560" v="95" actId="26606"/>
          <ac:cxnSpMkLst>
            <pc:docMk/>
            <pc:sldMk cId="3268423151" sldId="262"/>
            <ac:cxnSpMk id="36" creationId="{DAE3ABC6-4042-4293-A7DF-F01181363B7E}"/>
          </ac:cxnSpMkLst>
        </pc:cxnChg>
      </pc:sldChg>
      <pc:sldChg chg="addSp delSp modSp add del mod">
        <pc:chgData name="Lauryn Burleigh" userId="931476c4-287c-4a11-b960-3885fffaa33f" providerId="ADAL" clId="{59100A00-8169-4ADD-834B-3C4B287A11E0}" dt="2022-09-20T18:57:19.069" v="61" actId="2890"/>
        <pc:sldMkLst>
          <pc:docMk/>
          <pc:sldMk cId="3398739230" sldId="262"/>
        </pc:sldMkLst>
        <pc:picChg chg="add del mod">
          <ac:chgData name="Lauryn Burleigh" userId="931476c4-287c-4a11-b960-3885fffaa33f" providerId="ADAL" clId="{59100A00-8169-4ADD-834B-3C4B287A11E0}" dt="2022-09-20T18:57:17.859" v="58"/>
          <ac:picMkLst>
            <pc:docMk/>
            <pc:sldMk cId="3398739230" sldId="262"/>
            <ac:picMk id="4" creationId="{F8D166AB-C8F3-FEE8-FF24-667694EB4E99}"/>
          </ac:picMkLst>
        </pc:picChg>
        <pc:picChg chg="add del">
          <ac:chgData name="Lauryn Burleigh" userId="931476c4-287c-4a11-b960-3885fffaa33f" providerId="ADAL" clId="{59100A00-8169-4ADD-834B-3C4B287A11E0}" dt="2022-09-20T18:57:18.686" v="60" actId="478"/>
          <ac:picMkLst>
            <pc:docMk/>
            <pc:sldMk cId="3398739230" sldId="262"/>
            <ac:picMk id="5" creationId="{5EF3ED67-926E-C8DA-0444-73B1172D5DAC}"/>
          </ac:picMkLst>
        </pc:picChg>
        <pc:picChg chg="add del mod">
          <ac:chgData name="Lauryn Burleigh" userId="931476c4-287c-4a11-b960-3885fffaa33f" providerId="ADAL" clId="{59100A00-8169-4ADD-834B-3C4B287A11E0}" dt="2022-09-20T18:57:17.310" v="57"/>
          <ac:picMkLst>
            <pc:docMk/>
            <pc:sldMk cId="3398739230" sldId="262"/>
            <ac:picMk id="6" creationId="{B199D7B0-5E5E-05FA-219B-DA81D3AE4D6D}"/>
          </ac:picMkLst>
        </pc:picChg>
        <pc:picChg chg="add del">
          <ac:chgData name="Lauryn Burleigh" userId="931476c4-287c-4a11-b960-3885fffaa33f" providerId="ADAL" clId="{59100A00-8169-4ADD-834B-3C4B287A11E0}" dt="2022-09-20T18:57:18.244" v="59" actId="478"/>
          <ac:picMkLst>
            <pc:docMk/>
            <pc:sldMk cId="3398739230" sldId="262"/>
            <ac:picMk id="7" creationId="{424C5BC4-7C9A-C9C9-880C-CD693E72448E}"/>
          </ac:picMkLst>
        </pc:picChg>
      </pc:sldChg>
      <pc:sldChg chg="del">
        <pc:chgData name="Lauryn Burleigh" userId="931476c4-287c-4a11-b960-3885fffaa33f" providerId="ADAL" clId="{59100A00-8169-4ADD-834B-3C4B287A11E0}" dt="2022-09-20T18:22:05.314" v="26" actId="47"/>
        <pc:sldMkLst>
          <pc:docMk/>
          <pc:sldMk cId="569806870" sldId="263"/>
        </pc:sldMkLst>
      </pc:sldChg>
      <pc:sldChg chg="addSp delSp modSp new mod">
        <pc:chgData name="Lauryn Burleigh" userId="931476c4-287c-4a11-b960-3885fffaa33f" providerId="ADAL" clId="{59100A00-8169-4ADD-834B-3C4B287A11E0}" dt="2022-09-23T11:48:20.705" v="858" actId="20577"/>
        <pc:sldMkLst>
          <pc:docMk/>
          <pc:sldMk cId="4137198267" sldId="263"/>
        </pc:sldMkLst>
        <pc:spChg chg="mod">
          <ac:chgData name="Lauryn Burleigh" userId="931476c4-287c-4a11-b960-3885fffaa33f" providerId="ADAL" clId="{59100A00-8169-4ADD-834B-3C4B287A11E0}" dt="2022-09-23T11:48:20.705" v="858" actId="20577"/>
          <ac:spMkLst>
            <pc:docMk/>
            <pc:sldMk cId="4137198267" sldId="263"/>
            <ac:spMk id="2" creationId="{192DB7FD-D2E5-04D8-FD80-B36A45478574}"/>
          </ac:spMkLst>
        </pc:spChg>
        <pc:spChg chg="del">
          <ac:chgData name="Lauryn Burleigh" userId="931476c4-287c-4a11-b960-3885fffaa33f" providerId="ADAL" clId="{59100A00-8169-4ADD-834B-3C4B287A11E0}" dt="2022-09-23T11:40:07.072" v="822"/>
          <ac:spMkLst>
            <pc:docMk/>
            <pc:sldMk cId="4137198267" sldId="263"/>
            <ac:spMk id="3" creationId="{86521829-4445-7E3B-9C53-63A8D5C16D6D}"/>
          </ac:spMkLst>
        </pc:spChg>
        <pc:picChg chg="add mod">
          <ac:chgData name="Lauryn Burleigh" userId="931476c4-287c-4a11-b960-3885fffaa33f" providerId="ADAL" clId="{59100A00-8169-4ADD-834B-3C4B287A11E0}" dt="2022-09-23T11:40:22.089" v="827" actId="1076"/>
          <ac:picMkLst>
            <pc:docMk/>
            <pc:sldMk cId="4137198267" sldId="263"/>
            <ac:picMk id="5" creationId="{2F66E3D8-C07A-8280-D005-C6B52CB774D0}"/>
          </ac:picMkLst>
        </pc:picChg>
        <pc:picChg chg="add mod">
          <ac:chgData name="Lauryn Burleigh" userId="931476c4-287c-4a11-b960-3885fffaa33f" providerId="ADAL" clId="{59100A00-8169-4ADD-834B-3C4B287A11E0}" dt="2022-09-23T11:47:59.856" v="835" actId="1076"/>
          <ac:picMkLst>
            <pc:docMk/>
            <pc:sldMk cId="4137198267" sldId="263"/>
            <ac:picMk id="7" creationId="{5CFD6AD4-9AD0-37E9-9384-A2A8C819F6F7}"/>
          </ac:picMkLst>
        </pc:picChg>
        <pc:picChg chg="add mod">
          <ac:chgData name="Lauryn Burleigh" userId="931476c4-287c-4a11-b960-3885fffaa33f" providerId="ADAL" clId="{59100A00-8169-4ADD-834B-3C4B287A11E0}" dt="2022-09-23T11:48:01.776" v="836" actId="1076"/>
          <ac:picMkLst>
            <pc:docMk/>
            <pc:sldMk cId="4137198267" sldId="263"/>
            <ac:picMk id="9" creationId="{60D3B51C-B23D-BE10-BC9E-AE3E35B3F08F}"/>
          </ac:picMkLst>
        </pc:picChg>
      </pc:sldChg>
    </pc:docChg>
  </pc:docChgLst>
  <pc:docChgLst>
    <pc:chgData name="Lauryn Burleigh" userId="931476c4-287c-4a11-b960-3885fffaa33f" providerId="ADAL" clId="{72CFE240-6AD9-42BA-BF70-B5CB75CFFD48}"/>
    <pc:docChg chg="custSel addSld modSld">
      <pc:chgData name="Lauryn Burleigh" userId="931476c4-287c-4a11-b960-3885fffaa33f" providerId="ADAL" clId="{72CFE240-6AD9-42BA-BF70-B5CB75CFFD48}" dt="2022-10-06T21:46:25.387" v="1802" actId="20577"/>
      <pc:docMkLst>
        <pc:docMk/>
      </pc:docMkLst>
      <pc:sldChg chg="delSp modSp mod">
        <pc:chgData name="Lauryn Burleigh" userId="931476c4-287c-4a11-b960-3885fffaa33f" providerId="ADAL" clId="{72CFE240-6AD9-42BA-BF70-B5CB75CFFD48}" dt="2022-10-06T21:46:25.387" v="1802" actId="20577"/>
        <pc:sldMkLst>
          <pc:docMk/>
          <pc:sldMk cId="2816472100" sldId="258"/>
        </pc:sldMkLst>
        <pc:spChg chg="mod">
          <ac:chgData name="Lauryn Burleigh" userId="931476c4-287c-4a11-b960-3885fffaa33f" providerId="ADAL" clId="{72CFE240-6AD9-42BA-BF70-B5CB75CFFD48}" dt="2022-10-06T21:46:25.387" v="1802" actId="20577"/>
          <ac:spMkLst>
            <pc:docMk/>
            <pc:sldMk cId="2816472100" sldId="258"/>
            <ac:spMk id="3" creationId="{EB4389D9-3A8E-4C4F-A0C2-081D9AE349B7}"/>
          </ac:spMkLst>
        </pc:spChg>
        <pc:picChg chg="del">
          <ac:chgData name="Lauryn Burleigh" userId="931476c4-287c-4a11-b960-3885fffaa33f" providerId="ADAL" clId="{72CFE240-6AD9-42BA-BF70-B5CB75CFFD48}" dt="2022-10-05T20:27:29.058" v="16" actId="478"/>
          <ac:picMkLst>
            <pc:docMk/>
            <pc:sldMk cId="2816472100" sldId="258"/>
            <ac:picMk id="4" creationId="{85D17782-28A0-F030-4F92-7110DFDA6C26}"/>
          </ac:picMkLst>
        </pc:picChg>
      </pc:sldChg>
      <pc:sldChg chg="modSp mod">
        <pc:chgData name="Lauryn Burleigh" userId="931476c4-287c-4a11-b960-3885fffaa33f" providerId="ADAL" clId="{72CFE240-6AD9-42BA-BF70-B5CB75CFFD48}" dt="2022-10-06T21:38:49.661" v="1639" actId="115"/>
        <pc:sldMkLst>
          <pc:docMk/>
          <pc:sldMk cId="37553369" sldId="261"/>
        </pc:sldMkLst>
        <pc:graphicFrameChg chg="modGraphic">
          <ac:chgData name="Lauryn Burleigh" userId="931476c4-287c-4a11-b960-3885fffaa33f" providerId="ADAL" clId="{72CFE240-6AD9-42BA-BF70-B5CB75CFFD48}" dt="2022-10-06T21:38:49.661" v="1639" actId="115"/>
          <ac:graphicFrameMkLst>
            <pc:docMk/>
            <pc:sldMk cId="37553369" sldId="261"/>
            <ac:graphicFrameMk id="4" creationId="{49CF6688-A425-1764-6699-67DC71DB3168}"/>
          </ac:graphicFrameMkLst>
        </pc:graphicFrameChg>
      </pc:sldChg>
      <pc:sldChg chg="addSp delSp modSp mod">
        <pc:chgData name="Lauryn Burleigh" userId="931476c4-287c-4a11-b960-3885fffaa33f" providerId="ADAL" clId="{72CFE240-6AD9-42BA-BF70-B5CB75CFFD48}" dt="2022-10-06T21:43:48.202" v="1695" actId="21"/>
        <pc:sldMkLst>
          <pc:docMk/>
          <pc:sldMk cId="3268423151" sldId="262"/>
        </pc:sldMkLst>
        <pc:spChg chg="mod">
          <ac:chgData name="Lauryn Burleigh" userId="931476c4-287c-4a11-b960-3885fffaa33f" providerId="ADAL" clId="{72CFE240-6AD9-42BA-BF70-B5CB75CFFD48}" dt="2022-10-06T18:44:39.253" v="216" actId="20577"/>
          <ac:spMkLst>
            <pc:docMk/>
            <pc:sldMk cId="3268423151" sldId="262"/>
            <ac:spMk id="2" creationId="{18053770-F72B-9901-B23D-D099BA9BC1B5}"/>
          </ac:spMkLst>
        </pc:spChg>
        <pc:spChg chg="mod">
          <ac:chgData name="Lauryn Burleigh" userId="931476c4-287c-4a11-b960-3885fffaa33f" providerId="ADAL" clId="{72CFE240-6AD9-42BA-BF70-B5CB75CFFD48}" dt="2022-10-06T21:20:02.422" v="800" actId="20577"/>
          <ac:spMkLst>
            <pc:docMk/>
            <pc:sldMk cId="3268423151" sldId="262"/>
            <ac:spMk id="3" creationId="{D5C343A2-8CC3-1BA9-3B71-A52F5738AAC4}"/>
          </ac:spMkLst>
        </pc:spChg>
        <pc:spChg chg="del">
          <ac:chgData name="Lauryn Burleigh" userId="931476c4-287c-4a11-b960-3885fffaa33f" providerId="ADAL" clId="{72CFE240-6AD9-42BA-BF70-B5CB75CFFD48}" dt="2022-10-06T18:44:53.327" v="223" actId="478"/>
          <ac:spMkLst>
            <pc:docMk/>
            <pc:sldMk cId="3268423151" sldId="262"/>
            <ac:spMk id="11" creationId="{1B4C3CC1-A4EA-F088-5B30-67CFB5542353}"/>
          </ac:spMkLst>
        </pc:spChg>
        <pc:spChg chg="del">
          <ac:chgData name="Lauryn Burleigh" userId="931476c4-287c-4a11-b960-3885fffaa33f" providerId="ADAL" clId="{72CFE240-6AD9-42BA-BF70-B5CB75CFFD48}" dt="2022-10-06T18:44:49.855" v="222" actId="478"/>
          <ac:spMkLst>
            <pc:docMk/>
            <pc:sldMk cId="3268423151" sldId="262"/>
            <ac:spMk id="12" creationId="{4672895C-44BE-2E0A-61B7-A208188E4A0B}"/>
          </ac:spMkLst>
        </pc:spChg>
        <pc:spChg chg="del">
          <ac:chgData name="Lauryn Burleigh" userId="931476c4-287c-4a11-b960-3885fffaa33f" providerId="ADAL" clId="{72CFE240-6AD9-42BA-BF70-B5CB75CFFD48}" dt="2022-10-06T18:44:47.297" v="221" actId="478"/>
          <ac:spMkLst>
            <pc:docMk/>
            <pc:sldMk cId="3268423151" sldId="262"/>
            <ac:spMk id="17" creationId="{190CDC5B-4728-FA0D-A261-FB7287C68F17}"/>
          </ac:spMkLst>
        </pc:spChg>
        <pc:picChg chg="add del mod">
          <ac:chgData name="Lauryn Burleigh" userId="931476c4-287c-4a11-b960-3885fffaa33f" providerId="ADAL" clId="{72CFE240-6AD9-42BA-BF70-B5CB75CFFD48}" dt="2022-10-06T21:42:26.153" v="1664" actId="478"/>
          <ac:picMkLst>
            <pc:docMk/>
            <pc:sldMk cId="3268423151" sldId="262"/>
            <ac:picMk id="5" creationId="{3D32F191-94BD-69D6-8A2F-067C66A52F38}"/>
          </ac:picMkLst>
        </pc:picChg>
        <pc:picChg chg="del">
          <ac:chgData name="Lauryn Burleigh" userId="931476c4-287c-4a11-b960-3885fffaa33f" providerId="ADAL" clId="{72CFE240-6AD9-42BA-BF70-B5CB75CFFD48}" dt="2022-10-06T18:44:42.022" v="217" actId="478"/>
          <ac:picMkLst>
            <pc:docMk/>
            <pc:sldMk cId="3268423151" sldId="262"/>
            <ac:picMk id="5" creationId="{4410B441-7677-CD2A-7CDB-763D3D1E8415}"/>
          </ac:picMkLst>
        </pc:picChg>
        <pc:picChg chg="del mod">
          <ac:chgData name="Lauryn Burleigh" userId="931476c4-287c-4a11-b960-3885fffaa33f" providerId="ADAL" clId="{72CFE240-6AD9-42BA-BF70-B5CB75CFFD48}" dt="2022-10-06T18:44:43.281" v="219" actId="478"/>
          <ac:picMkLst>
            <pc:docMk/>
            <pc:sldMk cId="3268423151" sldId="262"/>
            <ac:picMk id="7" creationId="{1FE00A9B-F85D-776C-6F09-3FDE55888428}"/>
          </ac:picMkLst>
        </pc:picChg>
        <pc:picChg chg="add del mod">
          <ac:chgData name="Lauryn Burleigh" userId="931476c4-287c-4a11-b960-3885fffaa33f" providerId="ADAL" clId="{72CFE240-6AD9-42BA-BF70-B5CB75CFFD48}" dt="2022-10-06T21:40:45.189" v="1647" actId="478"/>
          <ac:picMkLst>
            <pc:docMk/>
            <pc:sldMk cId="3268423151" sldId="262"/>
            <ac:picMk id="7" creationId="{D299C49B-4269-D5AC-1E87-085781DFF54A}"/>
          </ac:picMkLst>
        </pc:picChg>
        <pc:picChg chg="del">
          <ac:chgData name="Lauryn Burleigh" userId="931476c4-287c-4a11-b960-3885fffaa33f" providerId="ADAL" clId="{72CFE240-6AD9-42BA-BF70-B5CB75CFFD48}" dt="2022-10-06T18:44:44.606" v="220" actId="478"/>
          <ac:picMkLst>
            <pc:docMk/>
            <pc:sldMk cId="3268423151" sldId="262"/>
            <ac:picMk id="9" creationId="{01D3E8BF-CE08-A27B-6189-316E5DAAD657}"/>
          </ac:picMkLst>
        </pc:picChg>
        <pc:picChg chg="add del mod">
          <ac:chgData name="Lauryn Burleigh" userId="931476c4-287c-4a11-b960-3885fffaa33f" providerId="ADAL" clId="{72CFE240-6AD9-42BA-BF70-B5CB75CFFD48}" dt="2022-10-06T21:43:38.725" v="1692" actId="21"/>
          <ac:picMkLst>
            <pc:docMk/>
            <pc:sldMk cId="3268423151" sldId="262"/>
            <ac:picMk id="9" creationId="{59EA225D-DA19-6E6B-A0A8-8406E166FCF8}"/>
          </ac:picMkLst>
        </pc:picChg>
        <pc:picChg chg="del mod">
          <ac:chgData name="Lauryn Burleigh" userId="931476c4-287c-4a11-b960-3885fffaa33f" providerId="ADAL" clId="{72CFE240-6AD9-42BA-BF70-B5CB75CFFD48}" dt="2022-10-06T21:40:36.426" v="1645" actId="21"/>
          <ac:picMkLst>
            <pc:docMk/>
            <pc:sldMk cId="3268423151" sldId="262"/>
            <ac:picMk id="10" creationId="{17CDF0FE-54E1-21BA-3DAF-CFC0F93BF34A}"/>
          </ac:picMkLst>
        </pc:picChg>
        <pc:picChg chg="add del mod">
          <ac:chgData name="Lauryn Burleigh" userId="931476c4-287c-4a11-b960-3885fffaa33f" providerId="ADAL" clId="{72CFE240-6AD9-42BA-BF70-B5CB75CFFD48}" dt="2022-10-06T21:41:41.541" v="1656" actId="478"/>
          <ac:picMkLst>
            <pc:docMk/>
            <pc:sldMk cId="3268423151" sldId="262"/>
            <ac:picMk id="12" creationId="{7B47739A-A2A4-5E23-5C3C-696233D112BD}"/>
          </ac:picMkLst>
        </pc:picChg>
        <pc:picChg chg="add del mod modCrop">
          <ac:chgData name="Lauryn Burleigh" userId="931476c4-287c-4a11-b960-3885fffaa33f" providerId="ADAL" clId="{72CFE240-6AD9-42BA-BF70-B5CB75CFFD48}" dt="2022-10-06T21:43:48.202" v="1695" actId="21"/>
          <ac:picMkLst>
            <pc:docMk/>
            <pc:sldMk cId="3268423151" sldId="262"/>
            <ac:picMk id="15" creationId="{FE64AD9B-8D06-95BE-A4F0-C31F03665792}"/>
          </ac:picMkLst>
        </pc:picChg>
      </pc:sldChg>
      <pc:sldChg chg="modSp mod">
        <pc:chgData name="Lauryn Burleigh" userId="931476c4-287c-4a11-b960-3885fffaa33f" providerId="ADAL" clId="{72CFE240-6AD9-42BA-BF70-B5CB75CFFD48}" dt="2022-10-06T19:17:36.208" v="792"/>
        <pc:sldMkLst>
          <pc:docMk/>
          <pc:sldMk cId="4137198267" sldId="263"/>
        </pc:sldMkLst>
        <pc:spChg chg="mod">
          <ac:chgData name="Lauryn Burleigh" userId="931476c4-287c-4a11-b960-3885fffaa33f" providerId="ADAL" clId="{72CFE240-6AD9-42BA-BF70-B5CB75CFFD48}" dt="2022-10-06T18:37:13.522" v="128" actId="20577"/>
          <ac:spMkLst>
            <pc:docMk/>
            <pc:sldMk cId="4137198267" sldId="263"/>
            <ac:spMk id="2" creationId="{192DB7FD-D2E5-04D8-FD80-B36A45478574}"/>
          </ac:spMkLst>
        </pc:spChg>
        <pc:spChg chg="mod">
          <ac:chgData name="Lauryn Burleigh" userId="931476c4-287c-4a11-b960-3885fffaa33f" providerId="ADAL" clId="{72CFE240-6AD9-42BA-BF70-B5CB75CFFD48}" dt="2022-10-06T19:17:36.208" v="792"/>
          <ac:spMkLst>
            <pc:docMk/>
            <pc:sldMk cId="4137198267" sldId="263"/>
            <ac:spMk id="4" creationId="{C52B1CAF-ADF5-87C3-82F7-68BFC275E1FC}"/>
          </ac:spMkLst>
        </pc:spChg>
      </pc:sldChg>
      <pc:sldChg chg="modSp new mod">
        <pc:chgData name="Lauryn Burleigh" userId="931476c4-287c-4a11-b960-3885fffaa33f" providerId="ADAL" clId="{72CFE240-6AD9-42BA-BF70-B5CB75CFFD48}" dt="2022-10-06T18:58:36.654" v="753" actId="20577"/>
        <pc:sldMkLst>
          <pc:docMk/>
          <pc:sldMk cId="3414127965" sldId="264"/>
        </pc:sldMkLst>
        <pc:spChg chg="mod">
          <ac:chgData name="Lauryn Burleigh" userId="931476c4-287c-4a11-b960-3885fffaa33f" providerId="ADAL" clId="{72CFE240-6AD9-42BA-BF70-B5CB75CFFD48}" dt="2022-10-06T18:45:10.788" v="264" actId="20577"/>
          <ac:spMkLst>
            <pc:docMk/>
            <pc:sldMk cId="3414127965" sldId="264"/>
            <ac:spMk id="2" creationId="{329E7A9C-5030-7EDD-B12F-44291083117D}"/>
          </ac:spMkLst>
        </pc:spChg>
        <pc:spChg chg="mod">
          <ac:chgData name="Lauryn Burleigh" userId="931476c4-287c-4a11-b960-3885fffaa33f" providerId="ADAL" clId="{72CFE240-6AD9-42BA-BF70-B5CB75CFFD48}" dt="2022-10-06T18:58:36.654" v="753" actId="20577"/>
          <ac:spMkLst>
            <pc:docMk/>
            <pc:sldMk cId="3414127965" sldId="264"/>
            <ac:spMk id="3" creationId="{917C1679-0347-D10B-9F06-297C9C52C024}"/>
          </ac:spMkLst>
        </pc:spChg>
      </pc:sldChg>
      <pc:sldChg chg="addSp delSp modSp new mod setBg">
        <pc:chgData name="Lauryn Burleigh" userId="931476c4-287c-4a11-b960-3885fffaa33f" providerId="ADAL" clId="{72CFE240-6AD9-42BA-BF70-B5CB75CFFD48}" dt="2022-10-06T21:46:02.444" v="1777" actId="1076"/>
        <pc:sldMkLst>
          <pc:docMk/>
          <pc:sldMk cId="3492064998" sldId="265"/>
        </pc:sldMkLst>
        <pc:spChg chg="mod">
          <ac:chgData name="Lauryn Burleigh" userId="931476c4-287c-4a11-b960-3885fffaa33f" providerId="ADAL" clId="{72CFE240-6AD9-42BA-BF70-B5CB75CFFD48}" dt="2022-10-06T21:44:19.227" v="1697" actId="26606"/>
          <ac:spMkLst>
            <pc:docMk/>
            <pc:sldMk cId="3492064998" sldId="265"/>
            <ac:spMk id="2" creationId="{A8B2C45B-4505-1202-5B22-512C19B89EE5}"/>
          </ac:spMkLst>
        </pc:spChg>
        <pc:spChg chg="mod">
          <ac:chgData name="Lauryn Burleigh" userId="931476c4-287c-4a11-b960-3885fffaa33f" providerId="ADAL" clId="{72CFE240-6AD9-42BA-BF70-B5CB75CFFD48}" dt="2022-10-06T21:44:19.227" v="1697" actId="26606"/>
          <ac:spMkLst>
            <pc:docMk/>
            <pc:sldMk cId="3492064998" sldId="265"/>
            <ac:spMk id="3" creationId="{BFCF92B0-F8F0-1EF1-D5F9-7602729F7D4D}"/>
          </ac:spMkLst>
        </pc:spChg>
        <pc:spChg chg="add mod">
          <ac:chgData name="Lauryn Burleigh" userId="931476c4-287c-4a11-b960-3885fffaa33f" providerId="ADAL" clId="{72CFE240-6AD9-42BA-BF70-B5CB75CFFD48}" dt="2022-10-06T21:45:25.393" v="1744" actId="404"/>
          <ac:spMkLst>
            <pc:docMk/>
            <pc:sldMk cId="3492064998" sldId="265"/>
            <ac:spMk id="8" creationId="{8D28256E-ACCC-3B7A-BDFC-9FB62E2B6D5A}"/>
          </ac:spMkLst>
        </pc:spChg>
        <pc:spChg chg="add mod">
          <ac:chgData name="Lauryn Burleigh" userId="931476c4-287c-4a11-b960-3885fffaa33f" providerId="ADAL" clId="{72CFE240-6AD9-42BA-BF70-B5CB75CFFD48}" dt="2022-10-06T21:46:02.444" v="1777" actId="1076"/>
          <ac:spMkLst>
            <pc:docMk/>
            <pc:sldMk cId="3492064998" sldId="265"/>
            <ac:spMk id="9" creationId="{DF242A1B-1D42-EC0A-238A-A033E95EE505}"/>
          </ac:spMkLst>
        </pc:spChg>
        <pc:spChg chg="add">
          <ac:chgData name="Lauryn Burleigh" userId="931476c4-287c-4a11-b960-3885fffaa33f" providerId="ADAL" clId="{72CFE240-6AD9-42BA-BF70-B5CB75CFFD48}" dt="2022-10-06T21:44:19.227" v="1697" actId="26606"/>
          <ac:spMkLst>
            <pc:docMk/>
            <pc:sldMk cId="3492064998" sldId="265"/>
            <ac:spMk id="10" creationId="{5B9CE10B-7217-4727-A3A7-5DF664DEB4F7}"/>
          </ac:spMkLst>
        </pc:spChg>
        <pc:spChg chg="add">
          <ac:chgData name="Lauryn Burleigh" userId="931476c4-287c-4a11-b960-3885fffaa33f" providerId="ADAL" clId="{72CFE240-6AD9-42BA-BF70-B5CB75CFFD48}" dt="2022-10-06T21:44:19.227" v="1697" actId="26606"/>
          <ac:spMkLst>
            <pc:docMk/>
            <pc:sldMk cId="3492064998" sldId="265"/>
            <ac:spMk id="16" creationId="{04357C93-F0CB-4A1C-8F77-4E9063789819}"/>
          </ac:spMkLst>
        </pc:spChg>
        <pc:grpChg chg="add">
          <ac:chgData name="Lauryn Burleigh" userId="931476c4-287c-4a11-b960-3885fffaa33f" providerId="ADAL" clId="{72CFE240-6AD9-42BA-BF70-B5CB75CFFD48}" dt="2022-10-06T21:44:19.227" v="1697" actId="26606"/>
          <ac:grpSpMkLst>
            <pc:docMk/>
            <pc:sldMk cId="3492064998" sldId="265"/>
            <ac:grpSpMk id="12" creationId="{3AF6A671-C637-4547-85F4-51B6D1881399}"/>
          </ac:grpSpMkLst>
        </pc:grpChg>
        <pc:picChg chg="add mod">
          <ac:chgData name="Lauryn Burleigh" userId="931476c4-287c-4a11-b960-3885fffaa33f" providerId="ADAL" clId="{72CFE240-6AD9-42BA-BF70-B5CB75CFFD48}" dt="2022-10-06T21:44:19.227" v="1697" actId="26606"/>
          <ac:picMkLst>
            <pc:docMk/>
            <pc:sldMk cId="3492064998" sldId="265"/>
            <ac:picMk id="4" creationId="{D9AA3C66-C03C-564E-8345-DD3F1445FC7F}"/>
          </ac:picMkLst>
        </pc:picChg>
        <pc:picChg chg="add mod">
          <ac:chgData name="Lauryn Burleigh" userId="931476c4-287c-4a11-b960-3885fffaa33f" providerId="ADAL" clId="{72CFE240-6AD9-42BA-BF70-B5CB75CFFD48}" dt="2022-10-06T21:44:19.227" v="1697" actId="26606"/>
          <ac:picMkLst>
            <pc:docMk/>
            <pc:sldMk cId="3492064998" sldId="265"/>
            <ac:picMk id="5" creationId="{FEC024D2-6587-938B-B845-D01671A60246}"/>
          </ac:picMkLst>
        </pc:picChg>
        <pc:picChg chg="add del mod">
          <ac:chgData name="Lauryn Burleigh" userId="931476c4-287c-4a11-b960-3885fffaa33f" providerId="ADAL" clId="{72CFE240-6AD9-42BA-BF70-B5CB75CFFD48}" dt="2022-10-06T21:44:27.740" v="1699"/>
          <ac:picMkLst>
            <pc:docMk/>
            <pc:sldMk cId="3492064998" sldId="265"/>
            <ac:picMk id="6" creationId="{A3946BFF-9B97-FA85-9971-BEFBBF839B15}"/>
          </ac:picMkLst>
        </pc:picChg>
        <pc:picChg chg="add mod">
          <ac:chgData name="Lauryn Burleigh" userId="931476c4-287c-4a11-b960-3885fffaa33f" providerId="ADAL" clId="{72CFE240-6AD9-42BA-BF70-B5CB75CFFD48}" dt="2022-10-06T21:44:52.077" v="1701" actId="1076"/>
          <ac:picMkLst>
            <pc:docMk/>
            <pc:sldMk cId="3492064998" sldId="265"/>
            <ac:picMk id="7" creationId="{72FA0E3F-6480-45B7-F15E-428C657D1059}"/>
          </ac:picMkLst>
        </pc:picChg>
      </pc:sldChg>
    </pc:docChg>
  </pc:docChgLst>
  <pc:docChgLst>
    <pc:chgData name="Lauryn Burleigh" userId="931476c4-287c-4a11-b960-3885fffaa33f" providerId="ADAL" clId="{D1DC8D04-9C58-477E-A197-BE85737EDA72}"/>
    <pc:docChg chg="delSld modSld">
      <pc:chgData name="Lauryn Burleigh" userId="931476c4-287c-4a11-b960-3885fffaa33f" providerId="ADAL" clId="{D1DC8D04-9C58-477E-A197-BE85737EDA72}" dt="2022-10-07T17:47:43.512" v="3" actId="20577"/>
      <pc:docMkLst>
        <pc:docMk/>
      </pc:docMkLst>
      <pc:sldChg chg="del">
        <pc:chgData name="Lauryn Burleigh" userId="931476c4-287c-4a11-b960-3885fffaa33f" providerId="ADAL" clId="{D1DC8D04-9C58-477E-A197-BE85737EDA72}" dt="2022-10-07T17:47:26.258" v="0" actId="2696"/>
        <pc:sldMkLst>
          <pc:docMk/>
          <pc:sldMk cId="3268423151" sldId="262"/>
        </pc:sldMkLst>
      </pc:sldChg>
      <pc:sldChg chg="modSp mod">
        <pc:chgData name="Lauryn Burleigh" userId="931476c4-287c-4a11-b960-3885fffaa33f" providerId="ADAL" clId="{D1DC8D04-9C58-477E-A197-BE85737EDA72}" dt="2022-10-07T17:47:43.512" v="3" actId="20577"/>
        <pc:sldMkLst>
          <pc:docMk/>
          <pc:sldMk cId="3492064998" sldId="265"/>
        </pc:sldMkLst>
        <pc:spChg chg="mod">
          <ac:chgData name="Lauryn Burleigh" userId="931476c4-287c-4a11-b960-3885fffaa33f" providerId="ADAL" clId="{D1DC8D04-9C58-477E-A197-BE85737EDA72}" dt="2022-10-07T17:47:43.512" v="3" actId="20577"/>
          <ac:spMkLst>
            <pc:docMk/>
            <pc:sldMk cId="3492064998" sldId="265"/>
            <ac:spMk id="2" creationId="{A8B2C45B-4505-1202-5B22-512C19B89EE5}"/>
          </ac:spMkLst>
        </pc:spChg>
      </pc:sldChg>
    </pc:docChg>
  </pc:docChgLst>
  <pc:docChgLst>
    <pc:chgData name="Lauryn Burleigh" userId="931476c4-287c-4a11-b960-3885fffaa33f" providerId="ADAL" clId="{7300DA34-5A4F-40EB-95C0-9CF3BBECC33F}"/>
    <pc:docChg chg="undo custSel modSld">
      <pc:chgData name="Lauryn Burleigh" userId="931476c4-287c-4a11-b960-3885fffaa33f" providerId="ADAL" clId="{7300DA34-5A4F-40EB-95C0-9CF3BBECC33F}" dt="2022-09-29T19:18:45.333" v="1912" actId="20577"/>
      <pc:docMkLst>
        <pc:docMk/>
      </pc:docMkLst>
      <pc:sldChg chg="addSp modSp mod">
        <pc:chgData name="Lauryn Burleigh" userId="931476c4-287c-4a11-b960-3885fffaa33f" providerId="ADAL" clId="{7300DA34-5A4F-40EB-95C0-9CF3BBECC33F}" dt="2022-09-29T19:13:06.518" v="1677"/>
        <pc:sldMkLst>
          <pc:docMk/>
          <pc:sldMk cId="2816472100" sldId="258"/>
        </pc:sldMkLst>
        <pc:spChg chg="mod">
          <ac:chgData name="Lauryn Burleigh" userId="931476c4-287c-4a11-b960-3885fffaa33f" providerId="ADAL" clId="{7300DA34-5A4F-40EB-95C0-9CF3BBECC33F}" dt="2022-09-29T17:04:29.436" v="600" actId="6549"/>
          <ac:spMkLst>
            <pc:docMk/>
            <pc:sldMk cId="2816472100" sldId="258"/>
            <ac:spMk id="3" creationId="{EB4389D9-3A8E-4C4F-A0C2-081D9AE349B7}"/>
          </ac:spMkLst>
        </pc:spChg>
        <pc:picChg chg="add mod">
          <ac:chgData name="Lauryn Burleigh" userId="931476c4-287c-4a11-b960-3885fffaa33f" providerId="ADAL" clId="{7300DA34-5A4F-40EB-95C0-9CF3BBECC33F}" dt="2022-09-29T19:13:06.518" v="1677"/>
          <ac:picMkLst>
            <pc:docMk/>
            <pc:sldMk cId="2816472100" sldId="258"/>
            <ac:picMk id="4" creationId="{85D17782-28A0-F030-4F92-7110DFDA6C26}"/>
          </ac:picMkLst>
        </pc:picChg>
      </pc:sldChg>
      <pc:sldChg chg="modSp mod">
        <pc:chgData name="Lauryn Burleigh" userId="931476c4-287c-4a11-b960-3885fffaa33f" providerId="ADAL" clId="{7300DA34-5A4F-40EB-95C0-9CF3BBECC33F}" dt="2022-09-29T19:02:07.651" v="1649" actId="13926"/>
        <pc:sldMkLst>
          <pc:docMk/>
          <pc:sldMk cId="37553369" sldId="261"/>
        </pc:sldMkLst>
        <pc:graphicFrameChg chg="mod modGraphic">
          <ac:chgData name="Lauryn Burleigh" userId="931476c4-287c-4a11-b960-3885fffaa33f" providerId="ADAL" clId="{7300DA34-5A4F-40EB-95C0-9CF3BBECC33F}" dt="2022-09-29T19:02:07.651" v="1649" actId="13926"/>
          <ac:graphicFrameMkLst>
            <pc:docMk/>
            <pc:sldMk cId="37553369" sldId="261"/>
            <ac:graphicFrameMk id="4" creationId="{49CF6688-A425-1764-6699-67DC71DB3168}"/>
          </ac:graphicFrameMkLst>
        </pc:graphicFrameChg>
      </pc:sldChg>
      <pc:sldChg chg="addSp delSp modSp mod">
        <pc:chgData name="Lauryn Burleigh" userId="931476c4-287c-4a11-b960-3885fffaa33f" providerId="ADAL" clId="{7300DA34-5A4F-40EB-95C0-9CF3BBECC33F}" dt="2022-09-29T19:18:45.333" v="1912" actId="20577"/>
        <pc:sldMkLst>
          <pc:docMk/>
          <pc:sldMk cId="3268423151" sldId="262"/>
        </pc:sldMkLst>
        <pc:spChg chg="mod">
          <ac:chgData name="Lauryn Burleigh" userId="931476c4-287c-4a11-b960-3885fffaa33f" providerId="ADAL" clId="{7300DA34-5A4F-40EB-95C0-9CF3BBECC33F}" dt="2022-09-28T13:26:53.519" v="56" actId="20577"/>
          <ac:spMkLst>
            <pc:docMk/>
            <pc:sldMk cId="3268423151" sldId="262"/>
            <ac:spMk id="2" creationId="{18053770-F72B-9901-B23D-D099BA9BC1B5}"/>
          </ac:spMkLst>
        </pc:spChg>
        <pc:spChg chg="mod">
          <ac:chgData name="Lauryn Burleigh" userId="931476c4-287c-4a11-b960-3885fffaa33f" providerId="ADAL" clId="{7300DA34-5A4F-40EB-95C0-9CF3BBECC33F}" dt="2022-09-28T13:25:14.399" v="8" actId="20577"/>
          <ac:spMkLst>
            <pc:docMk/>
            <pc:sldMk cId="3268423151" sldId="262"/>
            <ac:spMk id="3" creationId="{D5C343A2-8CC3-1BA9-3B71-A52F5738AAC4}"/>
          </ac:spMkLst>
        </pc:spChg>
        <pc:spChg chg="add mod">
          <ac:chgData name="Lauryn Burleigh" userId="931476c4-287c-4a11-b960-3885fffaa33f" providerId="ADAL" clId="{7300DA34-5A4F-40EB-95C0-9CF3BBECC33F}" dt="2022-09-29T19:18:45.333" v="1912" actId="20577"/>
          <ac:spMkLst>
            <pc:docMk/>
            <pc:sldMk cId="3268423151" sldId="262"/>
            <ac:spMk id="11" creationId="{1B4C3CC1-A4EA-F088-5B30-67CFB5542353}"/>
          </ac:spMkLst>
        </pc:spChg>
        <pc:spChg chg="add mod">
          <ac:chgData name="Lauryn Burleigh" userId="931476c4-287c-4a11-b960-3885fffaa33f" providerId="ADAL" clId="{7300DA34-5A4F-40EB-95C0-9CF3BBECC33F}" dt="2022-09-29T19:17:48.762" v="1833" actId="1076"/>
          <ac:spMkLst>
            <pc:docMk/>
            <pc:sldMk cId="3268423151" sldId="262"/>
            <ac:spMk id="12" creationId="{4672895C-44BE-2E0A-61B7-A208188E4A0B}"/>
          </ac:spMkLst>
        </pc:spChg>
        <pc:spChg chg="mod">
          <ac:chgData name="Lauryn Burleigh" userId="931476c4-287c-4a11-b960-3885fffaa33f" providerId="ADAL" clId="{7300DA34-5A4F-40EB-95C0-9CF3BBECC33F}" dt="2022-09-29T19:16:30.185" v="1739" actId="1076"/>
          <ac:spMkLst>
            <pc:docMk/>
            <pc:sldMk cId="3268423151" sldId="262"/>
            <ac:spMk id="14" creationId="{1039C36C-2E1B-270B-3971-3DD1BB8EE568}"/>
          </ac:spMkLst>
        </pc:spChg>
        <pc:spChg chg="del">
          <ac:chgData name="Lauryn Burleigh" userId="931476c4-287c-4a11-b960-3885fffaa33f" providerId="ADAL" clId="{7300DA34-5A4F-40EB-95C0-9CF3BBECC33F}" dt="2022-09-29T19:02:17.913" v="1650" actId="478"/>
          <ac:spMkLst>
            <pc:docMk/>
            <pc:sldMk cId="3268423151" sldId="262"/>
            <ac:spMk id="15" creationId="{3697CCBD-E2D4-7986-03D0-D1BB0A68719D}"/>
          </ac:spMkLst>
        </pc:spChg>
        <pc:spChg chg="del">
          <ac:chgData name="Lauryn Burleigh" userId="931476c4-287c-4a11-b960-3885fffaa33f" providerId="ADAL" clId="{7300DA34-5A4F-40EB-95C0-9CF3BBECC33F}" dt="2022-09-29T19:11:17.882" v="1655" actId="478"/>
          <ac:spMkLst>
            <pc:docMk/>
            <pc:sldMk cId="3268423151" sldId="262"/>
            <ac:spMk id="16" creationId="{1DA2A95A-CAD5-DF59-34E4-54380B728997}"/>
          </ac:spMkLst>
        </pc:spChg>
        <pc:spChg chg="add mod">
          <ac:chgData name="Lauryn Burleigh" userId="931476c4-287c-4a11-b960-3885fffaa33f" providerId="ADAL" clId="{7300DA34-5A4F-40EB-95C0-9CF3BBECC33F}" dt="2022-09-29T19:18:32.155" v="1910" actId="6549"/>
          <ac:spMkLst>
            <pc:docMk/>
            <pc:sldMk cId="3268423151" sldId="262"/>
            <ac:spMk id="17" creationId="{190CDC5B-4728-FA0D-A261-FB7287C68F17}"/>
          </ac:spMkLst>
        </pc:spChg>
        <pc:spChg chg="del">
          <ac:chgData name="Lauryn Burleigh" userId="931476c4-287c-4a11-b960-3885fffaa33f" providerId="ADAL" clId="{7300DA34-5A4F-40EB-95C0-9CF3BBECC33F}" dt="2022-09-29T19:11:21.745" v="1657" actId="478"/>
          <ac:spMkLst>
            <pc:docMk/>
            <pc:sldMk cId="3268423151" sldId="262"/>
            <ac:spMk id="18" creationId="{52C6C886-C967-F6D0-2A24-9A839820B28B}"/>
          </ac:spMkLst>
        </pc:spChg>
        <pc:spChg chg="del mod">
          <ac:chgData name="Lauryn Burleigh" userId="931476c4-287c-4a11-b960-3885fffaa33f" providerId="ADAL" clId="{7300DA34-5A4F-40EB-95C0-9CF3BBECC33F}" dt="2022-09-29T19:11:14.923" v="1654" actId="478"/>
          <ac:spMkLst>
            <pc:docMk/>
            <pc:sldMk cId="3268423151" sldId="262"/>
            <ac:spMk id="31" creationId="{A9521FB1-2B6A-C7D4-C40E-FDE7377190BB}"/>
          </ac:spMkLst>
        </pc:spChg>
        <pc:picChg chg="del">
          <ac:chgData name="Lauryn Burleigh" userId="931476c4-287c-4a11-b960-3885fffaa33f" providerId="ADAL" clId="{7300DA34-5A4F-40EB-95C0-9CF3BBECC33F}" dt="2022-09-28T13:25:05.100" v="1" actId="478"/>
          <ac:picMkLst>
            <pc:docMk/>
            <pc:sldMk cId="3268423151" sldId="262"/>
            <ac:picMk id="4" creationId="{28262405-AD87-8D20-6545-056F9D1C4989}"/>
          </ac:picMkLst>
        </pc:picChg>
        <pc:picChg chg="del">
          <ac:chgData name="Lauryn Burleigh" userId="931476c4-287c-4a11-b960-3885fffaa33f" providerId="ADAL" clId="{7300DA34-5A4F-40EB-95C0-9CF3BBECC33F}" dt="2022-09-28T13:25:03.539" v="0" actId="478"/>
          <ac:picMkLst>
            <pc:docMk/>
            <pc:sldMk cId="3268423151" sldId="262"/>
            <ac:picMk id="5" creationId="{40839456-B26F-EB5F-C249-237E43DBE422}"/>
          </ac:picMkLst>
        </pc:picChg>
        <pc:picChg chg="add mod">
          <ac:chgData name="Lauryn Burleigh" userId="931476c4-287c-4a11-b960-3885fffaa33f" providerId="ADAL" clId="{7300DA34-5A4F-40EB-95C0-9CF3BBECC33F}" dt="2022-09-29T19:14:56.036" v="1700" actId="1076"/>
          <ac:picMkLst>
            <pc:docMk/>
            <pc:sldMk cId="3268423151" sldId="262"/>
            <ac:picMk id="5" creationId="{4410B441-7677-CD2A-7CDB-763D3D1E8415}"/>
          </ac:picMkLst>
        </pc:picChg>
        <pc:picChg chg="add mod modCrop">
          <ac:chgData name="Lauryn Burleigh" userId="931476c4-287c-4a11-b960-3885fffaa33f" providerId="ADAL" clId="{7300DA34-5A4F-40EB-95C0-9CF3BBECC33F}" dt="2022-09-29T19:14:35.173" v="1697" actId="1076"/>
          <ac:picMkLst>
            <pc:docMk/>
            <pc:sldMk cId="3268423151" sldId="262"/>
            <ac:picMk id="7" creationId="{1FE00A9B-F85D-776C-6F09-3FDE55888428}"/>
          </ac:picMkLst>
        </pc:picChg>
        <pc:picChg chg="add mod">
          <ac:chgData name="Lauryn Burleigh" userId="931476c4-287c-4a11-b960-3885fffaa33f" providerId="ADAL" clId="{7300DA34-5A4F-40EB-95C0-9CF3BBECC33F}" dt="2022-09-29T19:14:18.018" v="1693" actId="14100"/>
          <ac:picMkLst>
            <pc:docMk/>
            <pc:sldMk cId="3268423151" sldId="262"/>
            <ac:picMk id="9" creationId="{01D3E8BF-CE08-A27B-6189-316E5DAAD657}"/>
          </ac:picMkLst>
        </pc:picChg>
        <pc:picChg chg="add mod">
          <ac:chgData name="Lauryn Burleigh" userId="931476c4-287c-4a11-b960-3885fffaa33f" providerId="ADAL" clId="{7300DA34-5A4F-40EB-95C0-9CF3BBECC33F}" dt="2022-09-29T19:16:32.975" v="1740" actId="1076"/>
          <ac:picMkLst>
            <pc:docMk/>
            <pc:sldMk cId="3268423151" sldId="262"/>
            <ac:picMk id="10" creationId="{17CDF0FE-54E1-21BA-3DAF-CFC0F93BF34A}"/>
          </ac:picMkLst>
        </pc:picChg>
        <pc:picChg chg="del">
          <ac:chgData name="Lauryn Burleigh" userId="931476c4-287c-4a11-b960-3885fffaa33f" providerId="ADAL" clId="{7300DA34-5A4F-40EB-95C0-9CF3BBECC33F}" dt="2022-09-28T13:25:06.625" v="2" actId="478"/>
          <ac:picMkLst>
            <pc:docMk/>
            <pc:sldMk cId="3268423151" sldId="262"/>
            <ac:picMk id="11" creationId="{1CB5F5F5-4814-3053-4D2F-4C85688083D3}"/>
          </ac:picMkLst>
        </pc:picChg>
        <pc:picChg chg="del mod">
          <ac:chgData name="Lauryn Burleigh" userId="931476c4-287c-4a11-b960-3885fffaa33f" providerId="ADAL" clId="{7300DA34-5A4F-40EB-95C0-9CF3BBECC33F}" dt="2022-09-29T19:12:47.270" v="1668" actId="21"/>
          <ac:picMkLst>
            <pc:docMk/>
            <pc:sldMk cId="3268423151" sldId="262"/>
            <ac:picMk id="13" creationId="{016C9193-E196-813D-2F1C-056B014466F6}"/>
          </ac:picMkLst>
        </pc:picChg>
      </pc:sldChg>
      <pc:sldChg chg="addSp delSp modSp mod">
        <pc:chgData name="Lauryn Burleigh" userId="931476c4-287c-4a11-b960-3885fffaa33f" providerId="ADAL" clId="{7300DA34-5A4F-40EB-95C0-9CF3BBECC33F}" dt="2022-09-29T18:57:05.014" v="1247" actId="20577"/>
        <pc:sldMkLst>
          <pc:docMk/>
          <pc:sldMk cId="4137198267" sldId="263"/>
        </pc:sldMkLst>
        <pc:spChg chg="mod">
          <ac:chgData name="Lauryn Burleigh" userId="931476c4-287c-4a11-b960-3885fffaa33f" providerId="ADAL" clId="{7300DA34-5A4F-40EB-95C0-9CF3BBECC33F}" dt="2022-09-29T18:57:05.014" v="1247" actId="20577"/>
          <ac:spMkLst>
            <pc:docMk/>
            <pc:sldMk cId="4137198267" sldId="263"/>
            <ac:spMk id="2" creationId="{192DB7FD-D2E5-04D8-FD80-B36A45478574}"/>
          </ac:spMkLst>
        </pc:spChg>
        <pc:spChg chg="add mod">
          <ac:chgData name="Lauryn Burleigh" userId="931476c4-287c-4a11-b960-3885fffaa33f" providerId="ADAL" clId="{7300DA34-5A4F-40EB-95C0-9CF3BBECC33F}" dt="2022-09-29T18:56:13.214" v="1183" actId="20577"/>
          <ac:spMkLst>
            <pc:docMk/>
            <pc:sldMk cId="4137198267" sldId="263"/>
            <ac:spMk id="4" creationId="{C52B1CAF-ADF5-87C3-82F7-68BFC275E1FC}"/>
          </ac:spMkLst>
        </pc:spChg>
        <pc:picChg chg="del mod">
          <ac:chgData name="Lauryn Burleigh" userId="931476c4-287c-4a11-b960-3885fffaa33f" providerId="ADAL" clId="{7300DA34-5A4F-40EB-95C0-9CF3BBECC33F}" dt="2022-09-28T13:25:30.306" v="11" actId="478"/>
          <ac:picMkLst>
            <pc:docMk/>
            <pc:sldMk cId="4137198267" sldId="263"/>
            <ac:picMk id="5" creationId="{2F66E3D8-C07A-8280-D005-C6B52CB774D0}"/>
          </ac:picMkLst>
        </pc:picChg>
        <pc:picChg chg="del mod">
          <ac:chgData name="Lauryn Burleigh" userId="931476c4-287c-4a11-b960-3885fffaa33f" providerId="ADAL" clId="{7300DA34-5A4F-40EB-95C0-9CF3BBECC33F}" dt="2022-09-28T13:25:36.124" v="15" actId="478"/>
          <ac:picMkLst>
            <pc:docMk/>
            <pc:sldMk cId="4137198267" sldId="263"/>
            <ac:picMk id="7" creationId="{5CFD6AD4-9AD0-37E9-9384-A2A8C819F6F7}"/>
          </ac:picMkLst>
        </pc:picChg>
        <pc:picChg chg="del mod">
          <ac:chgData name="Lauryn Burleigh" userId="931476c4-287c-4a11-b960-3885fffaa33f" providerId="ADAL" clId="{7300DA34-5A4F-40EB-95C0-9CF3BBECC33F}" dt="2022-09-28T13:25:34.437" v="13" actId="478"/>
          <ac:picMkLst>
            <pc:docMk/>
            <pc:sldMk cId="4137198267" sldId="263"/>
            <ac:picMk id="9" creationId="{60D3B51C-B23D-BE10-BC9E-AE3E35B3F08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3D503-773F-46D4-8D46-20AD7B909626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25672-D22B-4A64-815E-81853A00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8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AF69-F269-B4A2-5937-CC203B24A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19B7E-1304-6D21-D245-891A24612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6AEAE-5F5F-8BF8-B4EA-5E226581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13782-6810-2D42-952F-0E436B8F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DEE8C-3D72-9D5E-8A05-53DDB82D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0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408F-DBAA-FE8D-8110-EA95CB9F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513CE-0A32-5BC3-7734-EE8E966A0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514C1-65D6-950C-181F-E7586395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EC9A9-F668-1C49-FC91-2F2A25C9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5E65D-DD6D-D462-B9FC-C316BA38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3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A5B14-F3F0-68E4-7225-EE974EFF4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129CA-F4A4-34AA-5BDB-D54EB92AC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441BB-2340-E0D3-1B90-B0DCF40B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49E84-CD17-DC5A-7266-91055ED5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08697-23C2-C3DB-3160-52B97662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0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70D1-6BB2-D32D-A03B-71CE4D7F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BA3FC-D021-7EE8-077A-F1CC36AFB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74BB0-D33B-94CE-A150-AD1092BE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FD20F-E1BC-DF2D-AB7B-F3058ADF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DA681-C1F4-6966-2CAB-319586556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4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7786-B45E-5037-CE58-C30013D1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B00CA-3FDA-94C5-1EBA-B20A4CF50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0CEA9-1ECD-6903-67B0-9FD25E1C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4B1F2-CC6A-624A-F218-A45D7301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3F560-50E1-1305-74DC-F47E36A2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8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33F9-B268-BC77-C7E8-C74389F1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C85CD-D4CD-BDEF-7951-A506B7933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DD447-AEC6-1CD1-514B-D47F70E24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8BE3A-E452-891A-C179-FBC2FA9B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5FCA4-1471-4FC5-B2E8-B0A87703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35478-2410-7641-2AAC-D645E585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0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6893-B317-95DA-68BD-C6DFFBB1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91B4F-A830-DBE4-01C3-D79C00B89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278B6-8CE2-A5B0-AE69-37BE021C3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9E915-FA83-2510-D57F-7BD1AA586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3BB45-9A12-4F10-38DF-2AB104D1F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143A1-0AF6-72B4-8591-0B3D00EC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18CCA-FEF0-C370-3058-4FED40AD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DD5E0-6B25-D507-780D-1EA420B4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6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238E-A5DE-7C47-AEA3-CE71B4DA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45587-7092-05D8-4BBB-E5F12889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CC9B4-B3B2-8E19-526C-88775730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F8465-9890-04E3-1A51-55FD589B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3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B2941-7B9E-DBC6-52CD-09AF2153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A6AB0-08F9-80FA-655D-D2CFF266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88ADF-F308-385B-29A4-3083755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1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6379-A6CA-473F-8113-80954066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9B62-AED0-755D-1383-80D31CF3F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5F427-18E2-6D38-FFA1-129EEA24D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57C47-A95E-C7E8-0E70-38C7EE56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0EC0B-7505-7B67-1271-1F42787E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A1D53-760E-843A-DC2D-A9BB9E1A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5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F3A0-7B2C-C495-0BF4-366EB83E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78205-49B6-7E0C-5767-67A15EEA2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02E35-7795-1F3B-514B-FDEC7CC9A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BC10E-FD66-B95A-81D7-134B9BA2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D5E08-CA46-F8B0-AA12-BC514554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AB629-5EF8-0EA9-67A2-4A024BD6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A23F-D1E8-8628-5B6A-021131D2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0EE49-1A6E-33CD-D8DD-9697E1D5C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2E3CC-C2A9-90F6-6B34-71AAB3795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E34E0-1A59-4A37-A4A5-76F0D915301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94C0F-BF80-B4C7-C10E-D416B2D3E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3A5AE-F6C7-F2F6-0B6B-0FE7D6203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0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458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2C45B-4505-1202-5B22-512C19B89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0797" y="1293126"/>
            <a:ext cx="3084758" cy="111045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kern="1200" dirty="0">
                <a:latin typeface="+mj-lt"/>
                <a:ea typeface="+mj-ea"/>
                <a:cs typeface="+mj-cs"/>
              </a:rPr>
              <a:t>R Lab Week 8:</a:t>
            </a:r>
            <a:br>
              <a:rPr lang="en-US" sz="4000" kern="1200" dirty="0">
                <a:latin typeface="+mj-lt"/>
                <a:ea typeface="+mj-ea"/>
                <a:cs typeface="+mj-cs"/>
              </a:rPr>
            </a:br>
            <a:r>
              <a:rPr lang="en-US" sz="4000" kern="1200" dirty="0">
                <a:latin typeface="+mj-lt"/>
                <a:ea typeface="+mj-ea"/>
                <a:cs typeface="+mj-cs"/>
              </a:rPr>
              <a:t>Repeated Measures ANOVA 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F92B0-F8F0-1EF1-D5F9-7602729F7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0797" y="2424695"/>
            <a:ext cx="3084758" cy="990474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L Burleigh</a:t>
            </a:r>
          </a:p>
          <a:p>
            <a:pPr algn="l"/>
            <a:r>
              <a:rPr lang="en-US" sz="2000" dirty="0"/>
              <a:t>10/21/2022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A19A3F5-314C-46CC-8695-7C6BFCACF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1664" y="73152"/>
            <a:ext cx="1178966" cy="232963"/>
            <a:chOff x="7763256" y="73152"/>
            <a:chExt cx="1178966" cy="232963"/>
          </a:xfrm>
        </p:grpSpPr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278F674D-D76D-4798-B032-C8B53BB24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93C95A67-CFD6-49FD-BAAA-A697C0CD3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182CC514-9A22-43DC-9B8B-274A1BA4F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C5736E08-B988-4CC3-A244-9E5F806B4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B2938EAC-3109-4B44-9E80-A9A7D99F1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E10B9525-3F05-4446-8486-E44910EE6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F93E511D-E6DC-4D13-976A-0110E165A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85684F25-E83E-4E6D-AD9A-B9BDDB0E7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118B2579-8426-416F-8744-D7EB91511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5B4CB9E6-5FA1-4665-888E-BEBD41CC8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5095E589-7E16-4865-B076-8C04BA65A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6D0546CB-725B-4586-BEDD-A8E1DA49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AB5EE017-5E43-4AB4-BF17-C2150694C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56BFE42-FE3E-4763-A6E8-BC9C34C10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A395DBA0-7465-4857-B1C8-CB25971B0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BC8EB897-B7B1-4BAD-AB7C-A40DE6F4B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4664B19C-7F4F-4092-ADCA-581CE08E1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1841D5A7-F7A1-4A43-834B-F6DF2B0E2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07387B72-31EA-4F4A-8CAD-2132C3335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99841BC6-D90A-4F47-B7B0-21B4DEA249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dog with its mouth open&#10;&#10;Description automatically generated with low confidence">
            <a:extLst>
              <a:ext uri="{FF2B5EF4-FFF2-40B4-BE49-F238E27FC236}">
                <a16:creationId xmlns:a16="http://schemas.microsoft.com/office/drawing/2014/main" id="{3ED10B29-A05E-F6A8-5FBA-BA12B1F738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2" r="-3" b="2689"/>
          <a:stretch/>
        </p:blipFill>
        <p:spPr>
          <a:xfrm rot="5400000">
            <a:off x="-588216" y="1475920"/>
            <a:ext cx="5522976" cy="3919228"/>
          </a:xfrm>
          <a:prstGeom prst="rect">
            <a:avLst/>
          </a:prstGeom>
        </p:spPr>
      </p:pic>
      <p:pic>
        <p:nvPicPr>
          <p:cNvPr id="8" name="Picture 7" descr="A picture containing mammal, lagomorph&#10;&#10;Description automatically generated">
            <a:extLst>
              <a:ext uri="{FF2B5EF4-FFF2-40B4-BE49-F238E27FC236}">
                <a16:creationId xmlns:a16="http://schemas.microsoft.com/office/drawing/2014/main" id="{2F47E81F-8B24-6C3E-2966-901B85AAD5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06" b="3"/>
          <a:stretch/>
        </p:blipFill>
        <p:spPr>
          <a:xfrm rot="5400000">
            <a:off x="3546444" y="1485032"/>
            <a:ext cx="5522976" cy="3922776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DD665C0-8920-2EF9-AA33-C3176F2A249F}"/>
              </a:ext>
            </a:extLst>
          </p:cNvPr>
          <p:cNvSpPr txBox="1">
            <a:spLocks/>
          </p:cNvSpPr>
          <p:nvPr/>
        </p:nvSpPr>
        <p:spPr>
          <a:xfrm>
            <a:off x="8297248" y="4458878"/>
            <a:ext cx="3868408" cy="2073201"/>
          </a:xfrm>
          <a:prstGeom prst="rect">
            <a:avLst/>
          </a:prstGeom>
          <a:ln w="76200">
            <a:solidFill>
              <a:srgbClr val="C00000"/>
            </a:solidFill>
          </a:ln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" u="sng" dirty="0"/>
          </a:p>
          <a:p>
            <a:r>
              <a:rPr lang="en-US" u="sng" dirty="0"/>
              <a:t>Pre-Lab Prep:</a:t>
            </a:r>
            <a:r>
              <a:rPr lang="en-US" dirty="0"/>
              <a:t> Install packages</a:t>
            </a:r>
          </a:p>
          <a:p>
            <a:endParaRPr lang="en-US" sz="200" dirty="0"/>
          </a:p>
          <a:p>
            <a:pPr algn="l"/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algn="l"/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datarium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algn="l"/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ez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algn="l"/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apaTables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5E741F-6A77-60C1-421F-A6D4A65C08CE}"/>
              </a:ext>
            </a:extLst>
          </p:cNvPr>
          <p:cNvSpPr txBox="1">
            <a:spLocks/>
          </p:cNvSpPr>
          <p:nvPr/>
        </p:nvSpPr>
        <p:spPr>
          <a:xfrm>
            <a:off x="790309" y="37514"/>
            <a:ext cx="3084758" cy="6583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Roxy</a:t>
            </a:r>
          </a:p>
          <a:p>
            <a:r>
              <a:rPr lang="en-US" sz="2000" dirty="0"/>
              <a:t>Border Collie/Lab Mix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5BB8AEF-F6BE-57FA-4E26-A10933721B96}"/>
              </a:ext>
            </a:extLst>
          </p:cNvPr>
          <p:cNvSpPr txBox="1">
            <a:spLocks/>
          </p:cNvSpPr>
          <p:nvPr/>
        </p:nvSpPr>
        <p:spPr>
          <a:xfrm>
            <a:off x="4828965" y="35332"/>
            <a:ext cx="3084758" cy="6583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Miss Moo</a:t>
            </a:r>
          </a:p>
          <a:p>
            <a:r>
              <a:rPr lang="en-US" sz="2000" dirty="0"/>
              <a:t>Guess: New Zealand</a:t>
            </a:r>
          </a:p>
        </p:txBody>
      </p:sp>
      <p:pic>
        <p:nvPicPr>
          <p:cNvPr id="18" name="Picture 17" descr="Qr code&#10;&#10;Description automatically generated">
            <a:extLst>
              <a:ext uri="{FF2B5EF4-FFF2-40B4-BE49-F238E27FC236}">
                <a16:creationId xmlns:a16="http://schemas.microsoft.com/office/drawing/2014/main" id="{722BE1B1-0908-F301-EDD2-302F41E92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412" y="2707943"/>
            <a:ext cx="1614350" cy="1614350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4B04347B-9379-B081-8FA3-3D5B4C2989F9}"/>
              </a:ext>
            </a:extLst>
          </p:cNvPr>
          <p:cNvSpPr txBox="1">
            <a:spLocks/>
          </p:cNvSpPr>
          <p:nvPr/>
        </p:nvSpPr>
        <p:spPr>
          <a:xfrm>
            <a:off x="8414607" y="3569442"/>
            <a:ext cx="1898179" cy="687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/>
              <a:t>Add to our playlist:</a:t>
            </a:r>
          </a:p>
        </p:txBody>
      </p:sp>
    </p:spTree>
    <p:extLst>
      <p:ext uri="{BB962C8B-B14F-4D97-AF65-F5344CB8AC3E}">
        <p14:creationId xmlns:p14="http://schemas.microsoft.com/office/powerpoint/2010/main" val="349206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F034-D127-483E-9B20-391021A7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Lab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389D9-3A8E-4C4F-A0C2-081D9AE34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FE9B83-A20A-95B7-49B4-CF0E9A0F0B1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Alter dataset</a:t>
            </a:r>
          </a:p>
          <a:p>
            <a:r>
              <a:rPr lang="en-US" dirty="0"/>
              <a:t>Run RM ANOVA</a:t>
            </a:r>
          </a:p>
        </p:txBody>
      </p:sp>
    </p:spTree>
    <p:extLst>
      <p:ext uri="{BB962C8B-B14F-4D97-AF65-F5344CB8AC3E}">
        <p14:creationId xmlns:p14="http://schemas.microsoft.com/office/powerpoint/2010/main" val="281647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7A9C-5030-7EDD-B12F-44291083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C1679-0347-D10B-9F06-297C9C52C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of packages </a:t>
            </a:r>
          </a:p>
          <a:p>
            <a:pPr lvl="1"/>
            <a:r>
              <a:rPr lang="en-US" dirty="0" err="1"/>
              <a:t>dplyr</a:t>
            </a:r>
            <a:r>
              <a:rPr lang="en-US" dirty="0"/>
              <a:t> – data manipulation</a:t>
            </a:r>
          </a:p>
          <a:p>
            <a:pPr lvl="1"/>
            <a:r>
              <a:rPr lang="en-US" dirty="0"/>
              <a:t>ggplot2 – data visualization</a:t>
            </a:r>
          </a:p>
          <a:p>
            <a:pPr lvl="1"/>
            <a:r>
              <a:rPr lang="en-US" dirty="0" err="1"/>
              <a:t>tidyr</a:t>
            </a:r>
            <a:r>
              <a:rPr lang="en-US" dirty="0"/>
              <a:t> – tidy data</a:t>
            </a:r>
          </a:p>
          <a:p>
            <a:pPr lvl="1"/>
            <a:r>
              <a:rPr lang="en-US" dirty="0" err="1"/>
              <a:t>purrr</a:t>
            </a:r>
            <a:r>
              <a:rPr lang="en-US" dirty="0"/>
              <a:t> – functions and vectors [loops]</a:t>
            </a:r>
          </a:p>
          <a:p>
            <a:pPr lvl="1"/>
            <a:r>
              <a:rPr lang="en-US" dirty="0" err="1"/>
              <a:t>tibble</a:t>
            </a:r>
            <a:r>
              <a:rPr lang="en-US" dirty="0"/>
              <a:t> – particular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 err="1"/>
              <a:t>readr</a:t>
            </a:r>
            <a:r>
              <a:rPr lang="en-US" dirty="0"/>
              <a:t> – reading data</a:t>
            </a:r>
          </a:p>
          <a:p>
            <a:pPr lvl="1"/>
            <a:r>
              <a:rPr lang="en-US" dirty="0" err="1"/>
              <a:t>forcats</a:t>
            </a:r>
            <a:r>
              <a:rPr lang="en-US" dirty="0"/>
              <a:t> – factors/categorical</a:t>
            </a:r>
          </a:p>
          <a:p>
            <a:pPr lvl="1"/>
            <a:r>
              <a:rPr lang="en-US" dirty="0" err="1"/>
              <a:t>stringr</a:t>
            </a:r>
            <a:r>
              <a:rPr lang="en-US" dirty="0"/>
              <a:t> – strings</a:t>
            </a:r>
          </a:p>
          <a:p>
            <a:r>
              <a:rPr lang="en-US" dirty="0"/>
              <a:t>Pipe [%&gt;%] – execute in sequence; feed left into right</a:t>
            </a:r>
          </a:p>
        </p:txBody>
      </p:sp>
    </p:spTree>
    <p:extLst>
      <p:ext uri="{BB962C8B-B14F-4D97-AF65-F5344CB8AC3E}">
        <p14:creationId xmlns:p14="http://schemas.microsoft.com/office/powerpoint/2010/main" val="341412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817D-4E17-288D-E21F-1B214843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33" y="0"/>
            <a:ext cx="10515600" cy="1006867"/>
          </a:xfrm>
        </p:spPr>
        <p:txBody>
          <a:bodyPr/>
          <a:lstStyle/>
          <a:p>
            <a:r>
              <a:rPr lang="en-US" dirty="0"/>
              <a:t>Helpful Code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CF6688-A425-1764-6699-67DC71DB3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878954"/>
              </p:ext>
            </p:extLst>
          </p:nvPr>
        </p:nvGraphicFramePr>
        <p:xfrm>
          <a:off x="157537" y="842481"/>
          <a:ext cx="11876926" cy="402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8463">
                  <a:extLst>
                    <a:ext uri="{9D8B030D-6E8A-4147-A177-3AD203B41FA5}">
                      <a16:colId xmlns:a16="http://schemas.microsoft.com/office/drawing/2014/main" val="4184988772"/>
                    </a:ext>
                  </a:extLst>
                </a:gridCol>
                <a:gridCol w="5938463">
                  <a:extLst>
                    <a:ext uri="{9D8B030D-6E8A-4147-A177-3AD203B41FA5}">
                      <a16:colId xmlns:a16="http://schemas.microsoft.com/office/drawing/2014/main" val="4197014443"/>
                    </a:ext>
                  </a:extLst>
                </a:gridCol>
              </a:tblGrid>
              <a:tr h="568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528628"/>
                  </a:ext>
                </a:extLst>
              </a:tr>
              <a:tr h="568216">
                <a:tc>
                  <a:txBody>
                    <a:bodyPr/>
                    <a:lstStyle/>
                    <a:p>
                      <a:r>
                        <a:rPr lang="en-US" u="none" dirty="0"/>
                        <a:t>Turn the wide dataset ‘</a:t>
                      </a:r>
                      <a:r>
                        <a:rPr lang="en-US" u="sng" dirty="0"/>
                        <a:t>Wide</a:t>
                      </a:r>
                      <a:r>
                        <a:rPr lang="en-US" u="none" dirty="0"/>
                        <a:t>’ to a long dataset ‘</a:t>
                      </a:r>
                      <a:r>
                        <a:rPr lang="en-US" u="sng" dirty="0"/>
                        <a:t>Long</a:t>
                      </a:r>
                      <a:r>
                        <a:rPr lang="en-US" u="none" dirty="0"/>
                        <a:t>’ using columns ‘</a:t>
                      </a:r>
                      <a:r>
                        <a:rPr lang="en-US" u="sng" dirty="0"/>
                        <a:t>c1</a:t>
                      </a:r>
                      <a:r>
                        <a:rPr lang="en-US" u="none" dirty="0"/>
                        <a:t>’, ‘</a:t>
                      </a:r>
                      <a:r>
                        <a:rPr lang="en-US" u="sng" dirty="0"/>
                        <a:t>c2</a:t>
                      </a:r>
                      <a:r>
                        <a:rPr lang="en-US" u="none" dirty="0"/>
                        <a:t>’, and ‘</a:t>
                      </a:r>
                      <a:r>
                        <a:rPr lang="en-US" u="sng" dirty="0"/>
                        <a:t>c3</a:t>
                      </a:r>
                      <a:r>
                        <a:rPr lang="en-US" u="none" dirty="0"/>
                        <a:t>’ as conditions. Name the column with these 3 cs ‘</a:t>
                      </a:r>
                      <a:r>
                        <a:rPr lang="en-US" u="sng" dirty="0"/>
                        <a:t>conditions</a:t>
                      </a:r>
                      <a:r>
                        <a:rPr lang="en-US" u="none" dirty="0"/>
                        <a:t>’ and the column of values as ‘</a:t>
                      </a:r>
                      <a:r>
                        <a:rPr lang="en-US" u="sng" dirty="0"/>
                        <a:t>values</a:t>
                      </a:r>
                      <a:r>
                        <a:rPr lang="en-US" u="none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&lt;- 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%&gt;%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tidyr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pivot_longer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(cols = c(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c2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c3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names_to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“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conditions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values_to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“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187477"/>
                  </a:ext>
                </a:extLst>
              </a:tr>
              <a:tr h="568216"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265825"/>
                  </a:ext>
                </a:extLst>
              </a:tr>
              <a:tr h="568216"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077411"/>
                  </a:ext>
                </a:extLst>
              </a:tr>
              <a:tr h="568216"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06476"/>
                  </a:ext>
                </a:extLst>
              </a:tr>
              <a:tr h="568216"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899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13454</TotalTime>
  <Words>202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R Lab Week 8: Repeated Measures ANOVA </vt:lpstr>
      <vt:lpstr>Lab Objectives</vt:lpstr>
      <vt:lpstr>Tidyverse</vt:lpstr>
      <vt:lpstr>Helpful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Lab Week 1: Indexing and Subsetting</dc:title>
  <dc:creator>Lauryn Burleigh</dc:creator>
  <cp:lastModifiedBy>Lauryn Burleigh</cp:lastModifiedBy>
  <cp:revision>3</cp:revision>
  <dcterms:created xsi:type="dcterms:W3CDTF">2022-08-23T18:59:39Z</dcterms:created>
  <dcterms:modified xsi:type="dcterms:W3CDTF">2022-10-21T11:59:43Z</dcterms:modified>
</cp:coreProperties>
</file>