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</p:sldMasterIdLst>
  <p:notesMasterIdLst>
    <p:notesMasterId r:id="rId18"/>
  </p:notesMasterIdLst>
  <p:handoutMasterIdLst>
    <p:handoutMasterId r:id="rId19"/>
  </p:handoutMasterIdLst>
  <p:sldIdLst>
    <p:sldId id="1157" r:id="rId2"/>
    <p:sldId id="1158" r:id="rId3"/>
    <p:sldId id="1144" r:id="rId4"/>
    <p:sldId id="1143" r:id="rId5"/>
    <p:sldId id="1145" r:id="rId6"/>
    <p:sldId id="1156" r:id="rId7"/>
    <p:sldId id="1147" r:id="rId8"/>
    <p:sldId id="1148" r:id="rId9"/>
    <p:sldId id="1149" r:id="rId10"/>
    <p:sldId id="1150" r:id="rId11"/>
    <p:sldId id="1151" r:id="rId12"/>
    <p:sldId id="1152" r:id="rId13"/>
    <p:sldId id="1153" r:id="rId14"/>
    <p:sldId id="1154" r:id="rId15"/>
    <p:sldId id="1155" r:id="rId16"/>
    <p:sldId id="11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Rabinowitz" initials="AR" lastIdx="5" clrIdx="0"/>
  <p:cmAuthor id="1" name="Adam Loran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2E585"/>
    <a:srgbClr val="47D156"/>
    <a:srgbClr val="3DC757"/>
    <a:srgbClr val="0A5047"/>
    <a:srgbClr val="16AE81"/>
    <a:srgbClr val="1184C1"/>
    <a:srgbClr val="1086C2"/>
    <a:srgbClr val="15A68E"/>
    <a:srgbClr val="41C855"/>
    <a:srgbClr val="118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6" autoAdjust="0"/>
    <p:restoredTop sz="97839" autoAdjust="0"/>
  </p:normalViewPr>
  <p:slideViewPr>
    <p:cSldViewPr snapToGrid="0" snapToObjects="1">
      <p:cViewPr varScale="1">
        <p:scale>
          <a:sx n="85" d="100"/>
          <a:sy n="85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760"/>
    </p:cViewPr>
  </p:sorterViewPr>
  <p:notesViewPr>
    <p:cSldViewPr snapToGrid="0" snapToObjects="1">
      <p:cViewPr varScale="1">
        <p:scale>
          <a:sx n="70" d="100"/>
          <a:sy n="70" d="100"/>
        </p:scale>
        <p:origin x="-36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70513-C949-E04B-95EE-67D2021AEFF1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E1C8C-E29B-E642-B305-5F1F7EAAC73E}">
      <dgm:prSet phldrT="[Text]"/>
      <dgm:spPr/>
      <dgm:t>
        <a:bodyPr/>
        <a:lstStyle/>
        <a:p>
          <a:r>
            <a:rPr lang="en-US" dirty="0" smtClean="0"/>
            <a:t>Identify Users</a:t>
          </a:r>
          <a:endParaRPr lang="en-US" dirty="0"/>
        </a:p>
      </dgm:t>
    </dgm:pt>
    <dgm:pt modelId="{1028F196-9E7D-3842-984C-007B9A30D0CB}" type="parTrans" cxnId="{3A9EF7AE-AB25-ED49-9AE4-CAFCC51DDD96}">
      <dgm:prSet/>
      <dgm:spPr/>
      <dgm:t>
        <a:bodyPr/>
        <a:lstStyle/>
        <a:p>
          <a:endParaRPr lang="en-US"/>
        </a:p>
      </dgm:t>
    </dgm:pt>
    <dgm:pt modelId="{B1B563AD-8876-1E42-845D-7F7F71175E30}" type="sibTrans" cxnId="{3A9EF7AE-AB25-ED49-9AE4-CAFCC51DDD96}">
      <dgm:prSet/>
      <dgm:spPr/>
      <dgm:t>
        <a:bodyPr/>
        <a:lstStyle/>
        <a:p>
          <a:endParaRPr lang="en-US"/>
        </a:p>
      </dgm:t>
    </dgm:pt>
    <dgm:pt modelId="{BF1BD6D9-7676-A44D-8D9E-502D4EE040A7}">
      <dgm:prSet phldrT="[Text]"/>
      <dgm:spPr/>
      <dgm:t>
        <a:bodyPr/>
        <a:lstStyle/>
        <a:p>
          <a:r>
            <a:rPr lang="en-US" dirty="0" smtClean="0"/>
            <a:t>Define Data Sources</a:t>
          </a:r>
          <a:endParaRPr lang="en-US" dirty="0"/>
        </a:p>
      </dgm:t>
    </dgm:pt>
    <dgm:pt modelId="{ED8C3DA2-C886-314A-B17A-09C7CA6AED13}" type="parTrans" cxnId="{C15112C6-F495-0B4D-88E7-4043E5B8AAE4}">
      <dgm:prSet/>
      <dgm:spPr/>
      <dgm:t>
        <a:bodyPr/>
        <a:lstStyle/>
        <a:p>
          <a:endParaRPr lang="en-US"/>
        </a:p>
      </dgm:t>
    </dgm:pt>
    <dgm:pt modelId="{1AB8AE5B-46A5-C141-AB7A-74BCDFB2086F}" type="sibTrans" cxnId="{C15112C6-F495-0B4D-88E7-4043E5B8AAE4}">
      <dgm:prSet/>
      <dgm:spPr/>
      <dgm:t>
        <a:bodyPr/>
        <a:lstStyle/>
        <a:p>
          <a:endParaRPr lang="en-US"/>
        </a:p>
      </dgm:t>
    </dgm:pt>
    <dgm:pt modelId="{73926476-B4D6-E44F-AED2-C6DE3055EA1F}">
      <dgm:prSet phldrT="[Text]"/>
      <dgm:spPr/>
      <dgm:t>
        <a:bodyPr/>
        <a:lstStyle/>
        <a:p>
          <a:r>
            <a:rPr lang="en-US" dirty="0" smtClean="0"/>
            <a:t>Connection to System</a:t>
          </a:r>
          <a:endParaRPr lang="en-US" dirty="0"/>
        </a:p>
      </dgm:t>
    </dgm:pt>
    <dgm:pt modelId="{0EF4E721-96B0-A949-AC7B-3910916C7848}" type="parTrans" cxnId="{61D7574E-209D-EF4D-8CB8-6FE6DF6CCCEE}">
      <dgm:prSet/>
      <dgm:spPr/>
      <dgm:t>
        <a:bodyPr/>
        <a:lstStyle/>
        <a:p>
          <a:endParaRPr lang="en-US"/>
        </a:p>
      </dgm:t>
    </dgm:pt>
    <dgm:pt modelId="{94C508B5-29F7-6449-B220-4B73926917B5}" type="sibTrans" cxnId="{61D7574E-209D-EF4D-8CB8-6FE6DF6CCCEE}">
      <dgm:prSet/>
      <dgm:spPr/>
      <dgm:t>
        <a:bodyPr/>
        <a:lstStyle/>
        <a:p>
          <a:endParaRPr lang="en-US"/>
        </a:p>
      </dgm:t>
    </dgm:pt>
    <dgm:pt modelId="{76FDDE6A-1427-4F4A-B60D-A4D899A3760C}">
      <dgm:prSet phldrT="[Text]"/>
      <dgm:spPr/>
      <dgm:t>
        <a:bodyPr/>
        <a:lstStyle/>
        <a:p>
          <a:r>
            <a:rPr lang="en-US" dirty="0" smtClean="0"/>
            <a:t>Implement Data Processing Functions</a:t>
          </a:r>
          <a:endParaRPr lang="en-US" dirty="0"/>
        </a:p>
      </dgm:t>
    </dgm:pt>
    <dgm:pt modelId="{7CB40AA8-8A1F-8B4A-873C-51122836BAAB}" type="parTrans" cxnId="{B5B2F7F3-F213-8044-9F4C-BFF6F68336E9}">
      <dgm:prSet/>
      <dgm:spPr/>
      <dgm:t>
        <a:bodyPr/>
        <a:lstStyle/>
        <a:p>
          <a:endParaRPr lang="en-US"/>
        </a:p>
      </dgm:t>
    </dgm:pt>
    <dgm:pt modelId="{5A863C7C-BEF3-7948-A0C8-99A0557FEB76}" type="sibTrans" cxnId="{B5B2F7F3-F213-8044-9F4C-BFF6F68336E9}">
      <dgm:prSet/>
      <dgm:spPr/>
      <dgm:t>
        <a:bodyPr/>
        <a:lstStyle/>
        <a:p>
          <a:endParaRPr lang="en-US"/>
        </a:p>
      </dgm:t>
    </dgm:pt>
    <dgm:pt modelId="{C3DAC28F-3B16-5847-AA6F-F0F550300E93}">
      <dgm:prSet phldrT="[Text]"/>
      <dgm:spPr/>
      <dgm:t>
        <a:bodyPr/>
        <a:lstStyle/>
        <a:p>
          <a:r>
            <a:rPr lang="en-US" dirty="0" smtClean="0"/>
            <a:t>Custom Developed</a:t>
          </a:r>
          <a:endParaRPr lang="en-US" dirty="0"/>
        </a:p>
      </dgm:t>
    </dgm:pt>
    <dgm:pt modelId="{D1EBF573-3578-924D-9173-E786EFF01A4D}" type="parTrans" cxnId="{DAD7DB3C-F93B-2242-8C37-B4590034191A}">
      <dgm:prSet/>
      <dgm:spPr/>
      <dgm:t>
        <a:bodyPr/>
        <a:lstStyle/>
        <a:p>
          <a:endParaRPr lang="en-US"/>
        </a:p>
      </dgm:t>
    </dgm:pt>
    <dgm:pt modelId="{04A34DF5-336D-C44F-BA32-FB3D8C51E910}" type="sibTrans" cxnId="{DAD7DB3C-F93B-2242-8C37-B4590034191A}">
      <dgm:prSet/>
      <dgm:spPr/>
      <dgm:t>
        <a:bodyPr/>
        <a:lstStyle/>
        <a:p>
          <a:endParaRPr lang="en-US"/>
        </a:p>
      </dgm:t>
    </dgm:pt>
    <dgm:pt modelId="{BEC2D4EE-CE0A-1943-9FC1-071BB2A1E4BC}">
      <dgm:prSet phldrT="[Text]"/>
      <dgm:spPr/>
      <dgm:t>
        <a:bodyPr/>
        <a:lstStyle/>
        <a:p>
          <a:r>
            <a:rPr lang="en-US" dirty="0" smtClean="0"/>
            <a:t>Configure Export for Analysis</a:t>
          </a:r>
          <a:endParaRPr lang="en-US" dirty="0"/>
        </a:p>
      </dgm:t>
    </dgm:pt>
    <dgm:pt modelId="{6AE23989-BBA7-1A48-B4F5-991818FF7656}" type="parTrans" cxnId="{2AD3044B-6D8F-9E42-AB84-D8124C32EAB2}">
      <dgm:prSet/>
      <dgm:spPr/>
      <dgm:t>
        <a:bodyPr/>
        <a:lstStyle/>
        <a:p>
          <a:endParaRPr lang="en-US"/>
        </a:p>
      </dgm:t>
    </dgm:pt>
    <dgm:pt modelId="{073C8C26-19E2-C148-B37F-4202EB12D920}" type="sibTrans" cxnId="{2AD3044B-6D8F-9E42-AB84-D8124C32EAB2}">
      <dgm:prSet/>
      <dgm:spPr/>
      <dgm:t>
        <a:bodyPr/>
        <a:lstStyle/>
        <a:p>
          <a:endParaRPr lang="en-US"/>
        </a:p>
      </dgm:t>
    </dgm:pt>
    <dgm:pt modelId="{10788308-24A5-FD49-B1E9-BEE97EDADE8E}">
      <dgm:prSet phldrT="[Text]"/>
      <dgm:spPr/>
      <dgm:t>
        <a:bodyPr/>
        <a:lstStyle/>
        <a:p>
          <a:r>
            <a:rPr lang="en-US" dirty="0" smtClean="0"/>
            <a:t>R, SAS, Tableau, etc.</a:t>
          </a:r>
          <a:endParaRPr lang="en-US" dirty="0"/>
        </a:p>
      </dgm:t>
    </dgm:pt>
    <dgm:pt modelId="{C46F4D52-9609-1E48-B941-2FEF1F19DF4F}" type="parTrans" cxnId="{1A584996-3A48-654F-84B0-350665926D04}">
      <dgm:prSet/>
      <dgm:spPr/>
      <dgm:t>
        <a:bodyPr/>
        <a:lstStyle/>
        <a:p>
          <a:endParaRPr lang="en-US"/>
        </a:p>
      </dgm:t>
    </dgm:pt>
    <dgm:pt modelId="{9AA6DF7A-B103-AC49-AD30-2598803D7E41}" type="sibTrans" cxnId="{1A584996-3A48-654F-84B0-350665926D04}">
      <dgm:prSet/>
      <dgm:spPr/>
      <dgm:t>
        <a:bodyPr/>
        <a:lstStyle/>
        <a:p>
          <a:endParaRPr lang="en-US"/>
        </a:p>
      </dgm:t>
    </dgm:pt>
    <dgm:pt modelId="{64EBB11E-B365-C348-9997-F9589F9B9DF1}">
      <dgm:prSet phldrT="[Text]"/>
      <dgm:spPr/>
      <dgm:t>
        <a:bodyPr/>
        <a:lstStyle/>
        <a:p>
          <a:r>
            <a:rPr lang="en-US" dirty="0" smtClean="0"/>
            <a:t>Data Governance</a:t>
          </a:r>
          <a:endParaRPr lang="en-US" dirty="0"/>
        </a:p>
      </dgm:t>
    </dgm:pt>
    <dgm:pt modelId="{3D45F796-ADC4-734C-8C2A-D1566D59BB11}" type="parTrans" cxnId="{1E5D25E2-37E2-FA41-AD09-A63045088D9C}">
      <dgm:prSet/>
      <dgm:spPr/>
      <dgm:t>
        <a:bodyPr/>
        <a:lstStyle/>
        <a:p>
          <a:endParaRPr lang="en-US"/>
        </a:p>
      </dgm:t>
    </dgm:pt>
    <dgm:pt modelId="{8D056B5F-6C95-F543-9269-DC4D540A737D}" type="sibTrans" cxnId="{1E5D25E2-37E2-FA41-AD09-A63045088D9C}">
      <dgm:prSet/>
      <dgm:spPr/>
      <dgm:t>
        <a:bodyPr/>
        <a:lstStyle/>
        <a:p>
          <a:endParaRPr lang="en-US"/>
        </a:p>
      </dgm:t>
    </dgm:pt>
    <dgm:pt modelId="{0F5D8499-E4BA-8844-B496-E7889656C2A8}">
      <dgm:prSet phldrT="[Text]"/>
      <dgm:spPr/>
      <dgm:t>
        <a:bodyPr/>
        <a:lstStyle/>
        <a:p>
          <a:r>
            <a:rPr lang="en-US" dirty="0" smtClean="0"/>
            <a:t>Object Construction</a:t>
          </a:r>
          <a:endParaRPr lang="en-US" dirty="0"/>
        </a:p>
      </dgm:t>
    </dgm:pt>
    <dgm:pt modelId="{1E02AF6E-1375-3E40-95DB-EF6575C68405}" type="parTrans" cxnId="{09792A96-F780-A34B-8775-E8F888C35412}">
      <dgm:prSet/>
      <dgm:spPr/>
      <dgm:t>
        <a:bodyPr/>
        <a:lstStyle/>
        <a:p>
          <a:endParaRPr lang="en-US"/>
        </a:p>
      </dgm:t>
    </dgm:pt>
    <dgm:pt modelId="{1B041F60-4A9B-6A4B-8A2D-E4E48D1C752D}" type="sibTrans" cxnId="{09792A96-F780-A34B-8775-E8F888C35412}">
      <dgm:prSet/>
      <dgm:spPr/>
      <dgm:t>
        <a:bodyPr/>
        <a:lstStyle/>
        <a:p>
          <a:endParaRPr lang="en-US"/>
        </a:p>
      </dgm:t>
    </dgm:pt>
    <dgm:pt modelId="{90DC2F8F-D6F5-E144-913F-C45036A03691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Party Libraries</a:t>
          </a:r>
          <a:endParaRPr lang="en-US" dirty="0"/>
        </a:p>
      </dgm:t>
    </dgm:pt>
    <dgm:pt modelId="{6D472D05-E10E-5D44-87A6-44D474900C0A}" type="parTrans" cxnId="{D42FCD73-A35D-DF43-8D07-1C0573EACF31}">
      <dgm:prSet/>
      <dgm:spPr/>
      <dgm:t>
        <a:bodyPr/>
        <a:lstStyle/>
        <a:p>
          <a:endParaRPr lang="en-US"/>
        </a:p>
      </dgm:t>
    </dgm:pt>
    <dgm:pt modelId="{5174D65B-5DC0-C04C-9A1A-A0337A62680C}" type="sibTrans" cxnId="{D42FCD73-A35D-DF43-8D07-1C0573EACF31}">
      <dgm:prSet/>
      <dgm:spPr/>
      <dgm:t>
        <a:bodyPr/>
        <a:lstStyle/>
        <a:p>
          <a:endParaRPr lang="en-US"/>
        </a:p>
      </dgm:t>
    </dgm:pt>
    <dgm:pt modelId="{227463AF-31D7-6947-B836-DA0CB9D38DD7}">
      <dgm:prSet phldrT="[Text]"/>
      <dgm:spPr/>
      <dgm:t>
        <a:bodyPr/>
        <a:lstStyle/>
        <a:p>
          <a:r>
            <a:rPr lang="en-US" dirty="0" smtClean="0"/>
            <a:t>Dashboards, Web Services, etc.</a:t>
          </a:r>
          <a:endParaRPr lang="en-US" dirty="0"/>
        </a:p>
      </dgm:t>
    </dgm:pt>
    <dgm:pt modelId="{04422E50-3677-4A41-A42C-E4722D6A305D}" type="parTrans" cxnId="{79195736-6446-4F41-B005-E7A5A80708B2}">
      <dgm:prSet/>
      <dgm:spPr/>
      <dgm:t>
        <a:bodyPr/>
        <a:lstStyle/>
        <a:p>
          <a:endParaRPr lang="en-US"/>
        </a:p>
      </dgm:t>
    </dgm:pt>
    <dgm:pt modelId="{FCAE6302-E210-1A40-9953-AA07D0C3B56D}" type="sibTrans" cxnId="{79195736-6446-4F41-B005-E7A5A80708B2}">
      <dgm:prSet/>
      <dgm:spPr/>
      <dgm:t>
        <a:bodyPr/>
        <a:lstStyle/>
        <a:p>
          <a:endParaRPr lang="en-US"/>
        </a:p>
      </dgm:t>
    </dgm:pt>
    <dgm:pt modelId="{541961F2-0CAC-6844-8D27-3E38ABF662FC}">
      <dgm:prSet phldrT="[Text]"/>
      <dgm:spPr/>
      <dgm:t>
        <a:bodyPr/>
        <a:lstStyle/>
        <a:p>
          <a:r>
            <a:rPr lang="en-US" dirty="0" smtClean="0"/>
            <a:t>Data Consumer</a:t>
          </a:r>
          <a:endParaRPr lang="en-US" dirty="0"/>
        </a:p>
      </dgm:t>
    </dgm:pt>
    <dgm:pt modelId="{DCA22649-A846-9142-88C2-19C595E4608C}" type="parTrans" cxnId="{B0C32CC7-6E28-D444-9E3B-3927E59E11D7}">
      <dgm:prSet/>
      <dgm:spPr/>
      <dgm:t>
        <a:bodyPr/>
        <a:lstStyle/>
        <a:p>
          <a:endParaRPr lang="en-US"/>
        </a:p>
      </dgm:t>
    </dgm:pt>
    <dgm:pt modelId="{FCF3BCBF-7AFA-B440-B190-19D1355556D7}" type="sibTrans" cxnId="{B0C32CC7-6E28-D444-9E3B-3927E59E11D7}">
      <dgm:prSet/>
      <dgm:spPr/>
      <dgm:t>
        <a:bodyPr/>
        <a:lstStyle/>
        <a:p>
          <a:endParaRPr lang="en-US"/>
        </a:p>
      </dgm:t>
    </dgm:pt>
    <dgm:pt modelId="{49EFCA37-5798-D34F-842E-EDBDEB732EC6}" type="pres">
      <dgm:prSet presAssocID="{A7B70513-C949-E04B-95EE-67D2021AEFF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1FA023-452E-E145-AD69-E89C74015A4D}" type="pres">
      <dgm:prSet presAssocID="{93FE1C8C-E29B-E642-B305-5F1F7EAAC73E}" presName="composite" presStyleCnt="0"/>
      <dgm:spPr/>
    </dgm:pt>
    <dgm:pt modelId="{EB9ECF0D-BC94-4F44-8EBA-12C53E44714D}" type="pres">
      <dgm:prSet presAssocID="{93FE1C8C-E29B-E642-B305-5F1F7EAAC73E}" presName="bentUpArrow1" presStyleLbl="alignImgPlace1" presStyleIdx="0" presStyleCnt="3"/>
      <dgm:spPr/>
    </dgm:pt>
    <dgm:pt modelId="{B433329C-A3B5-8342-9629-738A45DAF971}" type="pres">
      <dgm:prSet presAssocID="{93FE1C8C-E29B-E642-B305-5F1F7EAAC73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90A07-334E-2B45-B6BC-00B77AFE3812}" type="pres">
      <dgm:prSet presAssocID="{93FE1C8C-E29B-E642-B305-5F1F7EAAC73E}" presName="ChildText" presStyleLbl="revTx" presStyleIdx="0" presStyleCnt="4" custScaleX="158298" custLinFactNeighborX="255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13486-A5B8-2F48-B215-4A05F089C2D4}" type="pres">
      <dgm:prSet presAssocID="{B1B563AD-8876-1E42-845D-7F7F71175E30}" presName="sibTrans" presStyleCnt="0"/>
      <dgm:spPr/>
    </dgm:pt>
    <dgm:pt modelId="{06CA5335-B8F3-5847-9BBB-ED94A9D98140}" type="pres">
      <dgm:prSet presAssocID="{BF1BD6D9-7676-A44D-8D9E-502D4EE040A7}" presName="composite" presStyleCnt="0"/>
      <dgm:spPr/>
    </dgm:pt>
    <dgm:pt modelId="{A17554FB-D68F-0847-B29A-FF082712E041}" type="pres">
      <dgm:prSet presAssocID="{BF1BD6D9-7676-A44D-8D9E-502D4EE040A7}" presName="bentUpArrow1" presStyleLbl="alignImgPlace1" presStyleIdx="1" presStyleCnt="3"/>
      <dgm:spPr/>
    </dgm:pt>
    <dgm:pt modelId="{52A54183-17F9-2143-B4F7-08B84B059D01}" type="pres">
      <dgm:prSet presAssocID="{BF1BD6D9-7676-A44D-8D9E-502D4EE040A7}" presName="ParentText" presStyleLbl="node1" presStyleIdx="1" presStyleCnt="4" custLinFactNeighborX="-6240" custLinFactNeighborY="-2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9EFD9-18F5-AC4B-B9E0-F4D87988BD7E}" type="pres">
      <dgm:prSet presAssocID="{BF1BD6D9-7676-A44D-8D9E-502D4EE040A7}" presName="ChildText" presStyleLbl="revTx" presStyleIdx="1" presStyleCnt="4" custScaleX="136066" custLinFactNeighborX="8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39B05-1256-B844-9C50-8A5B8EB3EFD1}" type="pres">
      <dgm:prSet presAssocID="{1AB8AE5B-46A5-C141-AB7A-74BCDFB2086F}" presName="sibTrans" presStyleCnt="0"/>
      <dgm:spPr/>
    </dgm:pt>
    <dgm:pt modelId="{6902486D-9BCD-6C4B-BAB9-6F8AD763F928}" type="pres">
      <dgm:prSet presAssocID="{76FDDE6A-1427-4F4A-B60D-A4D899A3760C}" presName="composite" presStyleCnt="0"/>
      <dgm:spPr/>
    </dgm:pt>
    <dgm:pt modelId="{DDBAF01A-986B-5049-8AE6-3CDF03F8389D}" type="pres">
      <dgm:prSet presAssocID="{76FDDE6A-1427-4F4A-B60D-A4D899A3760C}" presName="bentUpArrow1" presStyleLbl="alignImgPlace1" presStyleIdx="2" presStyleCnt="3"/>
      <dgm:spPr/>
    </dgm:pt>
    <dgm:pt modelId="{08375446-30B3-F840-8977-7FAAF3CAE432}" type="pres">
      <dgm:prSet presAssocID="{76FDDE6A-1427-4F4A-B60D-A4D899A3760C}" presName="ParentText" presStyleLbl="node1" presStyleIdx="2" presStyleCnt="4" custLinFactNeighborX="-85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DC196-3A5E-4443-BDC0-9DFDACD707D3}" type="pres">
      <dgm:prSet presAssocID="{76FDDE6A-1427-4F4A-B60D-A4D899A3760C}" presName="ChildText" presStyleLbl="revTx" presStyleIdx="2" presStyleCnt="4" custScaleX="138741" custLinFactNeighborX="41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319B9-DFF8-AC46-A4BF-21D45B0DD027}" type="pres">
      <dgm:prSet presAssocID="{5A863C7C-BEF3-7948-A0C8-99A0557FEB76}" presName="sibTrans" presStyleCnt="0"/>
      <dgm:spPr/>
    </dgm:pt>
    <dgm:pt modelId="{ECC3BE9B-82BB-3B45-9B01-9AB14026DBDA}" type="pres">
      <dgm:prSet presAssocID="{BEC2D4EE-CE0A-1943-9FC1-071BB2A1E4BC}" presName="composite" presStyleCnt="0"/>
      <dgm:spPr/>
    </dgm:pt>
    <dgm:pt modelId="{BFB5F802-444C-A74C-BD07-0089F33C8079}" type="pres">
      <dgm:prSet presAssocID="{BEC2D4EE-CE0A-1943-9FC1-071BB2A1E4BC}" presName="ParentText" presStyleLbl="node1" presStyleIdx="3" presStyleCnt="4" custLinFactNeighborX="-140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52C85-1695-B046-BD6F-958FF4C39395}" type="pres">
      <dgm:prSet presAssocID="{BEC2D4EE-CE0A-1943-9FC1-071BB2A1E4BC}" presName="FinalChildText" presStyleLbl="revTx" presStyleIdx="3" presStyleCnt="4" custScaleX="144446" custLinFactNeighborX="11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6237F-F1FF-954A-8689-17363FA5CF4E}" type="presOf" srcId="{90DC2F8F-D6F5-E144-913F-C45036A03691}" destId="{934DC196-3A5E-4443-BDC0-9DFDACD707D3}" srcOrd="0" destOrd="1" presId="urn:microsoft.com/office/officeart/2005/8/layout/StepDownProcess"/>
    <dgm:cxn modelId="{79195736-6446-4F41-B005-E7A5A80708B2}" srcId="{BEC2D4EE-CE0A-1943-9FC1-071BB2A1E4BC}" destId="{227463AF-31D7-6947-B836-DA0CB9D38DD7}" srcOrd="1" destOrd="0" parTransId="{04422E50-3677-4A41-A42C-E4722D6A305D}" sibTransId="{FCAE6302-E210-1A40-9953-AA07D0C3B56D}"/>
    <dgm:cxn modelId="{B5B2F7F3-F213-8044-9F4C-BFF6F68336E9}" srcId="{A7B70513-C949-E04B-95EE-67D2021AEFF1}" destId="{76FDDE6A-1427-4F4A-B60D-A4D899A3760C}" srcOrd="2" destOrd="0" parTransId="{7CB40AA8-8A1F-8B4A-873C-51122836BAAB}" sibTransId="{5A863C7C-BEF3-7948-A0C8-99A0557FEB76}"/>
    <dgm:cxn modelId="{D42FCD73-A35D-DF43-8D07-1C0573EACF31}" srcId="{76FDDE6A-1427-4F4A-B60D-A4D899A3760C}" destId="{90DC2F8F-D6F5-E144-913F-C45036A03691}" srcOrd="1" destOrd="0" parTransId="{6D472D05-E10E-5D44-87A6-44D474900C0A}" sibTransId="{5174D65B-5DC0-C04C-9A1A-A0337A62680C}"/>
    <dgm:cxn modelId="{B3974D7E-FADB-F647-9257-EFC577E42C5C}" type="presOf" srcId="{0F5D8499-E4BA-8844-B496-E7889656C2A8}" destId="{4F99EFD9-18F5-AC4B-B9E0-F4D87988BD7E}" srcOrd="0" destOrd="1" presId="urn:microsoft.com/office/officeart/2005/8/layout/StepDownProcess"/>
    <dgm:cxn modelId="{09792A96-F780-A34B-8775-E8F888C35412}" srcId="{BF1BD6D9-7676-A44D-8D9E-502D4EE040A7}" destId="{0F5D8499-E4BA-8844-B496-E7889656C2A8}" srcOrd="1" destOrd="0" parTransId="{1E02AF6E-1375-3E40-95DB-EF6575C68405}" sibTransId="{1B041F60-4A9B-6A4B-8A2D-E4E48D1C752D}"/>
    <dgm:cxn modelId="{846104D2-E99E-574F-BA95-10A28CC0537E}" type="presOf" srcId="{BF1BD6D9-7676-A44D-8D9E-502D4EE040A7}" destId="{52A54183-17F9-2143-B4F7-08B84B059D01}" srcOrd="0" destOrd="0" presId="urn:microsoft.com/office/officeart/2005/8/layout/StepDownProcess"/>
    <dgm:cxn modelId="{2A900070-861C-614A-8238-BA0FAED33C11}" type="presOf" srcId="{10788308-24A5-FD49-B1E9-BEE97EDADE8E}" destId="{DE052C85-1695-B046-BD6F-958FF4C39395}" srcOrd="0" destOrd="0" presId="urn:microsoft.com/office/officeart/2005/8/layout/StepDownProcess"/>
    <dgm:cxn modelId="{236BA595-635A-C546-B873-E7FF1849601B}" type="presOf" srcId="{541961F2-0CAC-6844-8D27-3E38ABF662FC}" destId="{E5590A07-334E-2B45-B6BC-00B77AFE3812}" srcOrd="0" destOrd="0" presId="urn:microsoft.com/office/officeart/2005/8/layout/StepDownProcess"/>
    <dgm:cxn modelId="{16B1407C-A9BE-F448-8C60-C48798D172ED}" type="presOf" srcId="{A7B70513-C949-E04B-95EE-67D2021AEFF1}" destId="{49EFCA37-5798-D34F-842E-EDBDEB732EC6}" srcOrd="0" destOrd="0" presId="urn:microsoft.com/office/officeart/2005/8/layout/StepDownProcess"/>
    <dgm:cxn modelId="{2AD3044B-6D8F-9E42-AB84-D8124C32EAB2}" srcId="{A7B70513-C949-E04B-95EE-67D2021AEFF1}" destId="{BEC2D4EE-CE0A-1943-9FC1-071BB2A1E4BC}" srcOrd="3" destOrd="0" parTransId="{6AE23989-BBA7-1A48-B4F5-991818FF7656}" sibTransId="{073C8C26-19E2-C148-B37F-4202EB12D920}"/>
    <dgm:cxn modelId="{C15112C6-F495-0B4D-88E7-4043E5B8AAE4}" srcId="{A7B70513-C949-E04B-95EE-67D2021AEFF1}" destId="{BF1BD6D9-7676-A44D-8D9E-502D4EE040A7}" srcOrd="1" destOrd="0" parTransId="{ED8C3DA2-C886-314A-B17A-09C7CA6AED13}" sibTransId="{1AB8AE5B-46A5-C141-AB7A-74BCDFB2086F}"/>
    <dgm:cxn modelId="{1A584996-3A48-654F-84B0-350665926D04}" srcId="{BEC2D4EE-CE0A-1943-9FC1-071BB2A1E4BC}" destId="{10788308-24A5-FD49-B1E9-BEE97EDADE8E}" srcOrd="0" destOrd="0" parTransId="{C46F4D52-9609-1E48-B941-2FEF1F19DF4F}" sibTransId="{9AA6DF7A-B103-AC49-AD30-2598803D7E41}"/>
    <dgm:cxn modelId="{3A9EF7AE-AB25-ED49-9AE4-CAFCC51DDD96}" srcId="{A7B70513-C949-E04B-95EE-67D2021AEFF1}" destId="{93FE1C8C-E29B-E642-B305-5F1F7EAAC73E}" srcOrd="0" destOrd="0" parTransId="{1028F196-9E7D-3842-984C-007B9A30D0CB}" sibTransId="{B1B563AD-8876-1E42-845D-7F7F71175E30}"/>
    <dgm:cxn modelId="{5BB1BB75-ED96-F04B-B2C2-AB9BF1DC8296}" type="presOf" srcId="{76FDDE6A-1427-4F4A-B60D-A4D899A3760C}" destId="{08375446-30B3-F840-8977-7FAAF3CAE432}" srcOrd="0" destOrd="0" presId="urn:microsoft.com/office/officeart/2005/8/layout/StepDownProcess"/>
    <dgm:cxn modelId="{1E5D25E2-37E2-FA41-AD09-A63045088D9C}" srcId="{93FE1C8C-E29B-E642-B305-5F1F7EAAC73E}" destId="{64EBB11E-B365-C348-9997-F9589F9B9DF1}" srcOrd="1" destOrd="0" parTransId="{3D45F796-ADC4-734C-8C2A-D1566D59BB11}" sibTransId="{8D056B5F-6C95-F543-9269-DC4D540A737D}"/>
    <dgm:cxn modelId="{DAD7DB3C-F93B-2242-8C37-B4590034191A}" srcId="{76FDDE6A-1427-4F4A-B60D-A4D899A3760C}" destId="{C3DAC28F-3B16-5847-AA6F-F0F550300E93}" srcOrd="0" destOrd="0" parTransId="{D1EBF573-3578-924D-9173-E786EFF01A4D}" sibTransId="{04A34DF5-336D-C44F-BA32-FB3D8C51E910}"/>
    <dgm:cxn modelId="{62DF01E0-0CAC-3447-8F4C-B888FD4AD50E}" type="presOf" srcId="{93FE1C8C-E29B-E642-B305-5F1F7EAAC73E}" destId="{B433329C-A3B5-8342-9629-738A45DAF971}" srcOrd="0" destOrd="0" presId="urn:microsoft.com/office/officeart/2005/8/layout/StepDownProcess"/>
    <dgm:cxn modelId="{E56D9503-EC77-5F4E-844D-3F2C562DA1B6}" type="presOf" srcId="{227463AF-31D7-6947-B836-DA0CB9D38DD7}" destId="{DE052C85-1695-B046-BD6F-958FF4C39395}" srcOrd="0" destOrd="1" presId="urn:microsoft.com/office/officeart/2005/8/layout/StepDownProcess"/>
    <dgm:cxn modelId="{61D7574E-209D-EF4D-8CB8-6FE6DF6CCCEE}" srcId="{BF1BD6D9-7676-A44D-8D9E-502D4EE040A7}" destId="{73926476-B4D6-E44F-AED2-C6DE3055EA1F}" srcOrd="0" destOrd="0" parTransId="{0EF4E721-96B0-A949-AC7B-3910916C7848}" sibTransId="{94C508B5-29F7-6449-B220-4B73926917B5}"/>
    <dgm:cxn modelId="{BAF35AD5-7D0C-2045-8AA6-F5660C8A05AF}" type="presOf" srcId="{64EBB11E-B365-C348-9997-F9589F9B9DF1}" destId="{E5590A07-334E-2B45-B6BC-00B77AFE3812}" srcOrd="0" destOrd="1" presId="urn:microsoft.com/office/officeart/2005/8/layout/StepDownProcess"/>
    <dgm:cxn modelId="{94084880-659E-C64F-99D4-3CE651DF97E4}" type="presOf" srcId="{BEC2D4EE-CE0A-1943-9FC1-071BB2A1E4BC}" destId="{BFB5F802-444C-A74C-BD07-0089F33C8079}" srcOrd="0" destOrd="0" presId="urn:microsoft.com/office/officeart/2005/8/layout/StepDownProcess"/>
    <dgm:cxn modelId="{0CCFF2B1-C6C9-2048-B380-DD6A6B6A46F8}" type="presOf" srcId="{73926476-B4D6-E44F-AED2-C6DE3055EA1F}" destId="{4F99EFD9-18F5-AC4B-B9E0-F4D87988BD7E}" srcOrd="0" destOrd="0" presId="urn:microsoft.com/office/officeart/2005/8/layout/StepDownProcess"/>
    <dgm:cxn modelId="{EB0B05FE-4428-D843-84BC-C4AA5D8C54D2}" type="presOf" srcId="{C3DAC28F-3B16-5847-AA6F-F0F550300E93}" destId="{934DC196-3A5E-4443-BDC0-9DFDACD707D3}" srcOrd="0" destOrd="0" presId="urn:microsoft.com/office/officeart/2005/8/layout/StepDownProcess"/>
    <dgm:cxn modelId="{B0C32CC7-6E28-D444-9E3B-3927E59E11D7}" srcId="{93FE1C8C-E29B-E642-B305-5F1F7EAAC73E}" destId="{541961F2-0CAC-6844-8D27-3E38ABF662FC}" srcOrd="0" destOrd="0" parTransId="{DCA22649-A846-9142-88C2-19C595E4608C}" sibTransId="{FCF3BCBF-7AFA-B440-B190-19D1355556D7}"/>
    <dgm:cxn modelId="{C2CEDC34-7906-BE47-9D2C-60BB6C65FE84}" type="presParOf" srcId="{49EFCA37-5798-D34F-842E-EDBDEB732EC6}" destId="{FA1FA023-452E-E145-AD69-E89C74015A4D}" srcOrd="0" destOrd="0" presId="urn:microsoft.com/office/officeart/2005/8/layout/StepDownProcess"/>
    <dgm:cxn modelId="{2D68FDD7-220B-3445-A51C-231139353352}" type="presParOf" srcId="{FA1FA023-452E-E145-AD69-E89C74015A4D}" destId="{EB9ECF0D-BC94-4F44-8EBA-12C53E44714D}" srcOrd="0" destOrd="0" presId="urn:microsoft.com/office/officeart/2005/8/layout/StepDownProcess"/>
    <dgm:cxn modelId="{A7FA2D9B-9CE5-C347-9125-18FC51E34986}" type="presParOf" srcId="{FA1FA023-452E-E145-AD69-E89C74015A4D}" destId="{B433329C-A3B5-8342-9629-738A45DAF971}" srcOrd="1" destOrd="0" presId="urn:microsoft.com/office/officeart/2005/8/layout/StepDownProcess"/>
    <dgm:cxn modelId="{D6E564DB-7D08-8449-8CC7-A1DF3F6F9953}" type="presParOf" srcId="{FA1FA023-452E-E145-AD69-E89C74015A4D}" destId="{E5590A07-334E-2B45-B6BC-00B77AFE3812}" srcOrd="2" destOrd="0" presId="urn:microsoft.com/office/officeart/2005/8/layout/StepDownProcess"/>
    <dgm:cxn modelId="{99D88AD6-7373-4843-83B0-F224D3FCF5D8}" type="presParOf" srcId="{49EFCA37-5798-D34F-842E-EDBDEB732EC6}" destId="{0D613486-A5B8-2F48-B215-4A05F089C2D4}" srcOrd="1" destOrd="0" presId="urn:microsoft.com/office/officeart/2005/8/layout/StepDownProcess"/>
    <dgm:cxn modelId="{9C3575B9-B1E0-E74D-83A6-4B97B531F37C}" type="presParOf" srcId="{49EFCA37-5798-D34F-842E-EDBDEB732EC6}" destId="{06CA5335-B8F3-5847-9BBB-ED94A9D98140}" srcOrd="2" destOrd="0" presId="urn:microsoft.com/office/officeart/2005/8/layout/StepDownProcess"/>
    <dgm:cxn modelId="{66BAD11F-D70B-D14A-83A3-9F6F348503D9}" type="presParOf" srcId="{06CA5335-B8F3-5847-9BBB-ED94A9D98140}" destId="{A17554FB-D68F-0847-B29A-FF082712E041}" srcOrd="0" destOrd="0" presId="urn:microsoft.com/office/officeart/2005/8/layout/StepDownProcess"/>
    <dgm:cxn modelId="{3C0FC46A-4DE4-1840-A8C1-EFC562EA751B}" type="presParOf" srcId="{06CA5335-B8F3-5847-9BBB-ED94A9D98140}" destId="{52A54183-17F9-2143-B4F7-08B84B059D01}" srcOrd="1" destOrd="0" presId="urn:microsoft.com/office/officeart/2005/8/layout/StepDownProcess"/>
    <dgm:cxn modelId="{0EA4681B-93A1-0742-94F4-6CAC97F59A1B}" type="presParOf" srcId="{06CA5335-B8F3-5847-9BBB-ED94A9D98140}" destId="{4F99EFD9-18F5-AC4B-B9E0-F4D87988BD7E}" srcOrd="2" destOrd="0" presId="urn:microsoft.com/office/officeart/2005/8/layout/StepDownProcess"/>
    <dgm:cxn modelId="{3FE8A03B-7A0F-174C-9C81-C0708BB37B74}" type="presParOf" srcId="{49EFCA37-5798-D34F-842E-EDBDEB732EC6}" destId="{10439B05-1256-B844-9C50-8A5B8EB3EFD1}" srcOrd="3" destOrd="0" presId="urn:microsoft.com/office/officeart/2005/8/layout/StepDownProcess"/>
    <dgm:cxn modelId="{D5C83DDF-CB9F-6E49-AB31-5276DFFA0410}" type="presParOf" srcId="{49EFCA37-5798-D34F-842E-EDBDEB732EC6}" destId="{6902486D-9BCD-6C4B-BAB9-6F8AD763F928}" srcOrd="4" destOrd="0" presId="urn:microsoft.com/office/officeart/2005/8/layout/StepDownProcess"/>
    <dgm:cxn modelId="{D726C253-7CE3-C64F-BA99-662A14E75143}" type="presParOf" srcId="{6902486D-9BCD-6C4B-BAB9-6F8AD763F928}" destId="{DDBAF01A-986B-5049-8AE6-3CDF03F8389D}" srcOrd="0" destOrd="0" presId="urn:microsoft.com/office/officeart/2005/8/layout/StepDownProcess"/>
    <dgm:cxn modelId="{4F34D06F-33E1-F84E-A35E-68E7DA346E9C}" type="presParOf" srcId="{6902486D-9BCD-6C4B-BAB9-6F8AD763F928}" destId="{08375446-30B3-F840-8977-7FAAF3CAE432}" srcOrd="1" destOrd="0" presId="urn:microsoft.com/office/officeart/2005/8/layout/StepDownProcess"/>
    <dgm:cxn modelId="{B4D78039-7A5C-2544-897E-C8C0B0061747}" type="presParOf" srcId="{6902486D-9BCD-6C4B-BAB9-6F8AD763F928}" destId="{934DC196-3A5E-4443-BDC0-9DFDACD707D3}" srcOrd="2" destOrd="0" presId="urn:microsoft.com/office/officeart/2005/8/layout/StepDownProcess"/>
    <dgm:cxn modelId="{678D9BC4-8E78-6D45-B42F-84DF94461A11}" type="presParOf" srcId="{49EFCA37-5798-D34F-842E-EDBDEB732EC6}" destId="{4E6319B9-DFF8-AC46-A4BF-21D45B0DD027}" srcOrd="5" destOrd="0" presId="urn:microsoft.com/office/officeart/2005/8/layout/StepDownProcess"/>
    <dgm:cxn modelId="{A0A10352-FB1E-164A-B61C-2A81F9C3937E}" type="presParOf" srcId="{49EFCA37-5798-D34F-842E-EDBDEB732EC6}" destId="{ECC3BE9B-82BB-3B45-9B01-9AB14026DBDA}" srcOrd="6" destOrd="0" presId="urn:microsoft.com/office/officeart/2005/8/layout/StepDownProcess"/>
    <dgm:cxn modelId="{D7B2682A-0B99-4F43-AE4C-92D58985206D}" type="presParOf" srcId="{ECC3BE9B-82BB-3B45-9B01-9AB14026DBDA}" destId="{BFB5F802-444C-A74C-BD07-0089F33C8079}" srcOrd="0" destOrd="0" presId="urn:microsoft.com/office/officeart/2005/8/layout/StepDownProcess"/>
    <dgm:cxn modelId="{0A6888D5-00E5-F740-87E9-101D0ECFB642}" type="presParOf" srcId="{ECC3BE9B-82BB-3B45-9B01-9AB14026DBDA}" destId="{DE052C85-1695-B046-BD6F-958FF4C3939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0513-C949-E04B-95EE-67D2021AEFF1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E1C8C-E29B-E642-B305-5F1F7EAAC73E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Identify Users</a:t>
          </a:r>
          <a:endParaRPr lang="en-US" sz="1100" dirty="0">
            <a:solidFill>
              <a:schemeClr val="tx1"/>
            </a:solidFill>
          </a:endParaRPr>
        </a:p>
      </dgm:t>
    </dgm:pt>
    <dgm:pt modelId="{1028F196-9E7D-3842-984C-007B9A30D0CB}" type="parTrans" cxnId="{3A9EF7AE-AB25-ED49-9AE4-CAFCC51DDD96}">
      <dgm:prSet/>
      <dgm:spPr/>
      <dgm:t>
        <a:bodyPr/>
        <a:lstStyle/>
        <a:p>
          <a:endParaRPr lang="en-US" sz="1800"/>
        </a:p>
      </dgm:t>
    </dgm:pt>
    <dgm:pt modelId="{B1B563AD-8876-1E42-845D-7F7F71175E30}" type="sibTrans" cxnId="{3A9EF7AE-AB25-ED49-9AE4-CAFCC51DDD96}">
      <dgm:prSet/>
      <dgm:spPr/>
      <dgm:t>
        <a:bodyPr/>
        <a:lstStyle/>
        <a:p>
          <a:endParaRPr lang="en-US" sz="1800"/>
        </a:p>
      </dgm:t>
    </dgm:pt>
    <dgm:pt modelId="{BF1BD6D9-7676-A44D-8D9E-502D4EE040A7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Define Data Sources</a:t>
          </a:r>
          <a:endParaRPr lang="en-US" sz="1100" dirty="0">
            <a:solidFill>
              <a:schemeClr val="tx1"/>
            </a:solidFill>
          </a:endParaRPr>
        </a:p>
      </dgm:t>
    </dgm:pt>
    <dgm:pt modelId="{ED8C3DA2-C886-314A-B17A-09C7CA6AED13}" type="parTrans" cxnId="{C15112C6-F495-0B4D-88E7-4043E5B8AAE4}">
      <dgm:prSet/>
      <dgm:spPr/>
      <dgm:t>
        <a:bodyPr/>
        <a:lstStyle/>
        <a:p>
          <a:endParaRPr lang="en-US" sz="1800"/>
        </a:p>
      </dgm:t>
    </dgm:pt>
    <dgm:pt modelId="{1AB8AE5B-46A5-C141-AB7A-74BCDFB2086F}" type="sibTrans" cxnId="{C15112C6-F495-0B4D-88E7-4043E5B8AAE4}">
      <dgm:prSet/>
      <dgm:spPr/>
      <dgm:t>
        <a:bodyPr/>
        <a:lstStyle/>
        <a:p>
          <a:endParaRPr lang="en-US" sz="1800"/>
        </a:p>
      </dgm:t>
    </dgm:pt>
    <dgm:pt modelId="{73926476-B4D6-E44F-AED2-C6DE3055EA1F}">
      <dgm:prSet phldrT="[Text]" custT="1"/>
      <dgm:spPr/>
      <dgm:t>
        <a:bodyPr/>
        <a:lstStyle/>
        <a:p>
          <a:r>
            <a:rPr lang="en-US" sz="1800" dirty="0" smtClean="0"/>
            <a:t>Connection to System</a:t>
          </a:r>
          <a:endParaRPr lang="en-US" sz="1800" dirty="0"/>
        </a:p>
      </dgm:t>
    </dgm:pt>
    <dgm:pt modelId="{0EF4E721-96B0-A949-AC7B-3910916C7848}" type="parTrans" cxnId="{61D7574E-209D-EF4D-8CB8-6FE6DF6CCCEE}">
      <dgm:prSet/>
      <dgm:spPr/>
      <dgm:t>
        <a:bodyPr/>
        <a:lstStyle/>
        <a:p>
          <a:endParaRPr lang="en-US" sz="1800"/>
        </a:p>
      </dgm:t>
    </dgm:pt>
    <dgm:pt modelId="{94C508B5-29F7-6449-B220-4B73926917B5}" type="sibTrans" cxnId="{61D7574E-209D-EF4D-8CB8-6FE6DF6CCCEE}">
      <dgm:prSet/>
      <dgm:spPr/>
      <dgm:t>
        <a:bodyPr/>
        <a:lstStyle/>
        <a:p>
          <a:endParaRPr lang="en-US" sz="1800"/>
        </a:p>
      </dgm:t>
    </dgm:pt>
    <dgm:pt modelId="{76FDDE6A-1427-4F4A-B60D-A4D899A3760C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Implement Data Processing Functions</a:t>
          </a:r>
          <a:endParaRPr lang="en-US" sz="1100" dirty="0">
            <a:solidFill>
              <a:schemeClr val="tx1"/>
            </a:solidFill>
          </a:endParaRPr>
        </a:p>
      </dgm:t>
    </dgm:pt>
    <dgm:pt modelId="{7CB40AA8-8A1F-8B4A-873C-51122836BAAB}" type="parTrans" cxnId="{B5B2F7F3-F213-8044-9F4C-BFF6F68336E9}">
      <dgm:prSet/>
      <dgm:spPr/>
      <dgm:t>
        <a:bodyPr/>
        <a:lstStyle/>
        <a:p>
          <a:endParaRPr lang="en-US" sz="1800"/>
        </a:p>
      </dgm:t>
    </dgm:pt>
    <dgm:pt modelId="{5A863C7C-BEF3-7948-A0C8-99A0557FEB76}" type="sibTrans" cxnId="{B5B2F7F3-F213-8044-9F4C-BFF6F68336E9}">
      <dgm:prSet/>
      <dgm:spPr/>
      <dgm:t>
        <a:bodyPr/>
        <a:lstStyle/>
        <a:p>
          <a:endParaRPr lang="en-US" sz="1800"/>
        </a:p>
      </dgm:t>
    </dgm:pt>
    <dgm:pt modelId="{C3DAC28F-3B16-5847-AA6F-F0F550300E93}">
      <dgm:prSet phldrT="[Text]" custT="1"/>
      <dgm:spPr/>
      <dgm:t>
        <a:bodyPr/>
        <a:lstStyle/>
        <a:p>
          <a:r>
            <a:rPr lang="en-US" sz="1800" dirty="0" smtClean="0"/>
            <a:t>Custom Developed</a:t>
          </a:r>
          <a:endParaRPr lang="en-US" sz="1800" dirty="0"/>
        </a:p>
      </dgm:t>
    </dgm:pt>
    <dgm:pt modelId="{D1EBF573-3578-924D-9173-E786EFF01A4D}" type="parTrans" cxnId="{DAD7DB3C-F93B-2242-8C37-B4590034191A}">
      <dgm:prSet/>
      <dgm:spPr/>
      <dgm:t>
        <a:bodyPr/>
        <a:lstStyle/>
        <a:p>
          <a:endParaRPr lang="en-US" sz="1800"/>
        </a:p>
      </dgm:t>
    </dgm:pt>
    <dgm:pt modelId="{04A34DF5-336D-C44F-BA32-FB3D8C51E910}" type="sibTrans" cxnId="{DAD7DB3C-F93B-2242-8C37-B4590034191A}">
      <dgm:prSet/>
      <dgm:spPr/>
      <dgm:t>
        <a:bodyPr/>
        <a:lstStyle/>
        <a:p>
          <a:endParaRPr lang="en-US" sz="1800"/>
        </a:p>
      </dgm:t>
    </dgm:pt>
    <dgm:pt modelId="{BEC2D4EE-CE0A-1943-9FC1-071BB2A1E4BC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Configure Export for Analysis</a:t>
          </a:r>
          <a:endParaRPr lang="en-US" sz="1100" dirty="0">
            <a:solidFill>
              <a:schemeClr val="tx1"/>
            </a:solidFill>
          </a:endParaRPr>
        </a:p>
      </dgm:t>
    </dgm:pt>
    <dgm:pt modelId="{6AE23989-BBA7-1A48-B4F5-991818FF7656}" type="parTrans" cxnId="{2AD3044B-6D8F-9E42-AB84-D8124C32EAB2}">
      <dgm:prSet/>
      <dgm:spPr/>
      <dgm:t>
        <a:bodyPr/>
        <a:lstStyle/>
        <a:p>
          <a:endParaRPr lang="en-US" sz="1800"/>
        </a:p>
      </dgm:t>
    </dgm:pt>
    <dgm:pt modelId="{073C8C26-19E2-C148-B37F-4202EB12D920}" type="sibTrans" cxnId="{2AD3044B-6D8F-9E42-AB84-D8124C32EAB2}">
      <dgm:prSet/>
      <dgm:spPr/>
      <dgm:t>
        <a:bodyPr/>
        <a:lstStyle/>
        <a:p>
          <a:endParaRPr lang="en-US" sz="1800"/>
        </a:p>
      </dgm:t>
    </dgm:pt>
    <dgm:pt modelId="{10788308-24A5-FD49-B1E9-BEE97EDADE8E}">
      <dgm:prSet phldrT="[Text]" custT="1"/>
      <dgm:spPr/>
      <dgm:t>
        <a:bodyPr/>
        <a:lstStyle/>
        <a:p>
          <a:r>
            <a:rPr lang="en-US" sz="1800" dirty="0" smtClean="0"/>
            <a:t>R, SAS, Tableau, etc.</a:t>
          </a:r>
          <a:endParaRPr lang="en-US" sz="1800" dirty="0"/>
        </a:p>
      </dgm:t>
    </dgm:pt>
    <dgm:pt modelId="{C46F4D52-9609-1E48-B941-2FEF1F19DF4F}" type="parTrans" cxnId="{1A584996-3A48-654F-84B0-350665926D04}">
      <dgm:prSet/>
      <dgm:spPr/>
      <dgm:t>
        <a:bodyPr/>
        <a:lstStyle/>
        <a:p>
          <a:endParaRPr lang="en-US" sz="1800"/>
        </a:p>
      </dgm:t>
    </dgm:pt>
    <dgm:pt modelId="{9AA6DF7A-B103-AC49-AD30-2598803D7E41}" type="sibTrans" cxnId="{1A584996-3A48-654F-84B0-350665926D04}">
      <dgm:prSet/>
      <dgm:spPr/>
      <dgm:t>
        <a:bodyPr/>
        <a:lstStyle/>
        <a:p>
          <a:endParaRPr lang="en-US" sz="1800"/>
        </a:p>
      </dgm:t>
    </dgm:pt>
    <dgm:pt modelId="{64EBB11E-B365-C348-9997-F9589F9B9DF1}">
      <dgm:prSet phldrT="[Text]" custT="1"/>
      <dgm:spPr/>
      <dgm:t>
        <a:bodyPr/>
        <a:lstStyle/>
        <a:p>
          <a:r>
            <a:rPr lang="en-US" sz="1800" dirty="0" smtClean="0"/>
            <a:t>Data Governance</a:t>
          </a:r>
          <a:endParaRPr lang="en-US" sz="1800" dirty="0"/>
        </a:p>
      </dgm:t>
    </dgm:pt>
    <dgm:pt modelId="{3D45F796-ADC4-734C-8C2A-D1566D59BB11}" type="parTrans" cxnId="{1E5D25E2-37E2-FA41-AD09-A63045088D9C}">
      <dgm:prSet/>
      <dgm:spPr/>
      <dgm:t>
        <a:bodyPr/>
        <a:lstStyle/>
        <a:p>
          <a:endParaRPr lang="en-US" sz="1800"/>
        </a:p>
      </dgm:t>
    </dgm:pt>
    <dgm:pt modelId="{8D056B5F-6C95-F543-9269-DC4D540A737D}" type="sibTrans" cxnId="{1E5D25E2-37E2-FA41-AD09-A63045088D9C}">
      <dgm:prSet/>
      <dgm:spPr/>
      <dgm:t>
        <a:bodyPr/>
        <a:lstStyle/>
        <a:p>
          <a:endParaRPr lang="en-US" sz="1800"/>
        </a:p>
      </dgm:t>
    </dgm:pt>
    <dgm:pt modelId="{0F5D8499-E4BA-8844-B496-E7889656C2A8}">
      <dgm:prSet phldrT="[Text]" custT="1"/>
      <dgm:spPr/>
      <dgm:t>
        <a:bodyPr/>
        <a:lstStyle/>
        <a:p>
          <a:r>
            <a:rPr lang="en-US" sz="1800" dirty="0" smtClean="0"/>
            <a:t>Object Construction</a:t>
          </a:r>
          <a:endParaRPr lang="en-US" sz="1800" dirty="0"/>
        </a:p>
      </dgm:t>
    </dgm:pt>
    <dgm:pt modelId="{1E02AF6E-1375-3E40-95DB-EF6575C68405}" type="parTrans" cxnId="{09792A96-F780-A34B-8775-E8F888C35412}">
      <dgm:prSet/>
      <dgm:spPr/>
      <dgm:t>
        <a:bodyPr/>
        <a:lstStyle/>
        <a:p>
          <a:endParaRPr lang="en-US" sz="1800"/>
        </a:p>
      </dgm:t>
    </dgm:pt>
    <dgm:pt modelId="{1B041F60-4A9B-6A4B-8A2D-E4E48D1C752D}" type="sibTrans" cxnId="{09792A96-F780-A34B-8775-E8F888C35412}">
      <dgm:prSet/>
      <dgm:spPr/>
      <dgm:t>
        <a:bodyPr/>
        <a:lstStyle/>
        <a:p>
          <a:endParaRPr lang="en-US" sz="1800"/>
        </a:p>
      </dgm:t>
    </dgm:pt>
    <dgm:pt modelId="{90DC2F8F-D6F5-E144-913F-C45036A03691}">
      <dgm:prSet phldrT="[Text]" custT="1"/>
      <dgm:spPr/>
      <dgm:t>
        <a:bodyPr/>
        <a:lstStyle/>
        <a:p>
          <a:r>
            <a:rPr lang="en-US" sz="1800" dirty="0" smtClean="0"/>
            <a:t>3</a:t>
          </a:r>
          <a:r>
            <a:rPr lang="en-US" sz="1800" baseline="30000" dirty="0" smtClean="0"/>
            <a:t>rd</a:t>
          </a:r>
          <a:r>
            <a:rPr lang="en-US" sz="1800" dirty="0" smtClean="0"/>
            <a:t> Party Libraries</a:t>
          </a:r>
          <a:endParaRPr lang="en-US" sz="1800" dirty="0"/>
        </a:p>
      </dgm:t>
    </dgm:pt>
    <dgm:pt modelId="{6D472D05-E10E-5D44-87A6-44D474900C0A}" type="parTrans" cxnId="{D42FCD73-A35D-DF43-8D07-1C0573EACF31}">
      <dgm:prSet/>
      <dgm:spPr/>
      <dgm:t>
        <a:bodyPr/>
        <a:lstStyle/>
        <a:p>
          <a:endParaRPr lang="en-US" sz="1800"/>
        </a:p>
      </dgm:t>
    </dgm:pt>
    <dgm:pt modelId="{5174D65B-5DC0-C04C-9A1A-A0337A62680C}" type="sibTrans" cxnId="{D42FCD73-A35D-DF43-8D07-1C0573EACF31}">
      <dgm:prSet/>
      <dgm:spPr/>
      <dgm:t>
        <a:bodyPr/>
        <a:lstStyle/>
        <a:p>
          <a:endParaRPr lang="en-US" sz="1800"/>
        </a:p>
      </dgm:t>
    </dgm:pt>
    <dgm:pt modelId="{227463AF-31D7-6947-B836-DA0CB9D38DD7}">
      <dgm:prSet phldrT="[Text]" custT="1"/>
      <dgm:spPr/>
      <dgm:t>
        <a:bodyPr/>
        <a:lstStyle/>
        <a:p>
          <a:r>
            <a:rPr lang="en-US" sz="1800" dirty="0" smtClean="0"/>
            <a:t>Dashboards, Web Services, etc.</a:t>
          </a:r>
          <a:endParaRPr lang="en-US" sz="1800" dirty="0"/>
        </a:p>
      </dgm:t>
    </dgm:pt>
    <dgm:pt modelId="{04422E50-3677-4A41-A42C-E4722D6A305D}" type="parTrans" cxnId="{79195736-6446-4F41-B005-E7A5A80708B2}">
      <dgm:prSet/>
      <dgm:spPr/>
      <dgm:t>
        <a:bodyPr/>
        <a:lstStyle/>
        <a:p>
          <a:endParaRPr lang="en-US" sz="1800"/>
        </a:p>
      </dgm:t>
    </dgm:pt>
    <dgm:pt modelId="{FCAE6302-E210-1A40-9953-AA07D0C3B56D}" type="sibTrans" cxnId="{79195736-6446-4F41-B005-E7A5A80708B2}">
      <dgm:prSet/>
      <dgm:spPr/>
      <dgm:t>
        <a:bodyPr/>
        <a:lstStyle/>
        <a:p>
          <a:endParaRPr lang="en-US" sz="1800"/>
        </a:p>
      </dgm:t>
    </dgm:pt>
    <dgm:pt modelId="{541961F2-0CAC-6844-8D27-3E38ABF662FC}">
      <dgm:prSet phldrT="[Text]" custT="1"/>
      <dgm:spPr/>
      <dgm:t>
        <a:bodyPr/>
        <a:lstStyle/>
        <a:p>
          <a:r>
            <a:rPr lang="en-US" sz="1800" dirty="0" smtClean="0"/>
            <a:t>Data Consumer</a:t>
          </a:r>
          <a:endParaRPr lang="en-US" sz="1800" dirty="0"/>
        </a:p>
      </dgm:t>
    </dgm:pt>
    <dgm:pt modelId="{DCA22649-A846-9142-88C2-19C595E4608C}" type="parTrans" cxnId="{B0C32CC7-6E28-D444-9E3B-3927E59E11D7}">
      <dgm:prSet/>
      <dgm:spPr/>
      <dgm:t>
        <a:bodyPr/>
        <a:lstStyle/>
        <a:p>
          <a:endParaRPr lang="en-US" sz="1800"/>
        </a:p>
      </dgm:t>
    </dgm:pt>
    <dgm:pt modelId="{FCF3BCBF-7AFA-B440-B190-19D1355556D7}" type="sibTrans" cxnId="{B0C32CC7-6E28-D444-9E3B-3927E59E11D7}">
      <dgm:prSet/>
      <dgm:spPr/>
      <dgm:t>
        <a:bodyPr/>
        <a:lstStyle/>
        <a:p>
          <a:endParaRPr lang="en-US" sz="1800"/>
        </a:p>
      </dgm:t>
    </dgm:pt>
    <dgm:pt modelId="{0C5B8096-9FB4-C142-BA72-0B1BF359CB1F}" type="pres">
      <dgm:prSet presAssocID="{A7B70513-C949-E04B-95EE-67D2021AEFF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603E99-8A42-5146-8CCF-B2E0A4AB41D7}" type="pres">
      <dgm:prSet presAssocID="{93FE1C8C-E29B-E642-B305-5F1F7EAAC73E}" presName="composite" presStyleCnt="0"/>
      <dgm:spPr/>
    </dgm:pt>
    <dgm:pt modelId="{A11C5FD3-4594-6B44-B29D-33044D30ADE6}" type="pres">
      <dgm:prSet presAssocID="{93FE1C8C-E29B-E642-B305-5F1F7EAAC73E}" presName="parentText" presStyleLbl="alignNode1" presStyleIdx="0" presStyleCnt="4" custScaleX="146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FB87B-D995-8B4E-9C6F-558027180355}" type="pres">
      <dgm:prSet presAssocID="{93FE1C8C-E29B-E642-B305-5F1F7EAAC73E}" presName="descendantText" presStyleLbl="alignAcc1" presStyleIdx="0" presStyleCnt="4" custScaleX="66156" custLinFactNeighborX="-8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27262-862F-2F4C-913F-3FE9B5427259}" type="pres">
      <dgm:prSet presAssocID="{B1B563AD-8876-1E42-845D-7F7F71175E30}" presName="sp" presStyleCnt="0"/>
      <dgm:spPr/>
    </dgm:pt>
    <dgm:pt modelId="{E4A6941B-E148-714C-87D7-403636D7E4C6}" type="pres">
      <dgm:prSet presAssocID="{BF1BD6D9-7676-A44D-8D9E-502D4EE040A7}" presName="composite" presStyleCnt="0"/>
      <dgm:spPr/>
    </dgm:pt>
    <dgm:pt modelId="{3B428EFE-AE4A-2245-A7B7-7E34A59613C4}" type="pres">
      <dgm:prSet presAssocID="{BF1BD6D9-7676-A44D-8D9E-502D4EE040A7}" presName="parentText" presStyleLbl="alignNode1" presStyleIdx="1" presStyleCnt="4" custScaleX="146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163F9-F439-E34A-B753-7BAB99D29103}" type="pres">
      <dgm:prSet presAssocID="{BF1BD6D9-7676-A44D-8D9E-502D4EE040A7}" presName="descendantText" presStyleLbl="alignAcc1" presStyleIdx="1" presStyleCnt="4" custScaleX="73205" custLinFactNeighborX="-6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3E602-93A7-7B44-8FED-4653FBADB2CE}" type="pres">
      <dgm:prSet presAssocID="{1AB8AE5B-46A5-C141-AB7A-74BCDFB2086F}" presName="sp" presStyleCnt="0"/>
      <dgm:spPr/>
    </dgm:pt>
    <dgm:pt modelId="{6558AEE9-C193-9648-BD14-C8A1907AAC09}" type="pres">
      <dgm:prSet presAssocID="{76FDDE6A-1427-4F4A-B60D-A4D899A3760C}" presName="composite" presStyleCnt="0"/>
      <dgm:spPr/>
    </dgm:pt>
    <dgm:pt modelId="{B5B60EAF-E7E3-F147-8758-47FB7949E67C}" type="pres">
      <dgm:prSet presAssocID="{76FDDE6A-1427-4F4A-B60D-A4D899A3760C}" presName="parentText" presStyleLbl="alignNode1" presStyleIdx="2" presStyleCnt="4" custScaleX="146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BB326-33DB-BF4B-81A9-EC37BF5DEDF7}" type="pres">
      <dgm:prSet presAssocID="{76FDDE6A-1427-4F4A-B60D-A4D899A3760C}" presName="descendantText" presStyleLbl="alignAcc1" presStyleIdx="2" presStyleCnt="4" custScaleX="78024" custLinFactNeighborX="-4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466BD-EB5D-3B4D-95CA-4D948FC4E02F}" type="pres">
      <dgm:prSet presAssocID="{5A863C7C-BEF3-7948-A0C8-99A0557FEB76}" presName="sp" presStyleCnt="0"/>
      <dgm:spPr/>
    </dgm:pt>
    <dgm:pt modelId="{336B1BBA-8808-DB43-BA18-70FB61C45EE6}" type="pres">
      <dgm:prSet presAssocID="{BEC2D4EE-CE0A-1943-9FC1-071BB2A1E4BC}" presName="composite" presStyleCnt="0"/>
      <dgm:spPr/>
    </dgm:pt>
    <dgm:pt modelId="{4CFCB6C5-78F3-3845-8D2A-D43D4258AAF6}" type="pres">
      <dgm:prSet presAssocID="{BEC2D4EE-CE0A-1943-9FC1-071BB2A1E4BC}" presName="parentText" presStyleLbl="alignNode1" presStyleIdx="3" presStyleCnt="4" custScaleX="1469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340E6-637D-D949-A6CE-E5851EFEB278}" type="pres">
      <dgm:prSet presAssocID="{BEC2D4EE-CE0A-1943-9FC1-071BB2A1E4BC}" presName="descendantText" presStyleLbl="alignAcc1" presStyleIdx="3" presStyleCnt="4" custScaleX="86819" custLinFactNeighborX="-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D0762-860D-1440-A275-F9BFA3A16866}" type="presOf" srcId="{76FDDE6A-1427-4F4A-B60D-A4D899A3760C}" destId="{B5B60EAF-E7E3-F147-8758-47FB7949E67C}" srcOrd="0" destOrd="0" presId="urn:microsoft.com/office/officeart/2005/8/layout/chevron2"/>
    <dgm:cxn modelId="{79195736-6446-4F41-B005-E7A5A80708B2}" srcId="{BEC2D4EE-CE0A-1943-9FC1-071BB2A1E4BC}" destId="{227463AF-31D7-6947-B836-DA0CB9D38DD7}" srcOrd="1" destOrd="0" parTransId="{04422E50-3677-4A41-A42C-E4722D6A305D}" sibTransId="{FCAE6302-E210-1A40-9953-AA07D0C3B56D}"/>
    <dgm:cxn modelId="{B5B2F7F3-F213-8044-9F4C-BFF6F68336E9}" srcId="{A7B70513-C949-E04B-95EE-67D2021AEFF1}" destId="{76FDDE6A-1427-4F4A-B60D-A4D899A3760C}" srcOrd="2" destOrd="0" parTransId="{7CB40AA8-8A1F-8B4A-873C-51122836BAAB}" sibTransId="{5A863C7C-BEF3-7948-A0C8-99A0557FEB76}"/>
    <dgm:cxn modelId="{D42FCD73-A35D-DF43-8D07-1C0573EACF31}" srcId="{76FDDE6A-1427-4F4A-B60D-A4D899A3760C}" destId="{90DC2F8F-D6F5-E144-913F-C45036A03691}" srcOrd="1" destOrd="0" parTransId="{6D472D05-E10E-5D44-87A6-44D474900C0A}" sibTransId="{5174D65B-5DC0-C04C-9A1A-A0337A62680C}"/>
    <dgm:cxn modelId="{09792A96-F780-A34B-8775-E8F888C35412}" srcId="{BF1BD6D9-7676-A44D-8D9E-502D4EE040A7}" destId="{0F5D8499-E4BA-8844-B496-E7889656C2A8}" srcOrd="1" destOrd="0" parTransId="{1E02AF6E-1375-3E40-95DB-EF6575C68405}" sibTransId="{1B041F60-4A9B-6A4B-8A2D-E4E48D1C752D}"/>
    <dgm:cxn modelId="{DE37AB8C-7D38-BE48-899B-8A754DB67C01}" type="presOf" srcId="{A7B70513-C949-E04B-95EE-67D2021AEFF1}" destId="{0C5B8096-9FB4-C142-BA72-0B1BF359CB1F}" srcOrd="0" destOrd="0" presId="urn:microsoft.com/office/officeart/2005/8/layout/chevron2"/>
    <dgm:cxn modelId="{C8E08A27-522D-5C44-8BDF-41D07D875333}" type="presOf" srcId="{10788308-24A5-FD49-B1E9-BEE97EDADE8E}" destId="{E35340E6-637D-D949-A6CE-E5851EFEB278}" srcOrd="0" destOrd="0" presId="urn:microsoft.com/office/officeart/2005/8/layout/chevron2"/>
    <dgm:cxn modelId="{7160C5BD-E2CB-AA41-9574-78C377B5C842}" type="presOf" srcId="{64EBB11E-B365-C348-9997-F9589F9B9DF1}" destId="{2F9FB87B-D995-8B4E-9C6F-558027180355}" srcOrd="0" destOrd="1" presId="urn:microsoft.com/office/officeart/2005/8/layout/chevron2"/>
    <dgm:cxn modelId="{23B73588-EEA1-1E43-B82B-0B19F5B37F26}" type="presOf" srcId="{BF1BD6D9-7676-A44D-8D9E-502D4EE040A7}" destId="{3B428EFE-AE4A-2245-A7B7-7E34A59613C4}" srcOrd="0" destOrd="0" presId="urn:microsoft.com/office/officeart/2005/8/layout/chevron2"/>
    <dgm:cxn modelId="{40687989-7AE4-D242-AAFE-A5DB9E119332}" type="presOf" srcId="{0F5D8499-E4BA-8844-B496-E7889656C2A8}" destId="{662163F9-F439-E34A-B753-7BAB99D29103}" srcOrd="0" destOrd="1" presId="urn:microsoft.com/office/officeart/2005/8/layout/chevron2"/>
    <dgm:cxn modelId="{45B463AE-95F3-9240-8D9E-DEFBAFE86320}" type="presOf" srcId="{90DC2F8F-D6F5-E144-913F-C45036A03691}" destId="{BFBBB326-33DB-BF4B-81A9-EC37BF5DEDF7}" srcOrd="0" destOrd="1" presId="urn:microsoft.com/office/officeart/2005/8/layout/chevron2"/>
    <dgm:cxn modelId="{2AD3044B-6D8F-9E42-AB84-D8124C32EAB2}" srcId="{A7B70513-C949-E04B-95EE-67D2021AEFF1}" destId="{BEC2D4EE-CE0A-1943-9FC1-071BB2A1E4BC}" srcOrd="3" destOrd="0" parTransId="{6AE23989-BBA7-1A48-B4F5-991818FF7656}" sibTransId="{073C8C26-19E2-C148-B37F-4202EB12D920}"/>
    <dgm:cxn modelId="{C15112C6-F495-0B4D-88E7-4043E5B8AAE4}" srcId="{A7B70513-C949-E04B-95EE-67D2021AEFF1}" destId="{BF1BD6D9-7676-A44D-8D9E-502D4EE040A7}" srcOrd="1" destOrd="0" parTransId="{ED8C3DA2-C886-314A-B17A-09C7CA6AED13}" sibTransId="{1AB8AE5B-46A5-C141-AB7A-74BCDFB2086F}"/>
    <dgm:cxn modelId="{1A584996-3A48-654F-84B0-350665926D04}" srcId="{BEC2D4EE-CE0A-1943-9FC1-071BB2A1E4BC}" destId="{10788308-24A5-FD49-B1E9-BEE97EDADE8E}" srcOrd="0" destOrd="0" parTransId="{C46F4D52-9609-1E48-B941-2FEF1F19DF4F}" sibTransId="{9AA6DF7A-B103-AC49-AD30-2598803D7E41}"/>
    <dgm:cxn modelId="{3A9EF7AE-AB25-ED49-9AE4-CAFCC51DDD96}" srcId="{A7B70513-C949-E04B-95EE-67D2021AEFF1}" destId="{93FE1C8C-E29B-E642-B305-5F1F7EAAC73E}" srcOrd="0" destOrd="0" parTransId="{1028F196-9E7D-3842-984C-007B9A30D0CB}" sibTransId="{B1B563AD-8876-1E42-845D-7F7F71175E30}"/>
    <dgm:cxn modelId="{1E5D25E2-37E2-FA41-AD09-A63045088D9C}" srcId="{93FE1C8C-E29B-E642-B305-5F1F7EAAC73E}" destId="{64EBB11E-B365-C348-9997-F9589F9B9DF1}" srcOrd="1" destOrd="0" parTransId="{3D45F796-ADC4-734C-8C2A-D1566D59BB11}" sibTransId="{8D056B5F-6C95-F543-9269-DC4D540A737D}"/>
    <dgm:cxn modelId="{DAD7DB3C-F93B-2242-8C37-B4590034191A}" srcId="{76FDDE6A-1427-4F4A-B60D-A4D899A3760C}" destId="{C3DAC28F-3B16-5847-AA6F-F0F550300E93}" srcOrd="0" destOrd="0" parTransId="{D1EBF573-3578-924D-9173-E786EFF01A4D}" sibTransId="{04A34DF5-336D-C44F-BA32-FB3D8C51E910}"/>
    <dgm:cxn modelId="{0F930CE5-3C53-2B4B-9038-5F0D2280F440}" type="presOf" srcId="{73926476-B4D6-E44F-AED2-C6DE3055EA1F}" destId="{662163F9-F439-E34A-B753-7BAB99D29103}" srcOrd="0" destOrd="0" presId="urn:microsoft.com/office/officeart/2005/8/layout/chevron2"/>
    <dgm:cxn modelId="{61D7574E-209D-EF4D-8CB8-6FE6DF6CCCEE}" srcId="{BF1BD6D9-7676-A44D-8D9E-502D4EE040A7}" destId="{73926476-B4D6-E44F-AED2-C6DE3055EA1F}" srcOrd="0" destOrd="0" parTransId="{0EF4E721-96B0-A949-AC7B-3910916C7848}" sibTransId="{94C508B5-29F7-6449-B220-4B73926917B5}"/>
    <dgm:cxn modelId="{3B385F01-D573-2242-995F-BAD57F8F884E}" type="presOf" srcId="{93FE1C8C-E29B-E642-B305-5F1F7EAAC73E}" destId="{A11C5FD3-4594-6B44-B29D-33044D30ADE6}" srcOrd="0" destOrd="0" presId="urn:microsoft.com/office/officeart/2005/8/layout/chevron2"/>
    <dgm:cxn modelId="{B4671D08-B869-5F4B-843A-ABCCAF546065}" type="presOf" srcId="{BEC2D4EE-CE0A-1943-9FC1-071BB2A1E4BC}" destId="{4CFCB6C5-78F3-3845-8D2A-D43D4258AAF6}" srcOrd="0" destOrd="0" presId="urn:microsoft.com/office/officeart/2005/8/layout/chevron2"/>
    <dgm:cxn modelId="{25A825FE-BF7E-1A41-BD19-3C1FE6C29431}" type="presOf" srcId="{541961F2-0CAC-6844-8D27-3E38ABF662FC}" destId="{2F9FB87B-D995-8B4E-9C6F-558027180355}" srcOrd="0" destOrd="0" presId="urn:microsoft.com/office/officeart/2005/8/layout/chevron2"/>
    <dgm:cxn modelId="{F907956E-E6FB-1545-9C84-77440EBB8A54}" type="presOf" srcId="{C3DAC28F-3B16-5847-AA6F-F0F550300E93}" destId="{BFBBB326-33DB-BF4B-81A9-EC37BF5DEDF7}" srcOrd="0" destOrd="0" presId="urn:microsoft.com/office/officeart/2005/8/layout/chevron2"/>
    <dgm:cxn modelId="{63D7F16F-E55C-F14A-B437-197506959BEC}" type="presOf" srcId="{227463AF-31D7-6947-B836-DA0CB9D38DD7}" destId="{E35340E6-637D-D949-A6CE-E5851EFEB278}" srcOrd="0" destOrd="1" presId="urn:microsoft.com/office/officeart/2005/8/layout/chevron2"/>
    <dgm:cxn modelId="{B0C32CC7-6E28-D444-9E3B-3927E59E11D7}" srcId="{93FE1C8C-E29B-E642-B305-5F1F7EAAC73E}" destId="{541961F2-0CAC-6844-8D27-3E38ABF662FC}" srcOrd="0" destOrd="0" parTransId="{DCA22649-A846-9142-88C2-19C595E4608C}" sibTransId="{FCF3BCBF-7AFA-B440-B190-19D1355556D7}"/>
    <dgm:cxn modelId="{A2A71219-CE8F-A84E-B420-52F7ACBB7E4C}" type="presParOf" srcId="{0C5B8096-9FB4-C142-BA72-0B1BF359CB1F}" destId="{F9603E99-8A42-5146-8CCF-B2E0A4AB41D7}" srcOrd="0" destOrd="0" presId="urn:microsoft.com/office/officeart/2005/8/layout/chevron2"/>
    <dgm:cxn modelId="{1A43132A-CC2C-EB4C-BB4D-5534602D697C}" type="presParOf" srcId="{F9603E99-8A42-5146-8CCF-B2E0A4AB41D7}" destId="{A11C5FD3-4594-6B44-B29D-33044D30ADE6}" srcOrd="0" destOrd="0" presId="urn:microsoft.com/office/officeart/2005/8/layout/chevron2"/>
    <dgm:cxn modelId="{89461F60-8D87-D941-B320-374CFB677D15}" type="presParOf" srcId="{F9603E99-8A42-5146-8CCF-B2E0A4AB41D7}" destId="{2F9FB87B-D995-8B4E-9C6F-558027180355}" srcOrd="1" destOrd="0" presId="urn:microsoft.com/office/officeart/2005/8/layout/chevron2"/>
    <dgm:cxn modelId="{73125F2D-29D5-D14B-B08B-B718747F7B4D}" type="presParOf" srcId="{0C5B8096-9FB4-C142-BA72-0B1BF359CB1F}" destId="{2AB27262-862F-2F4C-913F-3FE9B5427259}" srcOrd="1" destOrd="0" presId="urn:microsoft.com/office/officeart/2005/8/layout/chevron2"/>
    <dgm:cxn modelId="{377B4844-F680-D840-B7D2-D86FFB2CD270}" type="presParOf" srcId="{0C5B8096-9FB4-C142-BA72-0B1BF359CB1F}" destId="{E4A6941B-E148-714C-87D7-403636D7E4C6}" srcOrd="2" destOrd="0" presId="urn:microsoft.com/office/officeart/2005/8/layout/chevron2"/>
    <dgm:cxn modelId="{A947CA50-5EE3-2042-AFF6-48B8C0949A70}" type="presParOf" srcId="{E4A6941B-E148-714C-87D7-403636D7E4C6}" destId="{3B428EFE-AE4A-2245-A7B7-7E34A59613C4}" srcOrd="0" destOrd="0" presId="urn:microsoft.com/office/officeart/2005/8/layout/chevron2"/>
    <dgm:cxn modelId="{31DC7DEA-4827-3F4F-BA09-0416754F2E6F}" type="presParOf" srcId="{E4A6941B-E148-714C-87D7-403636D7E4C6}" destId="{662163F9-F439-E34A-B753-7BAB99D29103}" srcOrd="1" destOrd="0" presId="urn:microsoft.com/office/officeart/2005/8/layout/chevron2"/>
    <dgm:cxn modelId="{AB113EB8-AA7C-7D4F-943C-96D4C6991551}" type="presParOf" srcId="{0C5B8096-9FB4-C142-BA72-0B1BF359CB1F}" destId="{3243E602-93A7-7B44-8FED-4653FBADB2CE}" srcOrd="3" destOrd="0" presId="urn:microsoft.com/office/officeart/2005/8/layout/chevron2"/>
    <dgm:cxn modelId="{CC61D648-3842-E24C-8CC0-7AD3521E0F53}" type="presParOf" srcId="{0C5B8096-9FB4-C142-BA72-0B1BF359CB1F}" destId="{6558AEE9-C193-9648-BD14-C8A1907AAC09}" srcOrd="4" destOrd="0" presId="urn:microsoft.com/office/officeart/2005/8/layout/chevron2"/>
    <dgm:cxn modelId="{AEB48BE9-A50A-C34C-BD39-005A77ACF655}" type="presParOf" srcId="{6558AEE9-C193-9648-BD14-C8A1907AAC09}" destId="{B5B60EAF-E7E3-F147-8758-47FB7949E67C}" srcOrd="0" destOrd="0" presId="urn:microsoft.com/office/officeart/2005/8/layout/chevron2"/>
    <dgm:cxn modelId="{B3C857E1-FA57-CB43-B5D2-B80E7D00EF58}" type="presParOf" srcId="{6558AEE9-C193-9648-BD14-C8A1907AAC09}" destId="{BFBBB326-33DB-BF4B-81A9-EC37BF5DEDF7}" srcOrd="1" destOrd="0" presId="urn:microsoft.com/office/officeart/2005/8/layout/chevron2"/>
    <dgm:cxn modelId="{E6E1E9DC-B70F-2D49-8531-287209196DC0}" type="presParOf" srcId="{0C5B8096-9FB4-C142-BA72-0B1BF359CB1F}" destId="{7AB466BD-EB5D-3B4D-95CA-4D948FC4E02F}" srcOrd="5" destOrd="0" presId="urn:microsoft.com/office/officeart/2005/8/layout/chevron2"/>
    <dgm:cxn modelId="{CAC598B6-BBE7-1840-BFE3-77C5B5368E06}" type="presParOf" srcId="{0C5B8096-9FB4-C142-BA72-0B1BF359CB1F}" destId="{336B1BBA-8808-DB43-BA18-70FB61C45EE6}" srcOrd="6" destOrd="0" presId="urn:microsoft.com/office/officeart/2005/8/layout/chevron2"/>
    <dgm:cxn modelId="{8E170F64-57C9-E34D-9CF4-A44A40517724}" type="presParOf" srcId="{336B1BBA-8808-DB43-BA18-70FB61C45EE6}" destId="{4CFCB6C5-78F3-3845-8D2A-D43D4258AAF6}" srcOrd="0" destOrd="0" presId="urn:microsoft.com/office/officeart/2005/8/layout/chevron2"/>
    <dgm:cxn modelId="{43E021E7-509C-9F4D-BDC3-434B659DE5E7}" type="presParOf" srcId="{336B1BBA-8808-DB43-BA18-70FB61C45EE6}" destId="{E35340E6-637D-D949-A6CE-E5851EFEB2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ECF0D-BC94-4F44-8EBA-12C53E44714D}">
      <dsp:nvSpPr>
        <dsp:cNvPr id="0" name=""/>
        <dsp:cNvSpPr/>
      </dsp:nvSpPr>
      <dsp:spPr>
        <a:xfrm rot="5400000">
          <a:off x="205230" y="898049"/>
          <a:ext cx="773429" cy="880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3329C-A3B5-8342-9629-738A45DAF971}">
      <dsp:nvSpPr>
        <dsp:cNvPr id="0" name=""/>
        <dsp:cNvSpPr/>
      </dsp:nvSpPr>
      <dsp:spPr>
        <a:xfrm>
          <a:off x="318" y="40686"/>
          <a:ext cx="1302000" cy="9113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Identify Users</a:t>
          </a:r>
          <a:endParaRPr lang="en-US" sz="1300" kern="1200" dirty="0"/>
        </a:p>
      </dsp:txBody>
      <dsp:txXfrm>
        <a:off x="44815" y="85183"/>
        <a:ext cx="1213006" cy="822364"/>
      </dsp:txXfrm>
    </dsp:sp>
    <dsp:sp modelId="{E5590A07-334E-2B45-B6BC-00B77AFE3812}">
      <dsp:nvSpPr>
        <dsp:cNvPr id="0" name=""/>
        <dsp:cNvSpPr/>
      </dsp:nvSpPr>
      <dsp:spPr>
        <a:xfrm>
          <a:off x="1267765" y="127605"/>
          <a:ext cx="1499005" cy="73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Consumer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Governance</a:t>
          </a:r>
          <a:endParaRPr lang="en-US" sz="1000" kern="1200" dirty="0"/>
        </a:p>
      </dsp:txBody>
      <dsp:txXfrm>
        <a:off x="1267765" y="127605"/>
        <a:ext cx="1499005" cy="736599"/>
      </dsp:txXfrm>
    </dsp:sp>
    <dsp:sp modelId="{A17554FB-D68F-0847-B29A-FF082712E041}">
      <dsp:nvSpPr>
        <dsp:cNvPr id="0" name=""/>
        <dsp:cNvSpPr/>
      </dsp:nvSpPr>
      <dsp:spPr>
        <a:xfrm rot="5400000">
          <a:off x="1417220" y="1921805"/>
          <a:ext cx="773429" cy="880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A54183-17F9-2143-B4F7-08B84B059D01}">
      <dsp:nvSpPr>
        <dsp:cNvPr id="0" name=""/>
        <dsp:cNvSpPr/>
      </dsp:nvSpPr>
      <dsp:spPr>
        <a:xfrm>
          <a:off x="1131063" y="1044119"/>
          <a:ext cx="1302000" cy="9113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Data Sources</a:t>
          </a:r>
          <a:endParaRPr lang="en-US" sz="1300" kern="1200" dirty="0"/>
        </a:p>
      </dsp:txBody>
      <dsp:txXfrm>
        <a:off x="1175560" y="1088616"/>
        <a:ext cx="1213006" cy="822364"/>
      </dsp:txXfrm>
    </dsp:sp>
    <dsp:sp modelId="{4F99EFD9-18F5-AC4B-B9E0-F4D87988BD7E}">
      <dsp:nvSpPr>
        <dsp:cNvPr id="0" name=""/>
        <dsp:cNvSpPr/>
      </dsp:nvSpPr>
      <dsp:spPr>
        <a:xfrm>
          <a:off x="2423525" y="1151361"/>
          <a:ext cx="1288478" cy="73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Connection to 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Object Construction</a:t>
          </a:r>
          <a:endParaRPr lang="en-US" sz="1000" kern="1200" dirty="0"/>
        </a:p>
      </dsp:txBody>
      <dsp:txXfrm>
        <a:off x="2423525" y="1151361"/>
        <a:ext cx="1288478" cy="736599"/>
      </dsp:txXfrm>
    </dsp:sp>
    <dsp:sp modelId="{DDBAF01A-986B-5049-8AE6-3CDF03F8389D}">
      <dsp:nvSpPr>
        <dsp:cNvPr id="0" name=""/>
        <dsp:cNvSpPr/>
      </dsp:nvSpPr>
      <dsp:spPr>
        <a:xfrm rot="5400000">
          <a:off x="2629210" y="2945561"/>
          <a:ext cx="773429" cy="8805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375446-30B3-F840-8977-7FAAF3CAE432}">
      <dsp:nvSpPr>
        <dsp:cNvPr id="0" name=""/>
        <dsp:cNvSpPr/>
      </dsp:nvSpPr>
      <dsp:spPr>
        <a:xfrm>
          <a:off x="2312586" y="2088198"/>
          <a:ext cx="1302000" cy="9113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Implement Data Processing Functions</a:t>
          </a:r>
          <a:endParaRPr lang="en-US" sz="1300" kern="1200" dirty="0"/>
        </a:p>
      </dsp:txBody>
      <dsp:txXfrm>
        <a:off x="2357083" y="2132695"/>
        <a:ext cx="1213006" cy="822364"/>
      </dsp:txXfrm>
    </dsp:sp>
    <dsp:sp modelId="{934DC196-3A5E-4443-BDC0-9DFDACD707D3}">
      <dsp:nvSpPr>
        <dsp:cNvPr id="0" name=""/>
        <dsp:cNvSpPr/>
      </dsp:nvSpPr>
      <dsp:spPr>
        <a:xfrm>
          <a:off x="3582319" y="2175117"/>
          <a:ext cx="1313809" cy="73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Custom Developed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3</a:t>
          </a:r>
          <a:r>
            <a:rPr lang="en-US" sz="1000" kern="1200" baseline="30000" dirty="0" smtClean="0"/>
            <a:t>rd</a:t>
          </a:r>
          <a:r>
            <a:rPr lang="en-US" sz="1000" kern="1200" dirty="0" smtClean="0"/>
            <a:t> Party Libraries</a:t>
          </a:r>
          <a:endParaRPr lang="en-US" sz="1000" kern="1200" dirty="0"/>
        </a:p>
      </dsp:txBody>
      <dsp:txXfrm>
        <a:off x="3582319" y="2175117"/>
        <a:ext cx="1313809" cy="736599"/>
      </dsp:txXfrm>
    </dsp:sp>
    <dsp:sp modelId="{BFB5F802-444C-A74C-BD07-0089F33C8079}">
      <dsp:nvSpPr>
        <dsp:cNvPr id="0" name=""/>
        <dsp:cNvSpPr/>
      </dsp:nvSpPr>
      <dsp:spPr>
        <a:xfrm>
          <a:off x="3453487" y="3111955"/>
          <a:ext cx="1302000" cy="9113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Configure Export for Analysis</a:t>
          </a:r>
          <a:endParaRPr lang="en-US" sz="1300" kern="1200" dirty="0"/>
        </a:p>
      </dsp:txBody>
      <dsp:txXfrm>
        <a:off x="3497984" y="3156452"/>
        <a:ext cx="1213006" cy="822364"/>
      </dsp:txXfrm>
    </dsp:sp>
    <dsp:sp modelId="{DE052C85-1695-B046-BD6F-958FF4C39395}">
      <dsp:nvSpPr>
        <dsp:cNvPr id="0" name=""/>
        <dsp:cNvSpPr/>
      </dsp:nvSpPr>
      <dsp:spPr>
        <a:xfrm>
          <a:off x="4728166" y="3198873"/>
          <a:ext cx="1367833" cy="73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R, SAS, Tableau, etc.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Dashboards, Web Services, etc.</a:t>
          </a:r>
          <a:endParaRPr lang="en-US" sz="1100" kern="1200" dirty="0"/>
        </a:p>
      </dsp:txBody>
      <dsp:txXfrm>
        <a:off x="4728166" y="3198873"/>
        <a:ext cx="1367833" cy="73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C5FD3-4594-6B44-B29D-33044D30ADE6}">
      <dsp:nvSpPr>
        <dsp:cNvPr id="0" name=""/>
        <dsp:cNvSpPr/>
      </dsp:nvSpPr>
      <dsp:spPr>
        <a:xfrm rot="5400000">
          <a:off x="50295" y="-13521"/>
          <a:ext cx="1126024" cy="11582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Identify Users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34189" y="2585"/>
        <a:ext cx="1158237" cy="1126024"/>
      </dsp:txXfrm>
    </dsp:sp>
    <dsp:sp modelId="{2F9FB87B-D995-8B4E-9C6F-558027180355}">
      <dsp:nvSpPr>
        <dsp:cNvPr id="0" name=""/>
        <dsp:cNvSpPr/>
      </dsp:nvSpPr>
      <dsp:spPr>
        <a:xfrm rot="5400000">
          <a:off x="1914406" y="-645291"/>
          <a:ext cx="731915" cy="2027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Consumer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Governance</a:t>
          </a:r>
          <a:endParaRPr lang="en-US" sz="1800" kern="1200" dirty="0"/>
        </a:p>
      </dsp:txBody>
      <dsp:txXfrm rot="-5400000">
        <a:off x="1266530" y="38314"/>
        <a:ext cx="1991939" cy="660457"/>
      </dsp:txXfrm>
    </dsp:sp>
    <dsp:sp modelId="{3B428EFE-AE4A-2245-A7B7-7E34A59613C4}">
      <dsp:nvSpPr>
        <dsp:cNvPr id="0" name=""/>
        <dsp:cNvSpPr/>
      </dsp:nvSpPr>
      <dsp:spPr>
        <a:xfrm rot="5400000">
          <a:off x="50295" y="964080"/>
          <a:ext cx="1126024" cy="11582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Define Data Sources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34189" y="980186"/>
        <a:ext cx="1158237" cy="1126024"/>
      </dsp:txXfrm>
    </dsp:sp>
    <dsp:sp modelId="{662163F9-F439-E34A-B753-7BAB99D29103}">
      <dsp:nvSpPr>
        <dsp:cNvPr id="0" name=""/>
        <dsp:cNvSpPr/>
      </dsp:nvSpPr>
      <dsp:spPr>
        <a:xfrm rot="5400000">
          <a:off x="2112173" y="104749"/>
          <a:ext cx="731915" cy="2482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Connection to System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Object Construction</a:t>
          </a:r>
          <a:endParaRPr lang="en-US" sz="1800" kern="1200" dirty="0"/>
        </a:p>
      </dsp:txBody>
      <dsp:txXfrm rot="-5400000">
        <a:off x="1236736" y="1015916"/>
        <a:ext cx="2447061" cy="660457"/>
      </dsp:txXfrm>
    </dsp:sp>
    <dsp:sp modelId="{B5B60EAF-E7E3-F147-8758-47FB7949E67C}">
      <dsp:nvSpPr>
        <dsp:cNvPr id="0" name=""/>
        <dsp:cNvSpPr/>
      </dsp:nvSpPr>
      <dsp:spPr>
        <a:xfrm rot="5400000">
          <a:off x="50295" y="1941682"/>
          <a:ext cx="1126024" cy="11582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Implement Data Processing Functions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34189" y="1957788"/>
        <a:ext cx="1158237" cy="1126024"/>
      </dsp:txXfrm>
    </dsp:sp>
    <dsp:sp modelId="{BFBBB326-33DB-BF4B-81A9-EC37BF5DEDF7}">
      <dsp:nvSpPr>
        <dsp:cNvPr id="0" name=""/>
        <dsp:cNvSpPr/>
      </dsp:nvSpPr>
      <dsp:spPr>
        <a:xfrm rot="5400000">
          <a:off x="2296311" y="913725"/>
          <a:ext cx="732300" cy="28204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Custom Developed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</a:t>
          </a:r>
          <a:r>
            <a:rPr lang="en-US" sz="1800" kern="1200" baseline="30000" dirty="0" smtClean="0"/>
            <a:t>rd</a:t>
          </a:r>
          <a:r>
            <a:rPr lang="en-US" sz="1800" kern="1200" dirty="0" smtClean="0"/>
            <a:t> Party Libraries</a:t>
          </a:r>
          <a:endParaRPr lang="en-US" sz="1800" kern="1200" dirty="0"/>
        </a:p>
      </dsp:txBody>
      <dsp:txXfrm rot="-5400000">
        <a:off x="1252248" y="1993536"/>
        <a:ext cx="2784679" cy="660804"/>
      </dsp:txXfrm>
    </dsp:sp>
    <dsp:sp modelId="{4CFCB6C5-78F3-3845-8D2A-D43D4258AAF6}">
      <dsp:nvSpPr>
        <dsp:cNvPr id="0" name=""/>
        <dsp:cNvSpPr/>
      </dsp:nvSpPr>
      <dsp:spPr>
        <a:xfrm rot="5400000">
          <a:off x="50295" y="2919284"/>
          <a:ext cx="1126024" cy="11582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Configure Export for Analysis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34189" y="2935390"/>
        <a:ext cx="1158237" cy="1126024"/>
      </dsp:txXfrm>
    </dsp:sp>
    <dsp:sp modelId="{E35340E6-637D-D949-A6CE-E5851EFEB278}">
      <dsp:nvSpPr>
        <dsp:cNvPr id="0" name=""/>
        <dsp:cNvSpPr/>
      </dsp:nvSpPr>
      <dsp:spPr>
        <a:xfrm rot="5400000">
          <a:off x="2553679" y="1632364"/>
          <a:ext cx="731915" cy="3337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R, SAS, Tableau, etc.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Dashboards, Web Services, etc.</a:t>
          </a:r>
          <a:endParaRPr lang="en-US" sz="1800" kern="1200" dirty="0"/>
        </a:p>
      </dsp:txBody>
      <dsp:txXfrm rot="-5400000">
        <a:off x="1250654" y="2971119"/>
        <a:ext cx="3302238" cy="66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331F-8564-C94C-89E1-95C1FBA5CF32}" type="datetimeFigureOut">
              <a:rPr lang="en-US" smtClean="0"/>
              <a:t>15-01-27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11E3-BB0E-F64D-BBCB-CE8B03EB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7610-AC48-B243-9D1E-7D20A4AE5A2A}" type="datetimeFigureOut">
              <a:rPr lang="en-US" smtClean="0"/>
              <a:t>15-01-27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36D28-5A8E-5142-869E-EA87B0E9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5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gradFill>
            <a:gsLst>
              <a:gs pos="88000">
                <a:schemeClr val="bg1">
                  <a:alpha val="40000"/>
                </a:schemeClr>
              </a:gs>
              <a:gs pos="17000">
                <a:srgbClr val="FFFFFF"/>
              </a:gs>
              <a:gs pos="0">
                <a:srgbClr val="B8E7F9"/>
              </a:gs>
              <a:gs pos="64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98932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6323647"/>
            <a:ext cx="6400800" cy="580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www.phemi.com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280" y="965522"/>
            <a:ext cx="6223000" cy="266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4114800"/>
            <a:ext cx="2895600" cy="685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en-US" sz="3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3733800"/>
            <a:ext cx="6934200" cy="9906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r">
              <a:defRPr lang="en-US" sz="3200" spc="300">
                <a:latin typeface="Arial"/>
                <a:ea typeface="+mn-ea"/>
                <a:cs typeface="Arial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</a:pPr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2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3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" y="6080760"/>
            <a:ext cx="1794933" cy="6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3176" y="0"/>
            <a:ext cx="9140825" cy="6858000"/>
          </a:xfrm>
          <a:custGeom>
            <a:avLst/>
            <a:gdLst>
              <a:gd name="T0" fmla="*/ 0 w 4608"/>
              <a:gd name="T1" fmla="*/ 0 h 2880"/>
              <a:gd name="T2" fmla="*/ 0 w 4608"/>
              <a:gd name="T3" fmla="*/ 2880 h 2880"/>
              <a:gd name="T4" fmla="*/ 2656 w 4608"/>
              <a:gd name="T5" fmla="*/ 2880 h 2880"/>
              <a:gd name="T6" fmla="*/ 2650 w 4608"/>
              <a:gd name="T7" fmla="*/ 2874 h 2880"/>
              <a:gd name="T8" fmla="*/ 2636 w 4608"/>
              <a:gd name="T9" fmla="*/ 2860 h 2880"/>
              <a:gd name="T10" fmla="*/ 2636 w 4608"/>
              <a:gd name="T11" fmla="*/ 2367 h 2880"/>
              <a:gd name="T12" fmla="*/ 3281 w 4608"/>
              <a:gd name="T13" fmla="*/ 1723 h 2880"/>
              <a:gd name="T14" fmla="*/ 2649 w 4608"/>
              <a:gd name="T15" fmla="*/ 1091 h 2880"/>
              <a:gd name="T16" fmla="*/ 2649 w 4608"/>
              <a:gd name="T17" fmla="*/ 598 h 2880"/>
              <a:gd name="T18" fmla="*/ 2663 w 4608"/>
              <a:gd name="T19" fmla="*/ 584 h 2880"/>
              <a:gd name="T20" fmla="*/ 3156 w 4608"/>
              <a:gd name="T21" fmla="*/ 584 h 2880"/>
              <a:gd name="T22" fmla="*/ 4034 w 4608"/>
              <a:gd name="T23" fmla="*/ 1462 h 2880"/>
              <a:gd name="T24" fmla="*/ 4048 w 4608"/>
              <a:gd name="T25" fmla="*/ 1476 h 2880"/>
              <a:gd name="T26" fmla="*/ 4098 w 4608"/>
              <a:gd name="T27" fmla="*/ 1539 h 2880"/>
              <a:gd name="T28" fmla="*/ 4110 w 4608"/>
              <a:gd name="T29" fmla="*/ 1560 h 2880"/>
              <a:gd name="T30" fmla="*/ 4110 w 4608"/>
              <a:gd name="T31" fmla="*/ 1561 h 2880"/>
              <a:gd name="T32" fmla="*/ 4048 w 4608"/>
              <a:gd name="T33" fmla="*/ 1969 h 2880"/>
              <a:gd name="T34" fmla="*/ 4034 w 4608"/>
              <a:gd name="T35" fmla="*/ 1983 h 2880"/>
              <a:gd name="T36" fmla="*/ 3143 w 4608"/>
              <a:gd name="T37" fmla="*/ 2874 h 2880"/>
              <a:gd name="T38" fmla="*/ 3136 w 4608"/>
              <a:gd name="T39" fmla="*/ 2880 h 2880"/>
              <a:gd name="T40" fmla="*/ 4608 w 4608"/>
              <a:gd name="T41" fmla="*/ 2880 h 2880"/>
              <a:gd name="T42" fmla="*/ 4608 w 4608"/>
              <a:gd name="T43" fmla="*/ 0 h 2880"/>
              <a:gd name="T44" fmla="*/ 0 w 4608"/>
              <a:gd name="T4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08" h="2880">
                <a:moveTo>
                  <a:pt x="0" y="0"/>
                </a:moveTo>
                <a:cubicBezTo>
                  <a:pt x="0" y="2880"/>
                  <a:pt x="0" y="2880"/>
                  <a:pt x="0" y="2880"/>
                </a:cubicBezTo>
                <a:cubicBezTo>
                  <a:pt x="2656" y="2880"/>
                  <a:pt x="2656" y="2880"/>
                  <a:pt x="2656" y="2880"/>
                </a:cubicBezTo>
                <a:cubicBezTo>
                  <a:pt x="2654" y="2878"/>
                  <a:pt x="2652" y="2876"/>
                  <a:pt x="2650" y="2874"/>
                </a:cubicBezTo>
                <a:cubicBezTo>
                  <a:pt x="2636" y="2860"/>
                  <a:pt x="2636" y="2860"/>
                  <a:pt x="2636" y="2860"/>
                </a:cubicBezTo>
                <a:cubicBezTo>
                  <a:pt x="2500" y="2724"/>
                  <a:pt x="2500" y="2503"/>
                  <a:pt x="2636" y="2367"/>
                </a:cubicBezTo>
                <a:cubicBezTo>
                  <a:pt x="3281" y="1723"/>
                  <a:pt x="3281" y="1723"/>
                  <a:pt x="3281" y="1723"/>
                </a:cubicBezTo>
                <a:cubicBezTo>
                  <a:pt x="2649" y="1091"/>
                  <a:pt x="2649" y="1091"/>
                  <a:pt x="2649" y="1091"/>
                </a:cubicBezTo>
                <a:cubicBezTo>
                  <a:pt x="2513" y="955"/>
                  <a:pt x="2513" y="734"/>
                  <a:pt x="2649" y="598"/>
                </a:cubicBezTo>
                <a:cubicBezTo>
                  <a:pt x="2663" y="584"/>
                  <a:pt x="2663" y="584"/>
                  <a:pt x="2663" y="584"/>
                </a:cubicBezTo>
                <a:cubicBezTo>
                  <a:pt x="2799" y="448"/>
                  <a:pt x="3020" y="448"/>
                  <a:pt x="3156" y="584"/>
                </a:cubicBezTo>
                <a:cubicBezTo>
                  <a:pt x="4034" y="1462"/>
                  <a:pt x="4034" y="1462"/>
                  <a:pt x="4034" y="1462"/>
                </a:cubicBezTo>
                <a:cubicBezTo>
                  <a:pt x="4048" y="1476"/>
                  <a:pt x="4048" y="1476"/>
                  <a:pt x="4048" y="1476"/>
                </a:cubicBezTo>
                <a:cubicBezTo>
                  <a:pt x="4067" y="1495"/>
                  <a:pt x="4084" y="1517"/>
                  <a:pt x="4098" y="1539"/>
                </a:cubicBezTo>
                <a:cubicBezTo>
                  <a:pt x="4102" y="1546"/>
                  <a:pt x="4106" y="1553"/>
                  <a:pt x="4110" y="1560"/>
                </a:cubicBezTo>
                <a:cubicBezTo>
                  <a:pt x="4110" y="1561"/>
                  <a:pt x="4110" y="1561"/>
                  <a:pt x="4110" y="1561"/>
                </a:cubicBezTo>
                <a:cubicBezTo>
                  <a:pt x="4179" y="1692"/>
                  <a:pt x="4158" y="1859"/>
                  <a:pt x="4048" y="1969"/>
                </a:cubicBezTo>
                <a:cubicBezTo>
                  <a:pt x="4034" y="1983"/>
                  <a:pt x="4034" y="1983"/>
                  <a:pt x="4034" y="1983"/>
                </a:cubicBezTo>
                <a:cubicBezTo>
                  <a:pt x="3143" y="2874"/>
                  <a:pt x="3143" y="2874"/>
                  <a:pt x="3143" y="2874"/>
                </a:cubicBezTo>
                <a:cubicBezTo>
                  <a:pt x="3141" y="2876"/>
                  <a:pt x="3139" y="2878"/>
                  <a:pt x="3136" y="2880"/>
                </a:cubicBezTo>
                <a:cubicBezTo>
                  <a:pt x="4608" y="2880"/>
                  <a:pt x="4608" y="2880"/>
                  <a:pt x="4608" y="2880"/>
                </a:cubicBezTo>
                <a:cubicBezTo>
                  <a:pt x="4608" y="0"/>
                  <a:pt x="4608" y="0"/>
                  <a:pt x="4608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40000"/>
                </a:schemeClr>
              </a:gs>
              <a:gs pos="17000">
                <a:srgbClr val="FFFFFF"/>
              </a:gs>
              <a:gs pos="0">
                <a:srgbClr val="B8E7F9"/>
              </a:gs>
              <a:gs pos="7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00200"/>
            <a:ext cx="4343400" cy="640080"/>
          </a:xfrm>
        </p:spPr>
        <p:txBody>
          <a:bodyPr>
            <a:normAutofit/>
          </a:bodyPr>
          <a:lstStyle>
            <a:lvl1pPr>
              <a:defRPr sz="2200" b="1" baseline="0">
                <a:solidFill>
                  <a:srgbClr val="009CD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subtitle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2240280"/>
            <a:ext cx="4343400" cy="3749040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5989320"/>
            <a:ext cx="1794933" cy="6135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200" y="594361"/>
            <a:ext cx="8686800" cy="822959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685801"/>
            <a:ext cx="8458200" cy="731519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" y="0"/>
            <a:ext cx="9144000" cy="594360"/>
          </a:xfrm>
          <a:prstGeom prst="rect">
            <a:avLst/>
          </a:prstGeom>
          <a:gradFill>
            <a:gsLst>
              <a:gs pos="17000">
                <a:srgbClr val="FFFFFF"/>
              </a:gs>
              <a:gs pos="0">
                <a:srgbClr val="B8E7F9"/>
              </a:gs>
              <a:gs pos="7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gradFill>
            <a:gsLst>
              <a:gs pos="88000">
                <a:schemeClr val="bg1">
                  <a:alpha val="40000"/>
                </a:schemeClr>
              </a:gs>
              <a:gs pos="17000">
                <a:srgbClr val="FFFFFF"/>
              </a:gs>
              <a:gs pos="0">
                <a:srgbClr val="B8E7F9"/>
              </a:gs>
              <a:gs pos="64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0400" y="2788921"/>
            <a:ext cx="5943600" cy="4069079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598932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209800" y="1729641"/>
            <a:ext cx="2361746" cy="2796640"/>
          </a:xfrm>
          <a:custGeom>
            <a:avLst/>
            <a:gdLst>
              <a:gd name="T0" fmla="*/ 34 w 189"/>
              <a:gd name="T1" fmla="*/ 187 h 187"/>
              <a:gd name="T2" fmla="*/ 154 w 189"/>
              <a:gd name="T3" fmla="*/ 187 h 187"/>
              <a:gd name="T4" fmla="*/ 156 w 189"/>
              <a:gd name="T5" fmla="*/ 187 h 187"/>
              <a:gd name="T6" fmla="*/ 188 w 189"/>
              <a:gd name="T7" fmla="*/ 164 h 187"/>
              <a:gd name="T8" fmla="*/ 188 w 189"/>
              <a:gd name="T9" fmla="*/ 164 h 187"/>
              <a:gd name="T10" fmla="*/ 189 w 189"/>
              <a:gd name="T11" fmla="*/ 162 h 187"/>
              <a:gd name="T12" fmla="*/ 189 w 189"/>
              <a:gd name="T13" fmla="*/ 154 h 187"/>
              <a:gd name="T14" fmla="*/ 189 w 189"/>
              <a:gd name="T15" fmla="*/ 152 h 187"/>
              <a:gd name="T16" fmla="*/ 189 w 189"/>
              <a:gd name="T17" fmla="*/ 34 h 187"/>
              <a:gd name="T18" fmla="*/ 156 w 189"/>
              <a:gd name="T19" fmla="*/ 0 h 187"/>
              <a:gd name="T20" fmla="*/ 154 w 189"/>
              <a:gd name="T21" fmla="*/ 0 h 187"/>
              <a:gd name="T22" fmla="*/ 121 w 189"/>
              <a:gd name="T23" fmla="*/ 34 h 187"/>
              <a:gd name="T24" fmla="*/ 121 w 189"/>
              <a:gd name="T25" fmla="*/ 119 h 187"/>
              <a:gd name="T26" fmla="*/ 34 w 189"/>
              <a:gd name="T27" fmla="*/ 119 h 187"/>
              <a:gd name="T28" fmla="*/ 0 w 189"/>
              <a:gd name="T29" fmla="*/ 152 h 187"/>
              <a:gd name="T30" fmla="*/ 0 w 189"/>
              <a:gd name="T31" fmla="*/ 154 h 187"/>
              <a:gd name="T32" fmla="*/ 34 w 189"/>
              <a:gd name="T33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187">
                <a:moveTo>
                  <a:pt x="34" y="187"/>
                </a:moveTo>
                <a:cubicBezTo>
                  <a:pt x="154" y="187"/>
                  <a:pt x="154" y="187"/>
                  <a:pt x="154" y="187"/>
                </a:cubicBezTo>
                <a:cubicBezTo>
                  <a:pt x="156" y="187"/>
                  <a:pt x="156" y="187"/>
                  <a:pt x="156" y="187"/>
                </a:cubicBezTo>
                <a:cubicBezTo>
                  <a:pt x="171" y="187"/>
                  <a:pt x="184" y="178"/>
                  <a:pt x="188" y="164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188" y="163"/>
                  <a:pt x="188" y="163"/>
                  <a:pt x="189" y="162"/>
                </a:cubicBezTo>
                <a:cubicBezTo>
                  <a:pt x="189" y="159"/>
                  <a:pt x="189" y="157"/>
                  <a:pt x="189" y="154"/>
                </a:cubicBezTo>
                <a:cubicBezTo>
                  <a:pt x="189" y="152"/>
                  <a:pt x="189" y="152"/>
                  <a:pt x="189" y="152"/>
                </a:cubicBezTo>
                <a:cubicBezTo>
                  <a:pt x="189" y="34"/>
                  <a:pt x="189" y="34"/>
                  <a:pt x="189" y="34"/>
                </a:cubicBezTo>
                <a:cubicBezTo>
                  <a:pt x="189" y="15"/>
                  <a:pt x="175" y="0"/>
                  <a:pt x="15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36" y="0"/>
                  <a:pt x="121" y="15"/>
                  <a:pt x="121" y="34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15" y="119"/>
                  <a:pt x="0" y="134"/>
                  <a:pt x="0" y="152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3"/>
                  <a:pt x="15" y="187"/>
                  <a:pt x="34" y="187"/>
                </a:cubicBezTo>
                <a:close/>
              </a:path>
            </a:pathLst>
          </a:custGeom>
          <a:solidFill>
            <a:srgbClr val="009CD9">
              <a:alpha val="15000"/>
            </a:srgb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6323647"/>
            <a:ext cx="6400800" cy="580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www.phemi.com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6" y="374129"/>
            <a:ext cx="4391025" cy="188186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419601" y="1742337"/>
            <a:ext cx="5133751" cy="4704184"/>
            <a:chOff x="4419601" y="1742337"/>
            <a:chExt cx="5133751" cy="470418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9601" y="1742337"/>
              <a:ext cx="5133751" cy="4704184"/>
            </a:xfrm>
            <a:prstGeom prst="rect">
              <a:avLst/>
            </a:prstGeom>
          </p:spPr>
        </p:pic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4724400" y="2209800"/>
              <a:ext cx="4267200" cy="3474720"/>
            </a:xfrm>
            <a:custGeom>
              <a:avLst/>
              <a:gdLst>
                <a:gd name="T0" fmla="*/ 179 w 823"/>
                <a:gd name="T1" fmla="*/ 23 h 557"/>
                <a:gd name="T2" fmla="*/ 0 w 823"/>
                <a:gd name="T3" fmla="*/ 442 h 557"/>
                <a:gd name="T4" fmla="*/ 638 w 823"/>
                <a:gd name="T5" fmla="*/ 557 h 557"/>
                <a:gd name="T6" fmla="*/ 823 w 823"/>
                <a:gd name="T7" fmla="*/ 0 h 557"/>
                <a:gd name="T8" fmla="*/ 179 w 823"/>
                <a:gd name="T9" fmla="*/ 23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3" h="557">
                  <a:moveTo>
                    <a:pt x="179" y="23"/>
                  </a:moveTo>
                  <a:lnTo>
                    <a:pt x="0" y="442"/>
                  </a:lnTo>
                  <a:lnTo>
                    <a:pt x="638" y="557"/>
                  </a:lnTo>
                  <a:lnTo>
                    <a:pt x="823" y="0"/>
                  </a:lnTo>
                  <a:lnTo>
                    <a:pt x="17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76800" y="2133600"/>
            <a:ext cx="3810000" cy="3276600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1066000" lon="3000000" rev="2066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spc="300" dirty="0" smtClean="0">
                <a:solidFill>
                  <a:schemeClr val="bg1"/>
                </a:solidFill>
              </a:rPr>
              <a:t>Insert Text</a:t>
            </a:r>
            <a:r>
              <a:rPr lang="en-US" sz="3200" spc="300" baseline="0" dirty="0" smtClean="0">
                <a:solidFill>
                  <a:schemeClr val="bg1"/>
                </a:solidFill>
              </a:rPr>
              <a:t> Here</a:t>
            </a:r>
            <a:endParaRPr lang="en-US" sz="3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gradFill>
            <a:gsLst>
              <a:gs pos="88000">
                <a:schemeClr val="bg1">
                  <a:alpha val="40000"/>
                </a:schemeClr>
              </a:gs>
              <a:gs pos="17000">
                <a:srgbClr val="FFFFFF"/>
              </a:gs>
              <a:gs pos="0">
                <a:srgbClr val="B8E7F9"/>
              </a:gs>
              <a:gs pos="64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2800" y="3505200"/>
            <a:ext cx="5029200" cy="13716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spc="300" dirty="0" smtClean="0">
                <a:solidFill>
                  <a:schemeClr val="tx1"/>
                </a:solidFill>
              </a:rPr>
              <a:t>Corporate Overview</a:t>
            </a:r>
            <a:endParaRPr lang="en-US" sz="3200" spc="3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98932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6400800" cy="580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voice; An oracle. (ancient Greek)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6323647"/>
            <a:ext cx="6400800" cy="580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www.phemi.com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47800"/>
            <a:ext cx="622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 marL="4572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1pPr>
            <a:lvl2pPr marL="9144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2pPr>
            <a:lvl3pPr marL="12573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3pPr>
            <a:lvl4pPr marL="17145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4pPr>
            <a:lvl5pPr marL="21717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 marL="4572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1pPr>
            <a:lvl2pPr marL="9144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2pPr>
            <a:lvl3pPr marL="12573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3pPr>
            <a:lvl4pPr marL="17145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4pPr>
            <a:lvl5pPr marL="21717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rgbClr val="63BC53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rgbClr val="139AD7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362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100000">
              <a:srgbClr val="63BC53"/>
            </a:gs>
            <a:gs pos="65000">
              <a:srgbClr val="009CD9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65960"/>
            <a:ext cx="8305800" cy="82296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88919"/>
            <a:ext cx="7162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 spc="300">
                <a:solidFill>
                  <a:srgbClr val="A3FF9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1" y="0"/>
            <a:ext cx="3128963" cy="6858000"/>
          </a:xfrm>
          <a:prstGeom prst="rect">
            <a:avLst/>
          </a:prstGeom>
        </p:spPr>
      </p:pic>
      <p:sp>
        <p:nvSpPr>
          <p:cNvPr id="9" name="Freeform 9"/>
          <p:cNvSpPr>
            <a:spLocks/>
          </p:cNvSpPr>
          <p:nvPr/>
        </p:nvSpPr>
        <p:spPr bwMode="auto">
          <a:xfrm>
            <a:off x="-415925" y="1234440"/>
            <a:ext cx="1939925" cy="2297144"/>
          </a:xfrm>
          <a:custGeom>
            <a:avLst/>
            <a:gdLst>
              <a:gd name="T0" fmla="*/ 34 w 189"/>
              <a:gd name="T1" fmla="*/ 187 h 187"/>
              <a:gd name="T2" fmla="*/ 154 w 189"/>
              <a:gd name="T3" fmla="*/ 187 h 187"/>
              <a:gd name="T4" fmla="*/ 156 w 189"/>
              <a:gd name="T5" fmla="*/ 187 h 187"/>
              <a:gd name="T6" fmla="*/ 188 w 189"/>
              <a:gd name="T7" fmla="*/ 164 h 187"/>
              <a:gd name="T8" fmla="*/ 188 w 189"/>
              <a:gd name="T9" fmla="*/ 164 h 187"/>
              <a:gd name="T10" fmla="*/ 189 w 189"/>
              <a:gd name="T11" fmla="*/ 162 h 187"/>
              <a:gd name="T12" fmla="*/ 189 w 189"/>
              <a:gd name="T13" fmla="*/ 154 h 187"/>
              <a:gd name="T14" fmla="*/ 189 w 189"/>
              <a:gd name="T15" fmla="*/ 152 h 187"/>
              <a:gd name="T16" fmla="*/ 189 w 189"/>
              <a:gd name="T17" fmla="*/ 34 h 187"/>
              <a:gd name="T18" fmla="*/ 156 w 189"/>
              <a:gd name="T19" fmla="*/ 0 h 187"/>
              <a:gd name="T20" fmla="*/ 154 w 189"/>
              <a:gd name="T21" fmla="*/ 0 h 187"/>
              <a:gd name="T22" fmla="*/ 121 w 189"/>
              <a:gd name="T23" fmla="*/ 34 h 187"/>
              <a:gd name="T24" fmla="*/ 121 w 189"/>
              <a:gd name="T25" fmla="*/ 119 h 187"/>
              <a:gd name="T26" fmla="*/ 34 w 189"/>
              <a:gd name="T27" fmla="*/ 119 h 187"/>
              <a:gd name="T28" fmla="*/ 0 w 189"/>
              <a:gd name="T29" fmla="*/ 152 h 187"/>
              <a:gd name="T30" fmla="*/ 0 w 189"/>
              <a:gd name="T31" fmla="*/ 154 h 187"/>
              <a:gd name="T32" fmla="*/ 34 w 189"/>
              <a:gd name="T33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187">
                <a:moveTo>
                  <a:pt x="34" y="187"/>
                </a:moveTo>
                <a:cubicBezTo>
                  <a:pt x="154" y="187"/>
                  <a:pt x="154" y="187"/>
                  <a:pt x="154" y="187"/>
                </a:cubicBezTo>
                <a:cubicBezTo>
                  <a:pt x="156" y="187"/>
                  <a:pt x="156" y="187"/>
                  <a:pt x="156" y="187"/>
                </a:cubicBezTo>
                <a:cubicBezTo>
                  <a:pt x="171" y="187"/>
                  <a:pt x="184" y="178"/>
                  <a:pt x="188" y="164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188" y="163"/>
                  <a:pt x="188" y="163"/>
                  <a:pt x="189" y="162"/>
                </a:cubicBezTo>
                <a:cubicBezTo>
                  <a:pt x="189" y="159"/>
                  <a:pt x="189" y="157"/>
                  <a:pt x="189" y="154"/>
                </a:cubicBezTo>
                <a:cubicBezTo>
                  <a:pt x="189" y="152"/>
                  <a:pt x="189" y="152"/>
                  <a:pt x="189" y="152"/>
                </a:cubicBezTo>
                <a:cubicBezTo>
                  <a:pt x="189" y="34"/>
                  <a:pt x="189" y="34"/>
                  <a:pt x="189" y="34"/>
                </a:cubicBezTo>
                <a:cubicBezTo>
                  <a:pt x="189" y="15"/>
                  <a:pt x="175" y="0"/>
                  <a:pt x="15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36" y="0"/>
                  <a:pt x="121" y="15"/>
                  <a:pt x="121" y="34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15" y="119"/>
                  <a:pt x="0" y="134"/>
                  <a:pt x="0" y="152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3"/>
                  <a:pt x="15" y="187"/>
                  <a:pt x="34" y="187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1pPr>
            <a:lvl2pPr marL="9144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2pPr>
            <a:lvl3pPr marL="12573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3pPr>
            <a:lvl4pPr marL="17145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4pPr>
            <a:lvl5pPr marL="21717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5806440"/>
            <a:ext cx="2175933" cy="7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4612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593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5806440"/>
            <a:ext cx="2175933" cy="7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ictur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/>
          <a:lstStyle>
            <a:lvl1pPr marL="4572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800"/>
            </a:lvl1pPr>
            <a:lvl2pPr marL="8001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/>
            </a:lvl2pPr>
            <a:lvl3pPr marL="12573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/>
            </a:lvl3pPr>
            <a:lvl4pPr marL="16573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4pPr>
            <a:lvl5pPr marL="21145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3252" y="1752600"/>
            <a:ext cx="4038600" cy="4525963"/>
          </a:xfrm>
        </p:spPr>
        <p:txBody>
          <a:bodyPr/>
          <a:lstStyle>
            <a:lvl1pPr marL="457200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800"/>
            </a:lvl1pPr>
            <a:lvl2pPr marL="8001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/>
            </a:lvl2pPr>
            <a:lvl3pPr marL="12573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/>
            </a:lvl3pPr>
            <a:lvl4pPr marL="16573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4pPr>
            <a:lvl5pPr marL="21145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5806440"/>
            <a:ext cx="2175933" cy="7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8001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/>
            </a:lvl2pPr>
            <a:lvl3pPr marL="12001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3pPr>
            <a:lvl4pPr marL="16573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600"/>
            </a:lvl4pPr>
            <a:lvl5pPr marL="21145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/>
            </a:lvl1pPr>
            <a:lvl2pPr marL="80010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/>
            </a:lvl2pPr>
            <a:lvl3pPr marL="12001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/>
            </a:lvl3pPr>
            <a:lvl4pPr marL="16573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600"/>
            </a:lvl4pPr>
            <a:lvl5pPr marL="21145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1999" y="11431"/>
            <a:ext cx="752475" cy="365125"/>
          </a:xfrm>
        </p:spPr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5806440"/>
            <a:ext cx="2175933" cy="7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96012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1999" y="11431"/>
            <a:ext cx="752475" cy="365125"/>
          </a:xfrm>
        </p:spPr>
        <p:txBody>
          <a:bodyPr/>
          <a:lstStyle/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34440"/>
            <a:ext cx="8686800" cy="365760"/>
          </a:xfrm>
          <a:prstGeom prst="rect">
            <a:avLst/>
          </a:prstGeom>
          <a:gradFill>
            <a:gsLst>
              <a:gs pos="60000">
                <a:srgbClr val="0083BC"/>
              </a:gs>
              <a:gs pos="0">
                <a:srgbClr val="009CD9"/>
              </a:gs>
              <a:gs pos="100000">
                <a:srgbClr val="63BC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1" y="5806440"/>
            <a:ext cx="2175933" cy="7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3F2FF"/>
            </a:gs>
            <a:gs pos="88000">
              <a:srgbClr val="DDF5FF"/>
            </a:gs>
            <a:gs pos="67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77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PHEMI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114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7D1A0E7-4A97-1C47-8B46-EC6E29B3339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AutoShape 7"/>
          <p:cNvSpPr>
            <a:spLocks noChangeAspect="1" noChangeArrowheads="1" noTextEdit="1"/>
          </p:cNvSpPr>
          <p:nvPr/>
        </p:nvSpPr>
        <p:spPr bwMode="auto">
          <a:xfrm>
            <a:off x="4211639" y="3004186"/>
            <a:ext cx="720725" cy="8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400" indent="-457200" algn="l" defTabSz="91440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defTabSz="91440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14500" indent="-342900" algn="l" defTabSz="91440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171700" indent="-342900" algn="l" defTabSz="91440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5368" y="388087"/>
            <a:ext cx="6417449" cy="5788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514658"/>
            <a:ext cx="1456912" cy="454528"/>
          </a:xfrm>
          <a:prstGeom prst="rect">
            <a:avLst/>
          </a:prstGeom>
        </p:spPr>
      </p:pic>
      <p:pic>
        <p:nvPicPr>
          <p:cNvPr id="7" name="Picture 6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969186"/>
            <a:ext cx="1456912" cy="454528"/>
          </a:xfrm>
          <a:prstGeom prst="rect">
            <a:avLst/>
          </a:prstGeom>
        </p:spPr>
      </p:pic>
      <p:pic>
        <p:nvPicPr>
          <p:cNvPr id="8" name="Picture 7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1423714"/>
            <a:ext cx="1456912" cy="454528"/>
          </a:xfrm>
          <a:prstGeom prst="rect">
            <a:avLst/>
          </a:prstGeom>
        </p:spPr>
      </p:pic>
      <p:pic>
        <p:nvPicPr>
          <p:cNvPr id="9" name="Picture 8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1878242"/>
            <a:ext cx="1456912" cy="454528"/>
          </a:xfrm>
          <a:prstGeom prst="rect">
            <a:avLst/>
          </a:prstGeom>
        </p:spPr>
      </p:pic>
      <p:pic>
        <p:nvPicPr>
          <p:cNvPr id="11" name="Picture 10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2332770"/>
            <a:ext cx="1456912" cy="454528"/>
          </a:xfrm>
          <a:prstGeom prst="rect">
            <a:avLst/>
          </a:prstGeom>
        </p:spPr>
      </p:pic>
      <p:pic>
        <p:nvPicPr>
          <p:cNvPr id="12" name="Picture 11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2787298"/>
            <a:ext cx="1456912" cy="454528"/>
          </a:xfrm>
          <a:prstGeom prst="rect">
            <a:avLst/>
          </a:prstGeom>
        </p:spPr>
      </p:pic>
      <p:pic>
        <p:nvPicPr>
          <p:cNvPr id="13" name="Picture 12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3241826"/>
            <a:ext cx="1456912" cy="454528"/>
          </a:xfrm>
          <a:prstGeom prst="rect">
            <a:avLst/>
          </a:prstGeom>
        </p:spPr>
      </p:pic>
      <p:pic>
        <p:nvPicPr>
          <p:cNvPr id="14" name="Picture 13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3696354"/>
            <a:ext cx="1456912" cy="4545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7428" y="1625006"/>
            <a:ext cx="204539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- 8xCore (2.2GHz)</a:t>
            </a:r>
          </a:p>
          <a:p>
            <a:r>
              <a:rPr lang="en-US" sz="1600" dirty="0" smtClean="0"/>
              <a:t>- 32 GB Memory</a:t>
            </a:r>
          </a:p>
          <a:p>
            <a:r>
              <a:rPr lang="en-US" sz="1600" dirty="0" smtClean="0"/>
              <a:t>- 12 TB Direct Attached Storage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825728" y="1625006"/>
            <a:ext cx="451700" cy="253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33929" y="2298292"/>
            <a:ext cx="443499" cy="403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5789" y="4270458"/>
            <a:ext cx="105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 GigE</a:t>
            </a:r>
          </a:p>
          <a:p>
            <a:r>
              <a:rPr lang="en-US" dirty="0" smtClean="0"/>
              <a:t>Network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9446" y="3511688"/>
            <a:ext cx="216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PHEMI Central</a:t>
            </a:r>
            <a:endParaRPr lang="en-US" sz="2400" dirty="0"/>
          </a:p>
        </p:txBody>
      </p:sp>
      <p:pic>
        <p:nvPicPr>
          <p:cNvPr id="32" name="Picture 31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2902554" y="5591438"/>
            <a:ext cx="1456912" cy="454528"/>
          </a:xfrm>
          <a:prstGeom prst="rect">
            <a:avLst/>
          </a:prstGeom>
        </p:spPr>
      </p:pic>
      <p:pic>
        <p:nvPicPr>
          <p:cNvPr id="34" name="Picture 33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4359466" y="5591439"/>
            <a:ext cx="1456912" cy="45452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3126968" y="741922"/>
            <a:ext cx="3" cy="389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635789" y="5472187"/>
            <a:ext cx="1445367" cy="1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789" y="5472187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69283" y="5501026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9108" y="5345821"/>
            <a:ext cx="20453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- 4xCore (2.2GHz)</a:t>
            </a:r>
          </a:p>
          <a:p>
            <a:r>
              <a:rPr lang="en-US" sz="1600" dirty="0" smtClean="0"/>
              <a:t>- 16 GB Memory</a:t>
            </a:r>
          </a:p>
          <a:p>
            <a:r>
              <a:rPr lang="en-US" sz="1600" dirty="0" smtClean="0"/>
              <a:t>- 2 TB RAID1 Storage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3126971" y="4632400"/>
            <a:ext cx="508818" cy="8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4" idx="2"/>
          </p:cNvCxnSpPr>
          <p:nvPr/>
        </p:nvCxnSpPr>
        <p:spPr>
          <a:xfrm flipV="1">
            <a:off x="4163841" y="4916789"/>
            <a:ext cx="0" cy="555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1"/>
          </p:cNvCxnSpPr>
          <p:nvPr/>
        </p:nvCxnSpPr>
        <p:spPr>
          <a:xfrm flipH="1">
            <a:off x="3126971" y="741922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135358" y="1275322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126971" y="1661706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126968" y="2129686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126968" y="2591504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135358" y="3076413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126968" y="3445868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126968" y="3941303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77428" y="1280887"/>
            <a:ext cx="2045394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Cluster Node: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99107" y="5016496"/>
            <a:ext cx="2217347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Management Node: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748261" y="5345821"/>
            <a:ext cx="150846" cy="2456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16378" y="6045967"/>
            <a:ext cx="82729" cy="130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internet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42" y="2452692"/>
            <a:ext cx="1374672" cy="1031004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3049" y="2903524"/>
            <a:ext cx="5319245" cy="31504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PHEMI + SAP HANA -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408494" y="5710402"/>
            <a:ext cx="2895600" cy="365125"/>
          </a:xfrm>
        </p:spPr>
        <p:txBody>
          <a:bodyPr/>
          <a:lstStyle/>
          <a:p>
            <a:r>
              <a:rPr lang="en-US" b="1" dirty="0" smtClean="0"/>
              <a:t>PHEMI Central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9218" y="1383463"/>
            <a:ext cx="1618316" cy="880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7418" y="3160002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Management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9078" y="3031129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547" y="3031129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09078" y="3922144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8547" y="3922144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7418" y="1523280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Windows</a:t>
            </a:r>
          </a:p>
          <a:p>
            <a:pPr algn="ctr"/>
            <a:r>
              <a:rPr lang="en-US" sz="1200" dirty="0" smtClean="0"/>
              <a:t>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736" y="3818123"/>
            <a:ext cx="260659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1x Intel Xeon E2420 (4 core @ 1.9GHz)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4TB SATA/SAS disks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78" y="4660061"/>
            <a:ext cx="2606599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Each Cluster Node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2x Intel Xeon E2509 (4 core @ 2.5GHz)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32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3TB SATA disks (direct attached storage)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5160" y="2264237"/>
            <a:ext cx="260659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HANA Studio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Predictive Analysis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218" y="2284292"/>
            <a:ext cx="260659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128GB (or more)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SPS 9 release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484665" y="2770776"/>
            <a:ext cx="0" cy="106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84665" y="2782987"/>
            <a:ext cx="2270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8066" y="3834673"/>
            <a:ext cx="1357970" cy="12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5854" y="375231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26036" y="375231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62195" y="2299247"/>
            <a:ext cx="1" cy="47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3"/>
          </p:cNvCxnSpPr>
          <p:nvPr/>
        </p:nvCxnSpPr>
        <p:spPr>
          <a:xfrm flipH="1" flipV="1">
            <a:off x="2337534" y="1823850"/>
            <a:ext cx="839885" cy="52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16307" y="1829116"/>
            <a:ext cx="14663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16307" y="3764308"/>
            <a:ext cx="14663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55654" y="2770776"/>
            <a:ext cx="0" cy="389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38822" y="2349419"/>
            <a:ext cx="1416633" cy="99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PHEMI HQ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782697" y="1805701"/>
            <a:ext cx="1" cy="195257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791759" y="2782987"/>
            <a:ext cx="1247064" cy="182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81450" y="2745957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 GigE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26687" y="3403451"/>
            <a:ext cx="2606599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 Access to Windows machine &amp; PHEMI Management Node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01703"/>
              </p:ext>
            </p:extLst>
          </p:nvPr>
        </p:nvGraphicFramePr>
        <p:xfrm>
          <a:off x="4817899" y="4062911"/>
          <a:ext cx="4293314" cy="276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67"/>
                <a:gridCol w="1339072"/>
                <a:gridCol w="1628975"/>
              </a:tblGrid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Source Host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 Host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 Ports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PHEMI</a:t>
                      </a:r>
                      <a:r>
                        <a:rPr lang="en-US" sz="1100" baseline="0" dirty="0" smtClean="0"/>
                        <a:t> HQ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</a:t>
                      </a:r>
                      <a:r>
                        <a:rPr lang="en-US" sz="1100" baseline="0" dirty="0" smtClean="0"/>
                        <a:t>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443, 22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PHEMI HQ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Windows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3389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Unrestricted Access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</a:t>
                      </a:r>
                      <a:r>
                        <a:rPr lang="en-US" sz="1100" baseline="0" dirty="0" smtClean="0"/>
                        <a:t>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Unrestricted Access</a:t>
                      </a:r>
                      <a:endParaRPr lang="en-US" sz="1100" dirty="0"/>
                    </a:p>
                  </a:txBody>
                  <a:tcPr/>
                </a:tc>
              </a:tr>
              <a:tr h="40313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Windows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1128/9, 43xx, 80xx, </a:t>
                      </a:r>
                      <a:r>
                        <a:rPr lang="en-US" sz="1100" dirty="0" smtClean="0"/>
                        <a:t>3xx15/7, 5xx13/4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3xx15/7 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10000,50030,50060,50070,50075,50090,50105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 on SAP/PHEMI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44002" y="1528257"/>
            <a:ext cx="1035693" cy="1195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5607" y="1898665"/>
            <a:ext cx="826089" cy="517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Shadow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6" name="Can 5"/>
          <p:cNvSpPr/>
          <p:nvPr/>
        </p:nvSpPr>
        <p:spPr>
          <a:xfrm>
            <a:off x="4722269" y="1359003"/>
            <a:ext cx="1787804" cy="146714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Clarity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Oracle/</a:t>
            </a: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SQLServer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0340" y="3292942"/>
            <a:ext cx="2971453" cy="335348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4000"/>
                </a:schemeClr>
              </a:gs>
              <a:gs pos="80000">
                <a:schemeClr val="accent1">
                  <a:shade val="93000"/>
                  <a:satMod val="130000"/>
                  <a:alpha val="44000"/>
                </a:schemeClr>
              </a:gs>
              <a:gs pos="100000">
                <a:schemeClr val="accent1">
                  <a:shade val="94000"/>
                  <a:satMod val="135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Can 6"/>
          <p:cNvSpPr/>
          <p:nvPr/>
        </p:nvSpPr>
        <p:spPr>
          <a:xfrm>
            <a:off x="5215461" y="3631989"/>
            <a:ext cx="1504221" cy="13438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HANA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45570" y="5364212"/>
            <a:ext cx="2416618" cy="10479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PHEMI Central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Hadoop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724" y="3209990"/>
            <a:ext cx="163984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Clarity</a:t>
            </a:r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3279695" y="2157574"/>
            <a:ext cx="295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00140" y="4084810"/>
            <a:ext cx="1035693" cy="1195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4826" y="4418231"/>
            <a:ext cx="826089" cy="517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Shadow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35833" y="4804882"/>
            <a:ext cx="3989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26354" y="2145246"/>
            <a:ext cx="295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60915" y="4327475"/>
            <a:ext cx="1154546" cy="309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4060915" y="4677140"/>
            <a:ext cx="784655" cy="65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5622341" y="5012835"/>
            <a:ext cx="123297" cy="2897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6140188" y="5037493"/>
            <a:ext cx="135626" cy="289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4836" y="2998758"/>
            <a:ext cx="813196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3583" y="1898665"/>
            <a:ext cx="1134330" cy="443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83583" y="4353161"/>
            <a:ext cx="1134330" cy="443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SAP/</a:t>
            </a:r>
            <a:r>
              <a:rPr lang="en-US" dirty="0" smtClean="0"/>
              <a:t>PHEMI: Healthcare Enterprise DW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6421" y="1610034"/>
            <a:ext cx="2971453" cy="335348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4000"/>
                </a:schemeClr>
              </a:gs>
              <a:gs pos="80000">
                <a:schemeClr val="accent1">
                  <a:shade val="93000"/>
                  <a:satMod val="130000"/>
                  <a:alpha val="44000"/>
                </a:schemeClr>
              </a:gs>
              <a:gs pos="100000">
                <a:schemeClr val="accent1">
                  <a:shade val="94000"/>
                  <a:satMod val="135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Can 6"/>
          <p:cNvSpPr/>
          <p:nvPr/>
        </p:nvSpPr>
        <p:spPr>
          <a:xfrm>
            <a:off x="3871542" y="1949081"/>
            <a:ext cx="1504221" cy="13438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HANA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1651" y="3681304"/>
            <a:ext cx="2416618" cy="10479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PHEMI Central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Hadoop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28515"/>
            <a:ext cx="1035693" cy="1195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5836" y="3844860"/>
            <a:ext cx="826089" cy="517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Shadow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31606" y="4362677"/>
            <a:ext cx="560280" cy="65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08401" y="2798680"/>
            <a:ext cx="1263141" cy="120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2608401" y="4079183"/>
            <a:ext cx="893250" cy="126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4278422" y="3329927"/>
            <a:ext cx="123297" cy="2897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796269" y="3354585"/>
            <a:ext cx="135626" cy="289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5836" y="5708321"/>
            <a:ext cx="1594995" cy="61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Cerner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69422" y="5708321"/>
            <a:ext cx="1594995" cy="61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1407" y="5708321"/>
            <a:ext cx="1594995" cy="61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1" idx="0"/>
          </p:cNvCxnSpPr>
          <p:nvPr/>
        </p:nvCxnSpPr>
        <p:spPr>
          <a:xfrm flipV="1">
            <a:off x="2543334" y="4729268"/>
            <a:ext cx="1069263" cy="97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</p:cNvCxnSpPr>
          <p:nvPr/>
        </p:nvCxnSpPr>
        <p:spPr>
          <a:xfrm flipV="1">
            <a:off x="4166920" y="4729268"/>
            <a:ext cx="0" cy="97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</p:cNvCxnSpPr>
          <p:nvPr/>
        </p:nvCxnSpPr>
        <p:spPr>
          <a:xfrm flipH="1" flipV="1">
            <a:off x="5001407" y="4797660"/>
            <a:ext cx="797498" cy="91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6281" y="5233522"/>
            <a:ext cx="1455438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HL7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42805" y="5233522"/>
            <a:ext cx="1455438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DICOM</a:t>
            </a:r>
          </a:p>
        </p:txBody>
      </p:sp>
    </p:spTree>
    <p:extLst>
      <p:ext uri="{BB962C8B-B14F-4D97-AF65-F5344CB8AC3E}">
        <p14:creationId xmlns:p14="http://schemas.microsoft.com/office/powerpoint/2010/main" val="40045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Relational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XML to Relational model</a:t>
            </a:r>
          </a:p>
          <a:p>
            <a:pPr lvl="1"/>
            <a:r>
              <a:rPr lang="en-US" dirty="0" smtClean="0"/>
              <a:t>Leverages PHEMI’s internal metadata structures.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dirty="0" smtClean="0"/>
              <a:t>Easily deal with nested data:</a:t>
            </a:r>
          </a:p>
          <a:p>
            <a:pPr lvl="1"/>
            <a:r>
              <a:rPr lang="en-US" dirty="0" smtClean="0"/>
              <a:t>Multiple tests per record.</a:t>
            </a:r>
          </a:p>
          <a:p>
            <a:r>
              <a:rPr lang="en-US" dirty="0" smtClean="0"/>
              <a:t>Varying structure:</a:t>
            </a:r>
          </a:p>
          <a:p>
            <a:pPr lvl="1"/>
            <a:r>
              <a:rPr lang="en-US" dirty="0" smtClean="0"/>
              <a:t>Some records have tests. Others don’t.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218047" y="1491808"/>
            <a:ext cx="5782619" cy="51288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2000"/>
                </a:schemeClr>
              </a:gs>
              <a:gs pos="80000">
                <a:schemeClr val="accent1">
                  <a:shade val="93000"/>
                  <a:satMod val="130000"/>
                  <a:alpha val="22000"/>
                </a:schemeClr>
              </a:gs>
              <a:gs pos="100000">
                <a:schemeClr val="accent1">
                  <a:shade val="94000"/>
                  <a:satMod val="135000"/>
                  <a:alpha val="2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PHEMI Metadata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88113"/>
            <a:ext cx="2895600" cy="365125"/>
          </a:xfrm>
        </p:spPr>
        <p:txBody>
          <a:bodyPr/>
          <a:lstStyle/>
          <a:p>
            <a:r>
              <a:rPr lang="en-US" smtClean="0"/>
              <a:t>PHEMI Confidential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9583" y="1824691"/>
            <a:ext cx="4931874" cy="175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&lt;record&gt;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&lt;patient&gt;&lt;name&gt;John&lt;/name&gt;…&lt;/patient&gt;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&lt;tests&gt;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&lt;test&gt;&lt;type&gt;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Hema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&lt;/type&gt;&lt;value&gt;12.3&lt;/value&gt;&lt;/test&gt;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&lt;test&gt;…&lt;/test&gt;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…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&lt;/tests&gt;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&lt;/record&gt;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55380"/>
              </p:ext>
            </p:extLst>
          </p:nvPr>
        </p:nvGraphicFramePr>
        <p:xfrm>
          <a:off x="3476968" y="4448340"/>
          <a:ext cx="1491892" cy="14833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91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PatientID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RecordID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58846"/>
              </p:ext>
            </p:extLst>
          </p:nvPr>
        </p:nvGraphicFramePr>
        <p:xfrm>
          <a:off x="7387700" y="4448340"/>
          <a:ext cx="1179206" cy="18542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79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RecordID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39415"/>
              </p:ext>
            </p:extLst>
          </p:nvPr>
        </p:nvGraphicFramePr>
        <p:xfrm>
          <a:off x="5466487" y="4448340"/>
          <a:ext cx="114222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2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RecordID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>
          <a:xfrm rot="10800000" flipV="1">
            <a:off x="4968863" y="4937675"/>
            <a:ext cx="497625" cy="4438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0" idx="1"/>
          </p:cNvCxnSpPr>
          <p:nvPr/>
        </p:nvCxnSpPr>
        <p:spPr>
          <a:xfrm>
            <a:off x="6608707" y="4937675"/>
            <a:ext cx="778993" cy="43776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4154" y="1763045"/>
            <a:ext cx="1763145" cy="1553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457898" y="2219218"/>
            <a:ext cx="760150" cy="6164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6818" y="6142263"/>
            <a:ext cx="1997408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PHEMI Central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4440" y="4288063"/>
            <a:ext cx="1602859" cy="863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4440" y="5303492"/>
            <a:ext cx="1602859" cy="863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Client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57898" y="4777398"/>
            <a:ext cx="6491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57898" y="5771423"/>
            <a:ext cx="6491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7299" y="5103437"/>
            <a:ext cx="101907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6031746" y="1378279"/>
            <a:ext cx="258923" cy="48405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67492" y="3866034"/>
            <a:ext cx="2798838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Virtual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403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internet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97" y="2452692"/>
            <a:ext cx="1374672" cy="1031004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3049" y="2903524"/>
            <a:ext cx="5319245" cy="33796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PHEMI + SAP HANA - HEC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408494" y="5999908"/>
            <a:ext cx="2895600" cy="365125"/>
          </a:xfrm>
        </p:spPr>
        <p:txBody>
          <a:bodyPr/>
          <a:lstStyle/>
          <a:p>
            <a:r>
              <a:rPr lang="en-US" b="1" dirty="0" smtClean="0"/>
              <a:t>PHEMI Central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9218" y="1383463"/>
            <a:ext cx="1618316" cy="880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3634" y="3079794"/>
            <a:ext cx="1126676" cy="635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Management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9078" y="3031129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547" y="3031129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09078" y="3922144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8547" y="3922144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7418" y="1389600"/>
            <a:ext cx="1126676" cy="6231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Windows</a:t>
            </a:r>
          </a:p>
          <a:p>
            <a:pPr algn="ctr"/>
            <a:r>
              <a:rPr lang="en-US" sz="1200" dirty="0" smtClean="0"/>
              <a:t>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6368" y="3623272"/>
            <a:ext cx="2606599" cy="17543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Management Node</a:t>
            </a:r>
          </a:p>
          <a:p>
            <a:pPr marL="93663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1x Intel Xeon E2420 (4 core @ 1.9GHz) or comparable</a:t>
            </a:r>
          </a:p>
          <a:p>
            <a:pPr marL="93663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 GB RAM</a:t>
            </a:r>
          </a:p>
          <a:p>
            <a:pPr marL="93663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Storage (one of):</a:t>
            </a:r>
          </a:p>
          <a:p>
            <a:pPr marL="173038" lvl="1" indent="-79375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1TB via NAS/SAN or</a:t>
            </a:r>
          </a:p>
          <a:p>
            <a:pPr marL="173038" lvl="1" indent="-79375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1TB SATA/SAS Direct Attached</a:t>
            </a:r>
          </a:p>
          <a:p>
            <a:pPr marL="93663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64-bit Ubuntu Server 14.04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59" y="4592795"/>
            <a:ext cx="2770878" cy="1569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Each Cluster Node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2x Intel Xeon E2509 (4 core @ 2.5GHz)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32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Storage (one of):</a:t>
            </a:r>
          </a:p>
          <a:p>
            <a:pPr marL="266700" lvl="1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1TB via NAS/SAN or</a:t>
            </a:r>
          </a:p>
          <a:p>
            <a:pPr marL="266700" lvl="1" indent="-93663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1TB SATA/SAS Direct Attached</a:t>
            </a:r>
          </a:p>
          <a:p>
            <a:pPr marL="173038" indent="-173038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64-bit Ubuntu Server 14.04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4848" y="1945891"/>
            <a:ext cx="260659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Windows 2008 x64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100GB disk for Apps/Data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HANA Studio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Lumira</a:t>
            </a:r>
            <a:endParaRPr 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218" y="2244188"/>
            <a:ext cx="260659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64GB System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SPS 8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484665" y="2770776"/>
            <a:ext cx="0" cy="106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84665" y="2782987"/>
            <a:ext cx="2270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8066" y="3834673"/>
            <a:ext cx="1357970" cy="12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5854" y="375231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26036" y="375231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62195" y="2299247"/>
            <a:ext cx="1" cy="47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3"/>
          </p:cNvCxnSpPr>
          <p:nvPr/>
        </p:nvCxnSpPr>
        <p:spPr>
          <a:xfrm flipH="1" flipV="1">
            <a:off x="2337534" y="1823850"/>
            <a:ext cx="839885" cy="52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16307" y="1829116"/>
            <a:ext cx="14663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30310" y="3470212"/>
            <a:ext cx="165238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55654" y="2770776"/>
            <a:ext cx="0" cy="309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38822" y="2349419"/>
            <a:ext cx="1416633" cy="99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PHEMI HQ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782697" y="1805702"/>
            <a:ext cx="2" cy="167799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791759" y="2782987"/>
            <a:ext cx="1247064" cy="182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81450" y="2745957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 GigE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26687" y="3403451"/>
            <a:ext cx="2606599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 Access to Windows machine &amp; PHEMI Management Node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45299"/>
              </p:ext>
            </p:extLst>
          </p:nvPr>
        </p:nvGraphicFramePr>
        <p:xfrm>
          <a:off x="4817899" y="4062911"/>
          <a:ext cx="4293314" cy="276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67"/>
                <a:gridCol w="1339072"/>
                <a:gridCol w="1628975"/>
              </a:tblGrid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Source Host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 Host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 Ports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PHEMI</a:t>
                      </a:r>
                      <a:r>
                        <a:rPr lang="en-US" sz="1100" baseline="0" dirty="0" smtClean="0"/>
                        <a:t> HQ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</a:t>
                      </a:r>
                      <a:r>
                        <a:rPr lang="en-US" sz="1100" baseline="0" dirty="0" smtClean="0"/>
                        <a:t>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443, 22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PHEMI HQ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Windows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3389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Unrestricted Access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</a:t>
                      </a:r>
                      <a:r>
                        <a:rPr lang="en-US" sz="1100" baseline="0" dirty="0" smtClean="0"/>
                        <a:t>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Management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Unrestricted Access</a:t>
                      </a:r>
                      <a:endParaRPr lang="en-US" sz="1100" dirty="0"/>
                    </a:p>
                  </a:txBody>
                  <a:tcPr/>
                </a:tc>
              </a:tr>
              <a:tr h="40313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Windows Node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1128/9, 43xx, 80xx, </a:t>
                      </a:r>
                      <a:r>
                        <a:rPr lang="en-US" sz="1100" dirty="0" smtClean="0"/>
                        <a:t>3xx15/7, 5xx13/4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3xx15/7 </a:t>
                      </a:r>
                      <a:endParaRPr lang="en-US" sz="1100" dirty="0"/>
                    </a:p>
                  </a:txBody>
                  <a:tcPr/>
                </a:tc>
              </a:tr>
              <a:tr h="3185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Cluster Nodes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10000,50030,50060,50070,50075,50090,50105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858599" y="1310104"/>
            <a:ext cx="0" cy="27664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5240673" y="2608176"/>
            <a:ext cx="83481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HEC</a:t>
            </a:r>
          </a:p>
        </p:txBody>
      </p:sp>
    </p:spTree>
    <p:extLst>
      <p:ext uri="{BB962C8B-B14F-4D97-AF65-F5344CB8AC3E}">
        <p14:creationId xmlns:p14="http://schemas.microsoft.com/office/powerpoint/2010/main" val="51799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457199" y="2226825"/>
            <a:ext cx="5319245" cy="31504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PHEMI </a:t>
            </a:r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22644" y="5033703"/>
            <a:ext cx="2895600" cy="365125"/>
          </a:xfrm>
        </p:spPr>
        <p:txBody>
          <a:bodyPr/>
          <a:lstStyle/>
          <a:p>
            <a:r>
              <a:rPr lang="en-US" b="1" dirty="0" smtClean="0"/>
              <a:t>PHEMI Central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91568" y="2718005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Management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3228" y="2354430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697" y="2354430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23228" y="3245445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2697" y="3245445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7156" y="3445156"/>
            <a:ext cx="260659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1x Intel Xeon E2420 (4 core @ 1.9GHz)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4TB SATA/SAS disks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928" y="3983362"/>
            <a:ext cx="2606599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Each Cluster Node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2x Intel Xeon E2509 (4 core @ 2.5GHz)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32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3TB SATA disks (direct attached storage)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182216" y="3157974"/>
            <a:ext cx="1357970" cy="12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0004" y="3075611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40186" y="3075611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40186" y="3170185"/>
            <a:ext cx="10513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52972" y="2584121"/>
            <a:ext cx="1416633" cy="99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pic>
        <p:nvPicPr>
          <p:cNvPr id="44" name="Picture 43" descr="internet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92" y="2687394"/>
            <a:ext cx="1374672" cy="1031004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H="1">
            <a:off x="4730457" y="3087609"/>
            <a:ext cx="130329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00875" y="3092995"/>
            <a:ext cx="45209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5368" y="388087"/>
            <a:ext cx="6417449" cy="5788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977829"/>
            <a:ext cx="1456912" cy="454528"/>
          </a:xfrm>
          <a:prstGeom prst="rect">
            <a:avLst/>
          </a:prstGeom>
        </p:spPr>
      </p:pic>
      <p:pic>
        <p:nvPicPr>
          <p:cNvPr id="7" name="Picture 6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1432357"/>
            <a:ext cx="1456912" cy="454528"/>
          </a:xfrm>
          <a:prstGeom prst="rect">
            <a:avLst/>
          </a:prstGeom>
        </p:spPr>
      </p:pic>
      <p:pic>
        <p:nvPicPr>
          <p:cNvPr id="8" name="Picture 7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1886885"/>
            <a:ext cx="1456912" cy="454528"/>
          </a:xfrm>
          <a:prstGeom prst="rect">
            <a:avLst/>
          </a:prstGeom>
        </p:spPr>
      </p:pic>
      <p:pic>
        <p:nvPicPr>
          <p:cNvPr id="9" name="Picture 8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2341413"/>
            <a:ext cx="1456912" cy="454528"/>
          </a:xfrm>
          <a:prstGeom prst="rect">
            <a:avLst/>
          </a:prstGeom>
        </p:spPr>
      </p:pic>
      <p:pic>
        <p:nvPicPr>
          <p:cNvPr id="11" name="Picture 10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2795941"/>
            <a:ext cx="1456912" cy="454528"/>
          </a:xfrm>
          <a:prstGeom prst="rect">
            <a:avLst/>
          </a:prstGeom>
        </p:spPr>
      </p:pic>
      <p:pic>
        <p:nvPicPr>
          <p:cNvPr id="12" name="Picture 11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3368816" y="3250469"/>
            <a:ext cx="1456912" cy="4545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7428" y="2088177"/>
            <a:ext cx="204539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- 8xCore (2.2GHz)</a:t>
            </a:r>
          </a:p>
          <a:p>
            <a:r>
              <a:rPr lang="en-US" sz="1600" dirty="0" smtClean="0"/>
              <a:t>- 32 GB Memory</a:t>
            </a:r>
          </a:p>
          <a:p>
            <a:r>
              <a:rPr lang="en-US" sz="1600" dirty="0" smtClean="0"/>
              <a:t>- 12 TB Direct Attached Storage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825728" y="2088177"/>
            <a:ext cx="451700" cy="253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33929" y="2761463"/>
            <a:ext cx="443499" cy="403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5789" y="4180812"/>
            <a:ext cx="105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 GigE</a:t>
            </a:r>
          </a:p>
          <a:p>
            <a:r>
              <a:rPr lang="en-US" dirty="0" smtClean="0"/>
              <a:t>Network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9446" y="3511688"/>
            <a:ext cx="216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PHEMI Central</a:t>
            </a:r>
            <a:endParaRPr lang="en-US" sz="2400" dirty="0"/>
          </a:p>
        </p:txBody>
      </p:sp>
      <p:pic>
        <p:nvPicPr>
          <p:cNvPr id="32" name="Picture 31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2902554" y="5591438"/>
            <a:ext cx="1456912" cy="454528"/>
          </a:xfrm>
          <a:prstGeom prst="rect">
            <a:avLst/>
          </a:prstGeom>
        </p:spPr>
      </p:pic>
      <p:pic>
        <p:nvPicPr>
          <p:cNvPr id="34" name="Picture 33" descr="dell_r6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41179"/>
          <a:stretch/>
        </p:blipFill>
        <p:spPr>
          <a:xfrm>
            <a:off x="4359466" y="5591439"/>
            <a:ext cx="1456912" cy="45452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3135358" y="1205093"/>
            <a:ext cx="1" cy="3286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635789" y="5472187"/>
            <a:ext cx="1445367" cy="1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789" y="5472187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69283" y="5501026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9108" y="5345821"/>
            <a:ext cx="20453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- 4xCore (2.2GHz)</a:t>
            </a:r>
          </a:p>
          <a:p>
            <a:r>
              <a:rPr lang="en-US" sz="1600" dirty="0" smtClean="0"/>
              <a:t>- 16 GB Memory</a:t>
            </a:r>
          </a:p>
          <a:p>
            <a:r>
              <a:rPr lang="en-US" sz="1600" dirty="0" smtClean="0"/>
              <a:t>- 2 TB RAID1 Storage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3135358" y="4482988"/>
            <a:ext cx="508818" cy="8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63841" y="4812202"/>
            <a:ext cx="0" cy="6738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1"/>
          </p:cNvCxnSpPr>
          <p:nvPr/>
        </p:nvCxnSpPr>
        <p:spPr>
          <a:xfrm flipH="1">
            <a:off x="3126971" y="1205093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135358" y="1738493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126971" y="2124877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126968" y="2592857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126968" y="3054675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135358" y="3539584"/>
            <a:ext cx="24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77428" y="1744058"/>
            <a:ext cx="2045394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Cluster Node: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99107" y="5016496"/>
            <a:ext cx="2217347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Management Node: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748261" y="5345821"/>
            <a:ext cx="150846" cy="2456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16378" y="6045967"/>
            <a:ext cx="82729" cy="130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9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88113"/>
            <a:ext cx="2895600" cy="365125"/>
          </a:xfrm>
        </p:spPr>
        <p:txBody>
          <a:bodyPr/>
          <a:lstStyle/>
          <a:p>
            <a:r>
              <a:rPr lang="en-US" smtClean="0"/>
              <a:t>PHEMI Confidential</a:t>
            </a:r>
            <a:endParaRPr lang="en-US" dirty="0"/>
          </a:p>
        </p:txBody>
      </p:sp>
      <p:pic>
        <p:nvPicPr>
          <p:cNvPr id="9" name="Picture 8" descr="SemiosPlat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2543" y="-1062885"/>
            <a:ext cx="7073665" cy="89987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62320" y="3282974"/>
            <a:ext cx="3138851" cy="20129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2000"/>
                </a:schemeClr>
              </a:gs>
              <a:gs pos="80000">
                <a:schemeClr val="accent1">
                  <a:shade val="93000"/>
                  <a:satMod val="130000"/>
                  <a:alpha val="12000"/>
                </a:schemeClr>
              </a:gs>
              <a:gs pos="100000">
                <a:schemeClr val="accent1">
                  <a:shade val="94000"/>
                  <a:satMod val="135000"/>
                  <a:alpha val="12000"/>
                </a:schemeClr>
              </a:gs>
            </a:gsLst>
            <a:lin ang="16200000" scaled="0"/>
            <a:tileRect/>
          </a:gra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Solution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2262245"/>
            <a:ext cx="1273914" cy="1123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3491664"/>
            <a:ext cx="1273914" cy="1078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5400000">
            <a:off x="827522" y="4680009"/>
            <a:ext cx="86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3939" y="6632466"/>
            <a:ext cx="167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*Images from http://</a:t>
            </a:r>
            <a:r>
              <a:rPr lang="en-US" sz="800" dirty="0" err="1" smtClean="0"/>
              <a:t>semios.com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69984" y="2262245"/>
            <a:ext cx="26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pic>
        <p:nvPicPr>
          <p:cNvPr id="16" name="Picture 15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5102182"/>
            <a:ext cx="1273914" cy="700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731114" y="2824087"/>
            <a:ext cx="738579" cy="200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22" idx="1"/>
          </p:cNvCxnSpPr>
          <p:nvPr/>
        </p:nvCxnSpPr>
        <p:spPr>
          <a:xfrm>
            <a:off x="1731114" y="4030800"/>
            <a:ext cx="738579" cy="655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22" idx="1"/>
          </p:cNvCxnSpPr>
          <p:nvPr/>
        </p:nvCxnSpPr>
        <p:spPr>
          <a:xfrm flipV="1">
            <a:off x="1731114" y="4686745"/>
            <a:ext cx="738579" cy="76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6" t="43710"/>
          <a:stretch/>
        </p:blipFill>
        <p:spPr>
          <a:xfrm>
            <a:off x="2284931" y="1487478"/>
            <a:ext cx="2053852" cy="2004187"/>
          </a:xfrm>
          <a:prstGeom prst="rect">
            <a:avLst/>
          </a:prstGeom>
        </p:spPr>
      </p:pic>
      <p:sp>
        <p:nvSpPr>
          <p:cNvPr id="21" name="Content Placeholder 20"/>
          <p:cNvSpPr txBox="1">
            <a:spLocks/>
          </p:cNvSpPr>
          <p:nvPr/>
        </p:nvSpPr>
        <p:spPr>
          <a:xfrm>
            <a:off x="4540944" y="1621506"/>
            <a:ext cx="4599282" cy="13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717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Scalable storage and processing</a:t>
            </a:r>
          </a:p>
          <a:p>
            <a:r>
              <a:rPr lang="en-US" dirty="0" smtClean="0"/>
              <a:t>Derive insight from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69693" y="3869595"/>
            <a:ext cx="1485598" cy="16342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Semios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8215" y="3869595"/>
            <a:ext cx="2623170" cy="1634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PHEMI Agile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94566" y="4122570"/>
            <a:ext cx="68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48941" y="5205805"/>
            <a:ext cx="68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4075580" y="4560681"/>
            <a:ext cx="157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RESTful</a:t>
            </a:r>
            <a:r>
              <a:rPr lang="en-US" sz="1400" dirty="0" smtClean="0"/>
              <a:t> Interface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3169254"/>
            <a:ext cx="0" cy="700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11016" y="5503894"/>
            <a:ext cx="3978585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Initially 12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storage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Expandable for future requirements</a:t>
            </a:r>
          </a:p>
        </p:txBody>
      </p:sp>
      <p:pic>
        <p:nvPicPr>
          <p:cNvPr id="37" name="Picture 36" descr="Binary_executable_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28" y="3849016"/>
            <a:ext cx="688432" cy="1882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48941" y="3462591"/>
            <a:ext cx="789047" cy="415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Binary Messages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44259" y="4790307"/>
            <a:ext cx="789047" cy="415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Use-Case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93317" y="4565175"/>
            <a:ext cx="1538068" cy="8617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Aggregate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427" y="1913500"/>
            <a:ext cx="1947504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23957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797043" y="3090192"/>
            <a:ext cx="2526998" cy="3352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000"/>
                </a:schemeClr>
              </a:gs>
              <a:gs pos="80000">
                <a:schemeClr val="accent1">
                  <a:shade val="93000"/>
                  <a:satMod val="130000"/>
                  <a:alpha val="3000"/>
                </a:schemeClr>
              </a:gs>
              <a:gs pos="100000">
                <a:schemeClr val="accent1">
                  <a:shade val="94000"/>
                  <a:satMod val="135000"/>
                  <a:alpha val="3000"/>
                </a:schemeClr>
              </a:gs>
            </a:gsLst>
            <a:lin ang="16200000" scaled="0"/>
            <a:tileRect/>
          </a:gra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PHEMI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Solution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2262245"/>
            <a:ext cx="1273914" cy="1123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3491664"/>
            <a:ext cx="1273914" cy="1078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5400000">
            <a:off x="827522" y="4680009"/>
            <a:ext cx="86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3939" y="6632466"/>
            <a:ext cx="167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*Images from http://</a:t>
            </a:r>
            <a:r>
              <a:rPr lang="en-US" sz="800" dirty="0" err="1" smtClean="0"/>
              <a:t>semios.com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69984" y="2262245"/>
            <a:ext cx="26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pic>
        <p:nvPicPr>
          <p:cNvPr id="16" name="Picture 15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" r="44116" b="-1"/>
          <a:stretch/>
        </p:blipFill>
        <p:spPr>
          <a:xfrm>
            <a:off x="457200" y="5102182"/>
            <a:ext cx="1273914" cy="700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11" idx="3"/>
            <a:endCxn id="22" idx="1"/>
          </p:cNvCxnSpPr>
          <p:nvPr/>
        </p:nvCxnSpPr>
        <p:spPr>
          <a:xfrm>
            <a:off x="1731114" y="2824087"/>
            <a:ext cx="398157" cy="1484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22" idx="1"/>
          </p:cNvCxnSpPr>
          <p:nvPr/>
        </p:nvCxnSpPr>
        <p:spPr>
          <a:xfrm>
            <a:off x="1731114" y="4030800"/>
            <a:ext cx="398157" cy="27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22" idx="1"/>
          </p:cNvCxnSpPr>
          <p:nvPr/>
        </p:nvCxnSpPr>
        <p:spPr>
          <a:xfrm flipV="1">
            <a:off x="1731114" y="4308814"/>
            <a:ext cx="398157" cy="1143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how-it-wor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6" t="43710"/>
          <a:stretch/>
        </p:blipFill>
        <p:spPr>
          <a:xfrm>
            <a:off x="7093506" y="1577081"/>
            <a:ext cx="2053852" cy="2004187"/>
          </a:xfrm>
          <a:prstGeom prst="rect">
            <a:avLst/>
          </a:prstGeom>
        </p:spPr>
      </p:pic>
      <p:sp>
        <p:nvSpPr>
          <p:cNvPr id="21" name="Content Placeholder 20"/>
          <p:cNvSpPr txBox="1">
            <a:spLocks/>
          </p:cNvSpPr>
          <p:nvPr/>
        </p:nvSpPr>
        <p:spPr>
          <a:xfrm>
            <a:off x="2172101" y="1577081"/>
            <a:ext cx="4599282" cy="13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717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Scalable storage and processing</a:t>
            </a:r>
          </a:p>
          <a:p>
            <a:r>
              <a:rPr lang="en-US" dirty="0" smtClean="0"/>
              <a:t>Derive insight from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9271" y="3491664"/>
            <a:ext cx="1327355" cy="16342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Semios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749" y="3491664"/>
            <a:ext cx="1818061" cy="23108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PHEMI Central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4255" y="4488230"/>
            <a:ext cx="68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3388748" y="4503396"/>
            <a:ext cx="183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REST Interface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77050" y="3238101"/>
            <a:ext cx="0" cy="700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Binary_executable_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17" y="4214676"/>
            <a:ext cx="688432" cy="1882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68630" y="3828251"/>
            <a:ext cx="789047" cy="415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05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Sensor Messages</a:t>
            </a:r>
            <a:endParaRPr lang="en-US" sz="105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71742" y="5005526"/>
            <a:ext cx="1538068" cy="8617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Aggregate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427" y="1913500"/>
            <a:ext cx="1947504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Collection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5026472" y="4503397"/>
            <a:ext cx="183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REST Interface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093506" y="3938442"/>
            <a:ext cx="1327355" cy="11875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Semios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009810" y="4314156"/>
            <a:ext cx="1083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Re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49" y="2029729"/>
            <a:ext cx="1098791" cy="894047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938683" y="2891718"/>
            <a:ext cx="5319245" cy="31504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61050" y="5697960"/>
            <a:ext cx="2895600" cy="365125"/>
          </a:xfrm>
        </p:spPr>
        <p:txBody>
          <a:bodyPr/>
          <a:lstStyle/>
          <a:p>
            <a:r>
              <a:rPr lang="en-US" b="1" dirty="0" smtClean="0"/>
              <a:t>PHEMI Central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157077" y="3471502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Management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4712" y="3019323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4181" y="3019323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04712" y="3910338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64181" y="3910338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011" y="4380233"/>
            <a:ext cx="260659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1x Intel Xeon E2420 (4 core @ 1.9GHz)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3TB SATA/SAS disks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1412" y="4648255"/>
            <a:ext cx="2606599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Each Cluster Node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2x Intel Xeon E2509 (4 core @ 2.5GHz)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32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3TB SATA disks (direct attached storage)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63700" y="3822867"/>
            <a:ext cx="1357970" cy="12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51488" y="3740504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21670" y="3740504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11420" y="3577177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 GigE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021670" y="3822867"/>
            <a:ext cx="1115128" cy="6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2499088" y="769293"/>
            <a:ext cx="573981" cy="732659"/>
          </a:xfrm>
          <a:prstGeom prst="foldedCorne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42" name="Folded Corner 41"/>
          <p:cNvSpPr/>
          <p:nvPr/>
        </p:nvSpPr>
        <p:spPr>
          <a:xfrm>
            <a:off x="2651488" y="921693"/>
            <a:ext cx="573981" cy="732659"/>
          </a:xfrm>
          <a:prstGeom prst="foldedCorne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46" name="Folded Corner 45"/>
          <p:cNvSpPr/>
          <p:nvPr/>
        </p:nvSpPr>
        <p:spPr>
          <a:xfrm>
            <a:off x="2803888" y="1074093"/>
            <a:ext cx="573981" cy="732659"/>
          </a:xfrm>
          <a:prstGeom prst="foldedCorne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47" name="Folded Corner 46"/>
          <p:cNvSpPr/>
          <p:nvPr/>
        </p:nvSpPr>
        <p:spPr>
          <a:xfrm>
            <a:off x="2956288" y="1226493"/>
            <a:ext cx="573981" cy="732659"/>
          </a:xfrm>
          <a:prstGeom prst="foldedCorne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2968500" y="2020207"/>
            <a:ext cx="486969" cy="8837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k75682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47" y="1018432"/>
            <a:ext cx="817286" cy="822122"/>
          </a:xfrm>
          <a:prstGeom prst="rect">
            <a:avLst/>
          </a:prstGeom>
        </p:spPr>
      </p:pic>
      <p:sp>
        <p:nvSpPr>
          <p:cNvPr id="27" name="Up Arrow 26"/>
          <p:cNvSpPr/>
          <p:nvPr/>
        </p:nvSpPr>
        <p:spPr>
          <a:xfrm>
            <a:off x="5339092" y="1782330"/>
            <a:ext cx="408643" cy="10849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897738" y="2095889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sp>
        <p:nvSpPr>
          <p:cNvPr id="54" name="Folded Corner 53"/>
          <p:cNvSpPr/>
          <p:nvPr/>
        </p:nvSpPr>
        <p:spPr>
          <a:xfrm>
            <a:off x="5612812" y="2170882"/>
            <a:ext cx="391966" cy="451332"/>
          </a:xfrm>
          <a:prstGeom prst="foldedCorne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XML</a:t>
            </a:r>
            <a:endParaRPr lang="en-US" sz="900" dirty="0"/>
          </a:p>
        </p:txBody>
      </p:sp>
      <p:sp>
        <p:nvSpPr>
          <p:cNvPr id="55" name="Up Arrow 54"/>
          <p:cNvSpPr/>
          <p:nvPr/>
        </p:nvSpPr>
        <p:spPr>
          <a:xfrm>
            <a:off x="6289003" y="1806752"/>
            <a:ext cx="408643" cy="10849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5893927" y="2162812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05592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960" y="1661160"/>
            <a:ext cx="2052320" cy="36525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251556"/>
              </p:ext>
            </p:extLst>
          </p:nvPr>
        </p:nvGraphicFramePr>
        <p:xfrm>
          <a:off x="2113280" y="16611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206283"/>
            <a:ext cx="179832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Administrator</a:t>
            </a:r>
          </a:p>
        </p:txBody>
      </p:sp>
      <p:pic>
        <p:nvPicPr>
          <p:cNvPr id="7" name="Picture 6" descr="k756822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5313680"/>
            <a:ext cx="817286" cy="822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030527"/>
            <a:ext cx="220472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Administrator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Database Administrator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858567"/>
            <a:ext cx="237744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Scientist/Programmer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Database Administrator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" y="4956740"/>
            <a:ext cx="23774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Analyst/Consumer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1440" y="1702693"/>
            <a:ext cx="23774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Roles Involved</a:t>
            </a:r>
          </a:p>
        </p:txBody>
      </p:sp>
    </p:spTree>
    <p:extLst>
      <p:ext uri="{BB962C8B-B14F-4D97-AF65-F5344CB8AC3E}">
        <p14:creationId xmlns:p14="http://schemas.microsoft.com/office/powerpoint/2010/main" val="130126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133599" y="1670872"/>
            <a:ext cx="4867275" cy="45775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5492135"/>
              </p:ext>
            </p:extLst>
          </p:nvPr>
        </p:nvGraphicFramePr>
        <p:xfrm>
          <a:off x="2133600" y="2047240"/>
          <a:ext cx="46329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0960" y="1661160"/>
            <a:ext cx="2052320" cy="44746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Creation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48523"/>
            <a:ext cx="179832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Administrator</a:t>
            </a:r>
          </a:p>
        </p:txBody>
      </p:sp>
      <p:pic>
        <p:nvPicPr>
          <p:cNvPr id="7" name="Picture 6" descr="k756822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5222240"/>
            <a:ext cx="817286" cy="822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121967"/>
            <a:ext cx="220472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Administrator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Database Administrator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0967"/>
            <a:ext cx="237744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Scientist/Programmer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Database Administrator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" y="4946580"/>
            <a:ext cx="23774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Analyst/Consumer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1440" y="1702693"/>
            <a:ext cx="23774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Roles Involved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2160" y="1686113"/>
            <a:ext cx="23774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Requirements and Process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00875" y="1645472"/>
            <a:ext cx="2052320" cy="44746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2800" y="1673104"/>
            <a:ext cx="1767840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Complexity</a:t>
            </a:r>
          </a:p>
        </p:txBody>
      </p:sp>
      <p:sp>
        <p:nvSpPr>
          <p:cNvPr id="35" name="Block Arc 34"/>
          <p:cNvSpPr/>
          <p:nvPr/>
        </p:nvSpPr>
        <p:spPr>
          <a:xfrm>
            <a:off x="7241071" y="1916499"/>
            <a:ext cx="1473200" cy="1588477"/>
          </a:xfrm>
          <a:prstGeom prst="blockArc">
            <a:avLst/>
          </a:prstGeom>
          <a:gradFill flip="none" rotWithShape="1">
            <a:gsLst>
              <a:gs pos="47000">
                <a:schemeClr val="tx2">
                  <a:lumMod val="40000"/>
                  <a:lumOff val="60000"/>
                </a:schemeClr>
              </a:gs>
              <a:gs pos="53000">
                <a:srgbClr val="FFFFFF"/>
              </a:gs>
              <a:gs pos="100000">
                <a:srgbClr val="FF0000"/>
              </a:gs>
              <a:gs pos="2000">
                <a:srgbClr val="0000FF"/>
              </a:gs>
            </a:gsLst>
            <a:lin ang="0" scaled="1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2063937">
            <a:off x="7626659" y="2543024"/>
            <a:ext cx="468886" cy="1006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13600" y="2447613"/>
            <a:ext cx="51515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81555" y="1984047"/>
            <a:ext cx="73136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Medium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7470" y="2447613"/>
            <a:ext cx="54856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</a:p>
        </p:txBody>
      </p:sp>
      <p:sp>
        <p:nvSpPr>
          <p:cNvPr id="40" name="Block Arc 39"/>
          <p:cNvSpPr/>
          <p:nvPr/>
        </p:nvSpPr>
        <p:spPr>
          <a:xfrm>
            <a:off x="7283748" y="2893288"/>
            <a:ext cx="1473200" cy="1588477"/>
          </a:xfrm>
          <a:prstGeom prst="blockArc">
            <a:avLst/>
          </a:prstGeom>
          <a:gradFill flip="none" rotWithShape="1">
            <a:gsLst>
              <a:gs pos="47000">
                <a:schemeClr val="tx2">
                  <a:lumMod val="40000"/>
                  <a:lumOff val="60000"/>
                </a:schemeClr>
              </a:gs>
              <a:gs pos="53000">
                <a:srgbClr val="FFFFFF"/>
              </a:gs>
              <a:gs pos="100000">
                <a:srgbClr val="FF0000"/>
              </a:gs>
              <a:gs pos="2000">
                <a:srgbClr val="0000FF"/>
              </a:gs>
            </a:gsLst>
            <a:lin ang="0" scaled="1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6200000">
            <a:off x="7786899" y="3442276"/>
            <a:ext cx="468886" cy="1006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56277" y="3424402"/>
            <a:ext cx="51515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4232" y="2960836"/>
            <a:ext cx="73136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Medium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20147" y="3424402"/>
            <a:ext cx="54856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</a:p>
        </p:txBody>
      </p:sp>
      <p:sp>
        <p:nvSpPr>
          <p:cNvPr id="45" name="Block Arc 44"/>
          <p:cNvSpPr/>
          <p:nvPr/>
        </p:nvSpPr>
        <p:spPr>
          <a:xfrm>
            <a:off x="7306263" y="3899932"/>
            <a:ext cx="1473200" cy="1588477"/>
          </a:xfrm>
          <a:prstGeom prst="blockArc">
            <a:avLst/>
          </a:prstGeom>
          <a:gradFill flip="none" rotWithShape="1">
            <a:gsLst>
              <a:gs pos="47000">
                <a:schemeClr val="tx2">
                  <a:lumMod val="40000"/>
                  <a:lumOff val="60000"/>
                </a:schemeClr>
              </a:gs>
              <a:gs pos="53000">
                <a:srgbClr val="FFFFFF"/>
              </a:gs>
              <a:gs pos="100000">
                <a:srgbClr val="FF0000"/>
              </a:gs>
              <a:gs pos="2000">
                <a:srgbClr val="0000FF"/>
              </a:gs>
            </a:gsLst>
            <a:lin ang="0" scaled="1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7820752">
            <a:off x="7903702" y="4448920"/>
            <a:ext cx="468886" cy="1006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78792" y="4431046"/>
            <a:ext cx="51515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46747" y="3967480"/>
            <a:ext cx="73136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Medium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42662" y="4431046"/>
            <a:ext cx="54856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</a:p>
        </p:txBody>
      </p:sp>
      <p:sp>
        <p:nvSpPr>
          <p:cNvPr id="50" name="Block Arc 49"/>
          <p:cNvSpPr/>
          <p:nvPr/>
        </p:nvSpPr>
        <p:spPr>
          <a:xfrm>
            <a:off x="7248596" y="4954429"/>
            <a:ext cx="1473200" cy="1588477"/>
          </a:xfrm>
          <a:prstGeom prst="blockArc">
            <a:avLst/>
          </a:prstGeom>
          <a:gradFill flip="none" rotWithShape="1">
            <a:gsLst>
              <a:gs pos="47000">
                <a:schemeClr val="tx2">
                  <a:lumMod val="40000"/>
                  <a:lumOff val="60000"/>
                </a:schemeClr>
              </a:gs>
              <a:gs pos="53000">
                <a:srgbClr val="FFFFFF"/>
              </a:gs>
              <a:gs pos="100000">
                <a:srgbClr val="FF0000"/>
              </a:gs>
              <a:gs pos="2000">
                <a:srgbClr val="0000FF"/>
              </a:gs>
            </a:gsLst>
            <a:lin ang="0" scaled="1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12605653">
            <a:off x="7640388" y="5551087"/>
            <a:ext cx="468886" cy="1006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21125" y="5485543"/>
            <a:ext cx="51515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89080" y="5021977"/>
            <a:ext cx="73136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Medium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84995" y="5485543"/>
            <a:ext cx="54856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8387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457199" y="3138226"/>
            <a:ext cx="5319245" cy="31504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PHEMI + SAP HANA -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A0E7-4A97-1C47-8B46-EC6E29B3339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22644" y="5945104"/>
            <a:ext cx="2895600" cy="365125"/>
          </a:xfrm>
        </p:spPr>
        <p:txBody>
          <a:bodyPr/>
          <a:lstStyle/>
          <a:p>
            <a:r>
              <a:rPr lang="en-US" b="1" dirty="0" smtClean="0"/>
              <a:t>PHEMI Central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33368" y="1618165"/>
            <a:ext cx="1618316" cy="880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1568" y="3629406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Management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3228" y="3265831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697" y="3265831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/>
              <a:t>1</a:t>
            </a:r>
            <a:endParaRPr lang="en-US" sz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23228" y="4156846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2697" y="4156846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Node</a:t>
            </a:r>
          </a:p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91568" y="1771788"/>
            <a:ext cx="1126676" cy="727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Windows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7156" y="4356557"/>
            <a:ext cx="260659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1x Intel Xeon E2420 (4 core @ 1.9GHz)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4TB SATA/SAS disks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928" y="4894763"/>
            <a:ext cx="2606599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Each Cluster Node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2x Intel Xeon E2509 (4 core @ 2.5GHz) or comparable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32 GB RAM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3x 3TB SATA disks (direct attached storage)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9310" y="2498939"/>
            <a:ext cx="260659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HANA Studio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Predictive Analysis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368" y="2518994"/>
            <a:ext cx="260659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128GB (or more)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SPS 9 release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898815" y="3005478"/>
            <a:ext cx="0" cy="106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98815" y="3017689"/>
            <a:ext cx="2270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82216" y="4069375"/>
            <a:ext cx="1357970" cy="12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0004" y="398701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40186" y="398701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76345" y="2533949"/>
            <a:ext cx="1" cy="47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3"/>
          </p:cNvCxnSpPr>
          <p:nvPr/>
        </p:nvCxnSpPr>
        <p:spPr>
          <a:xfrm flipH="1" flipV="1">
            <a:off x="2751684" y="2058552"/>
            <a:ext cx="839885" cy="52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730457" y="2063818"/>
            <a:ext cx="14663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730457" y="3999010"/>
            <a:ext cx="14663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69804" y="3005478"/>
            <a:ext cx="0" cy="611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52972" y="2584121"/>
            <a:ext cx="1416633" cy="99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PHEMI HQ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196847" y="2040403"/>
            <a:ext cx="1" cy="195257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548777" y="3035928"/>
            <a:ext cx="90419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5600" y="2980659"/>
            <a:ext cx="839884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 GigE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40837" y="3638153"/>
            <a:ext cx="2606599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 Access to Windows machine &amp; PHEMI Management Node</a:t>
            </a:r>
          </a:p>
        </p:txBody>
      </p:sp>
      <p:pic>
        <p:nvPicPr>
          <p:cNvPr id="44" name="Picture 43" descr="internet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92" y="2687394"/>
            <a:ext cx="1374672" cy="10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22016"/>
      </p:ext>
    </p:extLst>
  </p:cSld>
  <p:clrMapOvr>
    <a:masterClrMapping/>
  </p:clrMapOvr>
</p:sld>
</file>

<file path=ppt/theme/theme1.xml><?xml version="1.0" encoding="utf-8"?>
<a:theme xmlns:a="http://schemas.openxmlformats.org/drawingml/2006/main" name="PHEMI-PP-Template-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ctr">
        <a:spAutoFit/>
      </a:bodyPr>
      <a:lstStyle>
        <a:defPPr>
          <a:defRPr sz="20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PHEMI-PP-Template-Final (8.5 x 11).potx</Template>
  <TotalTime>104608</TotalTime>
  <Words>1103</Words>
  <Application>Microsoft Macintosh PowerPoint</Application>
  <PresentationFormat>On-screen Show (4:3)</PresentationFormat>
  <Paragraphs>403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PHEMI-PP-Template-Final</vt:lpstr>
      <vt:lpstr>PowerPoint Presentation</vt:lpstr>
      <vt:lpstr>PowerPoint Presentation</vt:lpstr>
      <vt:lpstr>PowerPoint Presentation</vt:lpstr>
      <vt:lpstr>Proposed Solution Architecture</vt:lpstr>
      <vt:lpstr>Proposed Solution Architecture</vt:lpstr>
      <vt:lpstr>PowerPoint Presentation</vt:lpstr>
      <vt:lpstr>Project Setup</vt:lpstr>
      <vt:lpstr>Project Creation</vt:lpstr>
      <vt:lpstr>PHEMI + SAP HANA - Development</vt:lpstr>
      <vt:lpstr>PHEMI + SAP HANA - Development</vt:lpstr>
      <vt:lpstr>Clarity on SAP/PHEMI</vt:lpstr>
      <vt:lpstr>SAP/PHEMI: Healthcare Enterprise DW</vt:lpstr>
      <vt:lpstr>Flexible Relational Model</vt:lpstr>
      <vt:lpstr>The PHEMI Metadata Model</vt:lpstr>
      <vt:lpstr>PHEMI + SAP HANA - HEC</vt:lpstr>
      <vt:lpstr>PHEMI Cloud Deployment</vt:lpstr>
    </vt:vector>
  </TitlesOfParts>
  <Company>Magellan Angel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Titlepage</dc:title>
  <dc:creator>Adam Lorant</dc:creator>
  <cp:lastModifiedBy>Roy Wilds</cp:lastModifiedBy>
  <cp:revision>990</cp:revision>
  <cp:lastPrinted>2014-03-04T00:51:54Z</cp:lastPrinted>
  <dcterms:created xsi:type="dcterms:W3CDTF">2012-11-03T06:27:32Z</dcterms:created>
  <dcterms:modified xsi:type="dcterms:W3CDTF">2015-01-28T00:00:38Z</dcterms:modified>
</cp:coreProperties>
</file>