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5" r:id="rId9"/>
    <p:sldId id="266" r:id="rId10"/>
    <p:sldId id="267" r:id="rId11"/>
    <p:sldId id="264" r:id="rId12"/>
    <p:sldId id="271" r:id="rId13"/>
    <p:sldId id="268" r:id="rId14"/>
    <p:sldId id="272" r:id="rId15"/>
    <p:sldId id="273" r:id="rId16"/>
    <p:sldId id="269" r:id="rId17"/>
    <p:sldId id="270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690" autoAdjust="0"/>
  </p:normalViewPr>
  <p:slideViewPr>
    <p:cSldViewPr>
      <p:cViewPr varScale="1">
        <p:scale>
          <a:sx n="53" d="100"/>
          <a:sy n="53" d="100"/>
        </p:scale>
        <p:origin x="2165" y="62"/>
      </p:cViewPr>
      <p:guideLst>
        <p:guide orient="horz" pos="216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mberto Castellani" userId="c30ffb9c-964f-4ebf-a4ca-ba6da78adaf4" providerId="ADAL" clId="{EDB61E4C-5A40-476B-82B2-DFFC2DF7BB04}"/>
    <pc:docChg chg="undo custSel modSld">
      <pc:chgData name="Umberto Castellani" userId="c30ffb9c-964f-4ebf-a4ca-ba6da78adaf4" providerId="ADAL" clId="{EDB61E4C-5A40-476B-82B2-DFFC2DF7BB04}" dt="2020-12-22T21:03:11.317" v="1901" actId="20577"/>
      <pc:docMkLst>
        <pc:docMk/>
      </pc:docMkLst>
      <pc:sldChg chg="modSp mod">
        <pc:chgData name="Umberto Castellani" userId="c30ffb9c-964f-4ebf-a4ca-ba6da78adaf4" providerId="ADAL" clId="{EDB61E4C-5A40-476B-82B2-DFFC2DF7BB04}" dt="2020-12-22T18:30:46.560" v="14" actId="20577"/>
        <pc:sldMkLst>
          <pc:docMk/>
          <pc:sldMk cId="2462395975" sldId="256"/>
        </pc:sldMkLst>
        <pc:spChg chg="mod">
          <ac:chgData name="Umberto Castellani" userId="c30ffb9c-964f-4ebf-a4ca-ba6da78adaf4" providerId="ADAL" clId="{EDB61E4C-5A40-476B-82B2-DFFC2DF7BB04}" dt="2020-12-22T18:30:46.560" v="14" actId="20577"/>
          <ac:spMkLst>
            <pc:docMk/>
            <pc:sldMk cId="2462395975" sldId="256"/>
            <ac:spMk id="3" creationId="{00000000-0000-0000-0000-000000000000}"/>
          </ac:spMkLst>
        </pc:spChg>
      </pc:sldChg>
      <pc:sldChg chg="modSp mod">
        <pc:chgData name="Umberto Castellani" userId="c30ffb9c-964f-4ebf-a4ca-ba6da78adaf4" providerId="ADAL" clId="{EDB61E4C-5A40-476B-82B2-DFFC2DF7BB04}" dt="2020-12-22T18:30:52.854" v="25" actId="20577"/>
        <pc:sldMkLst>
          <pc:docMk/>
          <pc:sldMk cId="3585044219" sldId="258"/>
        </pc:sldMkLst>
        <pc:spChg chg="mod">
          <ac:chgData name="Umberto Castellani" userId="c30ffb9c-964f-4ebf-a4ca-ba6da78adaf4" providerId="ADAL" clId="{EDB61E4C-5A40-476B-82B2-DFFC2DF7BB04}" dt="2020-12-22T18:30:52.854" v="25" actId="20577"/>
          <ac:spMkLst>
            <pc:docMk/>
            <pc:sldMk cId="3585044219" sldId="258"/>
            <ac:spMk id="2" creationId="{00000000-0000-0000-0000-000000000000}"/>
          </ac:spMkLst>
        </pc:spChg>
      </pc:sldChg>
      <pc:sldChg chg="modSp mod">
        <pc:chgData name="Umberto Castellani" userId="c30ffb9c-964f-4ebf-a4ca-ba6da78adaf4" providerId="ADAL" clId="{EDB61E4C-5A40-476B-82B2-DFFC2DF7BB04}" dt="2020-12-22T18:31:01.762" v="42" actId="20577"/>
        <pc:sldMkLst>
          <pc:docMk/>
          <pc:sldMk cId="1805943205" sldId="259"/>
        </pc:sldMkLst>
        <pc:spChg chg="mod">
          <ac:chgData name="Umberto Castellani" userId="c30ffb9c-964f-4ebf-a4ca-ba6da78adaf4" providerId="ADAL" clId="{EDB61E4C-5A40-476B-82B2-DFFC2DF7BB04}" dt="2020-12-22T18:31:01.762" v="42" actId="20577"/>
          <ac:spMkLst>
            <pc:docMk/>
            <pc:sldMk cId="1805943205" sldId="259"/>
            <ac:spMk id="2" creationId="{00000000-0000-0000-0000-000000000000}"/>
          </ac:spMkLst>
        </pc:spChg>
      </pc:sldChg>
      <pc:sldChg chg="modSp mod">
        <pc:chgData name="Umberto Castellani" userId="c30ffb9c-964f-4ebf-a4ca-ba6da78adaf4" providerId="ADAL" clId="{EDB61E4C-5A40-476B-82B2-DFFC2DF7BB04}" dt="2020-12-22T18:32:11.747" v="209" actId="113"/>
        <pc:sldMkLst>
          <pc:docMk/>
          <pc:sldMk cId="4213641297" sldId="260"/>
        </pc:sldMkLst>
        <pc:spChg chg="mod">
          <ac:chgData name="Umberto Castellani" userId="c30ffb9c-964f-4ebf-a4ca-ba6da78adaf4" providerId="ADAL" clId="{EDB61E4C-5A40-476B-82B2-DFFC2DF7BB04}" dt="2020-12-22T18:31:18.892" v="97" actId="20577"/>
          <ac:spMkLst>
            <pc:docMk/>
            <pc:sldMk cId="4213641297" sldId="260"/>
            <ac:spMk id="2" creationId="{00000000-0000-0000-0000-000000000000}"/>
          </ac:spMkLst>
        </pc:spChg>
        <pc:spChg chg="mod">
          <ac:chgData name="Umberto Castellani" userId="c30ffb9c-964f-4ebf-a4ca-ba6da78adaf4" providerId="ADAL" clId="{EDB61E4C-5A40-476B-82B2-DFFC2DF7BB04}" dt="2020-12-22T18:32:11.747" v="209" actId="113"/>
          <ac:spMkLst>
            <pc:docMk/>
            <pc:sldMk cId="4213641297" sldId="260"/>
            <ac:spMk id="3" creationId="{00000000-0000-0000-0000-000000000000}"/>
          </ac:spMkLst>
        </pc:spChg>
      </pc:sldChg>
      <pc:sldChg chg="modSp mod">
        <pc:chgData name="Umberto Castellani" userId="c30ffb9c-964f-4ebf-a4ca-ba6da78adaf4" providerId="ADAL" clId="{EDB61E4C-5A40-476B-82B2-DFFC2DF7BB04}" dt="2020-12-22T18:49:06.775" v="481" actId="20577"/>
        <pc:sldMkLst>
          <pc:docMk/>
          <pc:sldMk cId="3386295683" sldId="261"/>
        </pc:sldMkLst>
        <pc:spChg chg="mod">
          <ac:chgData name="Umberto Castellani" userId="c30ffb9c-964f-4ebf-a4ca-ba6da78adaf4" providerId="ADAL" clId="{EDB61E4C-5A40-476B-82B2-DFFC2DF7BB04}" dt="2020-12-22T18:49:06.775" v="481" actId="20577"/>
          <ac:spMkLst>
            <pc:docMk/>
            <pc:sldMk cId="3386295683" sldId="261"/>
            <ac:spMk id="3" creationId="{00000000-0000-0000-0000-000000000000}"/>
          </ac:spMkLst>
        </pc:spChg>
      </pc:sldChg>
      <pc:sldChg chg="modSp mod">
        <pc:chgData name="Umberto Castellani" userId="c30ffb9c-964f-4ebf-a4ca-ba6da78adaf4" providerId="ADAL" clId="{EDB61E4C-5A40-476B-82B2-DFFC2DF7BB04}" dt="2020-12-22T18:33:55.036" v="365" actId="20577"/>
        <pc:sldMkLst>
          <pc:docMk/>
          <pc:sldMk cId="3341681723" sldId="262"/>
        </pc:sldMkLst>
        <pc:spChg chg="mod">
          <ac:chgData name="Umberto Castellani" userId="c30ffb9c-964f-4ebf-a4ca-ba6da78adaf4" providerId="ADAL" clId="{EDB61E4C-5A40-476B-82B2-DFFC2DF7BB04}" dt="2020-12-22T18:32:25.872" v="210"/>
          <ac:spMkLst>
            <pc:docMk/>
            <pc:sldMk cId="3341681723" sldId="262"/>
            <ac:spMk id="2" creationId="{00000000-0000-0000-0000-000000000000}"/>
          </ac:spMkLst>
        </pc:spChg>
        <pc:spChg chg="mod">
          <ac:chgData name="Umberto Castellani" userId="c30ffb9c-964f-4ebf-a4ca-ba6da78adaf4" providerId="ADAL" clId="{EDB61E4C-5A40-476B-82B2-DFFC2DF7BB04}" dt="2020-12-22T18:33:55.036" v="365" actId="20577"/>
          <ac:spMkLst>
            <pc:docMk/>
            <pc:sldMk cId="3341681723" sldId="262"/>
            <ac:spMk id="3" creationId="{00000000-0000-0000-0000-000000000000}"/>
          </ac:spMkLst>
        </pc:spChg>
      </pc:sldChg>
      <pc:sldChg chg="modSp mod">
        <pc:chgData name="Umberto Castellani" userId="c30ffb9c-964f-4ebf-a4ca-ba6da78adaf4" providerId="ADAL" clId="{EDB61E4C-5A40-476B-82B2-DFFC2DF7BB04}" dt="2020-12-22T18:49:50.178" v="542" actId="20577"/>
        <pc:sldMkLst>
          <pc:docMk/>
          <pc:sldMk cId="1009501563" sldId="263"/>
        </pc:sldMkLst>
        <pc:spChg chg="mod">
          <ac:chgData name="Umberto Castellani" userId="c30ffb9c-964f-4ebf-a4ca-ba6da78adaf4" providerId="ADAL" clId="{EDB61E4C-5A40-476B-82B2-DFFC2DF7BB04}" dt="2020-12-22T18:49:50.178" v="542" actId="20577"/>
          <ac:spMkLst>
            <pc:docMk/>
            <pc:sldMk cId="1009501563" sldId="263"/>
            <ac:spMk id="3" creationId="{00000000-0000-0000-0000-000000000000}"/>
          </ac:spMkLst>
        </pc:spChg>
      </pc:sldChg>
      <pc:sldChg chg="modSp mod">
        <pc:chgData name="Umberto Castellani" userId="c30ffb9c-964f-4ebf-a4ca-ba6da78adaf4" providerId="ADAL" clId="{EDB61E4C-5A40-476B-82B2-DFFC2DF7BB04}" dt="2020-12-22T20:58:47.560" v="1899" actId="20577"/>
        <pc:sldMkLst>
          <pc:docMk/>
          <pc:sldMk cId="363369126" sldId="264"/>
        </pc:sldMkLst>
        <pc:spChg chg="mod">
          <ac:chgData name="Umberto Castellani" userId="c30ffb9c-964f-4ebf-a4ca-ba6da78adaf4" providerId="ADAL" clId="{EDB61E4C-5A40-476B-82B2-DFFC2DF7BB04}" dt="2020-12-22T20:58:47.560" v="1899" actId="20577"/>
          <ac:spMkLst>
            <pc:docMk/>
            <pc:sldMk cId="363369126" sldId="264"/>
            <ac:spMk id="3" creationId="{00000000-0000-0000-0000-000000000000}"/>
          </ac:spMkLst>
        </pc:spChg>
      </pc:sldChg>
      <pc:sldChg chg="modSp mod">
        <pc:chgData name="Umberto Castellani" userId="c30ffb9c-964f-4ebf-a4ca-ba6da78adaf4" providerId="ADAL" clId="{EDB61E4C-5A40-476B-82B2-DFFC2DF7BB04}" dt="2020-12-22T18:50:36.231" v="547" actId="113"/>
        <pc:sldMkLst>
          <pc:docMk/>
          <pc:sldMk cId="1325118300" sldId="265"/>
        </pc:sldMkLst>
        <pc:spChg chg="mod">
          <ac:chgData name="Umberto Castellani" userId="c30ffb9c-964f-4ebf-a4ca-ba6da78adaf4" providerId="ADAL" clId="{EDB61E4C-5A40-476B-82B2-DFFC2DF7BB04}" dt="2020-12-22T18:50:36.231" v="547" actId="113"/>
          <ac:spMkLst>
            <pc:docMk/>
            <pc:sldMk cId="1325118300" sldId="265"/>
            <ac:spMk id="3" creationId="{00000000-0000-0000-0000-000000000000}"/>
          </ac:spMkLst>
        </pc:spChg>
      </pc:sldChg>
      <pc:sldChg chg="modSp mod">
        <pc:chgData name="Umberto Castellani" userId="c30ffb9c-964f-4ebf-a4ca-ba6da78adaf4" providerId="ADAL" clId="{EDB61E4C-5A40-476B-82B2-DFFC2DF7BB04}" dt="2020-12-22T18:50:44.575" v="549" actId="113"/>
        <pc:sldMkLst>
          <pc:docMk/>
          <pc:sldMk cId="155859748" sldId="266"/>
        </pc:sldMkLst>
        <pc:spChg chg="mod">
          <ac:chgData name="Umberto Castellani" userId="c30ffb9c-964f-4ebf-a4ca-ba6da78adaf4" providerId="ADAL" clId="{EDB61E4C-5A40-476B-82B2-DFFC2DF7BB04}" dt="2020-12-22T18:50:44.575" v="549" actId="113"/>
          <ac:spMkLst>
            <pc:docMk/>
            <pc:sldMk cId="155859748" sldId="266"/>
            <ac:spMk id="3" creationId="{00000000-0000-0000-0000-000000000000}"/>
          </ac:spMkLst>
        </pc:spChg>
      </pc:sldChg>
      <pc:sldChg chg="modSp mod">
        <pc:chgData name="Umberto Castellani" userId="c30ffb9c-964f-4ebf-a4ca-ba6da78adaf4" providerId="ADAL" clId="{EDB61E4C-5A40-476B-82B2-DFFC2DF7BB04}" dt="2020-12-22T18:50:54.448" v="551" actId="113"/>
        <pc:sldMkLst>
          <pc:docMk/>
          <pc:sldMk cId="1464597418" sldId="267"/>
        </pc:sldMkLst>
        <pc:spChg chg="mod">
          <ac:chgData name="Umberto Castellani" userId="c30ffb9c-964f-4ebf-a4ca-ba6da78adaf4" providerId="ADAL" clId="{EDB61E4C-5A40-476B-82B2-DFFC2DF7BB04}" dt="2020-12-22T18:50:54.448" v="551" actId="113"/>
          <ac:spMkLst>
            <pc:docMk/>
            <pc:sldMk cId="1464597418" sldId="267"/>
            <ac:spMk id="3" creationId="{00000000-0000-0000-0000-000000000000}"/>
          </ac:spMkLst>
        </pc:spChg>
      </pc:sldChg>
      <pc:sldChg chg="modSp mod">
        <pc:chgData name="Umberto Castellani" userId="c30ffb9c-964f-4ebf-a4ca-ba6da78adaf4" providerId="ADAL" clId="{EDB61E4C-5A40-476B-82B2-DFFC2DF7BB04}" dt="2020-12-22T21:03:11.317" v="1901" actId="20577"/>
        <pc:sldMkLst>
          <pc:docMk/>
          <pc:sldMk cId="4158427620" sldId="268"/>
        </pc:sldMkLst>
        <pc:spChg chg="mod">
          <ac:chgData name="Umberto Castellani" userId="c30ffb9c-964f-4ebf-a4ca-ba6da78adaf4" providerId="ADAL" clId="{EDB61E4C-5A40-476B-82B2-DFFC2DF7BB04}" dt="2020-12-22T21:03:11.317" v="1901" actId="20577"/>
          <ac:spMkLst>
            <pc:docMk/>
            <pc:sldMk cId="4158427620" sldId="268"/>
            <ac:spMk id="3" creationId="{00000000-0000-0000-0000-000000000000}"/>
          </ac:spMkLst>
        </pc:spChg>
      </pc:sldChg>
      <pc:sldChg chg="modSp mod">
        <pc:chgData name="Umberto Castellani" userId="c30ffb9c-964f-4ebf-a4ca-ba6da78adaf4" providerId="ADAL" clId="{EDB61E4C-5A40-476B-82B2-DFFC2DF7BB04}" dt="2020-12-22T19:01:07.510" v="1404" actId="403"/>
        <pc:sldMkLst>
          <pc:docMk/>
          <pc:sldMk cId="1932472506" sldId="269"/>
        </pc:sldMkLst>
        <pc:spChg chg="mod">
          <ac:chgData name="Umberto Castellani" userId="c30ffb9c-964f-4ebf-a4ca-ba6da78adaf4" providerId="ADAL" clId="{EDB61E4C-5A40-476B-82B2-DFFC2DF7BB04}" dt="2020-12-22T18:59:51.887" v="1223" actId="113"/>
          <ac:spMkLst>
            <pc:docMk/>
            <pc:sldMk cId="1932472506" sldId="269"/>
            <ac:spMk id="3" creationId="{00000000-0000-0000-0000-000000000000}"/>
          </ac:spMkLst>
        </pc:spChg>
        <pc:spChg chg="mod">
          <ac:chgData name="Umberto Castellani" userId="c30ffb9c-964f-4ebf-a4ca-ba6da78adaf4" providerId="ADAL" clId="{EDB61E4C-5A40-476B-82B2-DFFC2DF7BB04}" dt="2020-12-22T19:01:07.510" v="1404" actId="403"/>
          <ac:spMkLst>
            <pc:docMk/>
            <pc:sldMk cId="1932472506" sldId="269"/>
            <ac:spMk id="5" creationId="{00000000-0000-0000-0000-000000000000}"/>
          </ac:spMkLst>
        </pc:spChg>
      </pc:sldChg>
      <pc:sldChg chg="modSp mod">
        <pc:chgData name="Umberto Castellani" userId="c30ffb9c-964f-4ebf-a4ca-ba6da78adaf4" providerId="ADAL" clId="{EDB61E4C-5A40-476B-82B2-DFFC2DF7BB04}" dt="2020-12-22T18:56:33.032" v="949" actId="20577"/>
        <pc:sldMkLst>
          <pc:docMk/>
          <pc:sldMk cId="3345940494" sldId="271"/>
        </pc:sldMkLst>
        <pc:spChg chg="mod">
          <ac:chgData name="Umberto Castellani" userId="c30ffb9c-964f-4ebf-a4ca-ba6da78adaf4" providerId="ADAL" clId="{EDB61E4C-5A40-476B-82B2-DFFC2DF7BB04}" dt="2020-12-22T18:56:33.032" v="949" actId="20577"/>
          <ac:spMkLst>
            <pc:docMk/>
            <pc:sldMk cId="3345940494" sldId="271"/>
            <ac:spMk id="2" creationId="{00000000-0000-0000-0000-000000000000}"/>
          </ac:spMkLst>
        </pc:spChg>
      </pc:sldChg>
      <pc:sldChg chg="modSp mod">
        <pc:chgData name="Umberto Castellani" userId="c30ffb9c-964f-4ebf-a4ca-ba6da78adaf4" providerId="ADAL" clId="{EDB61E4C-5A40-476B-82B2-DFFC2DF7BB04}" dt="2020-12-22T19:03:05.887" v="1631" actId="20577"/>
        <pc:sldMkLst>
          <pc:docMk/>
          <pc:sldMk cId="3598832053" sldId="274"/>
        </pc:sldMkLst>
        <pc:spChg chg="mod">
          <ac:chgData name="Umberto Castellani" userId="c30ffb9c-964f-4ebf-a4ca-ba6da78adaf4" providerId="ADAL" clId="{EDB61E4C-5A40-476B-82B2-DFFC2DF7BB04}" dt="2020-12-22T19:03:05.887" v="1631" actId="20577"/>
          <ac:spMkLst>
            <pc:docMk/>
            <pc:sldMk cId="3598832053" sldId="274"/>
            <ac:spMk id="3" creationId="{00000000-0000-0000-0000-000000000000}"/>
          </ac:spMkLst>
        </pc:spChg>
      </pc:sldChg>
      <pc:sldChg chg="modSp mod">
        <pc:chgData name="Umberto Castellani" userId="c30ffb9c-964f-4ebf-a4ca-ba6da78adaf4" providerId="ADAL" clId="{EDB61E4C-5A40-476B-82B2-DFFC2DF7BB04}" dt="2020-12-22T19:03:26.112" v="1672" actId="20577"/>
        <pc:sldMkLst>
          <pc:docMk/>
          <pc:sldMk cId="3621016164" sldId="275"/>
        </pc:sldMkLst>
        <pc:spChg chg="mod">
          <ac:chgData name="Umberto Castellani" userId="c30ffb9c-964f-4ebf-a4ca-ba6da78adaf4" providerId="ADAL" clId="{EDB61E4C-5A40-476B-82B2-DFFC2DF7BB04}" dt="2020-12-22T19:03:26.112" v="1672" actId="20577"/>
          <ac:spMkLst>
            <pc:docMk/>
            <pc:sldMk cId="3621016164" sldId="275"/>
            <ac:spMk id="6" creationId="{00000000-0000-0000-0000-000000000000}"/>
          </ac:spMkLst>
        </pc:spChg>
      </pc:sldChg>
      <pc:sldChg chg="modSp mod">
        <pc:chgData name="Umberto Castellani" userId="c30ffb9c-964f-4ebf-a4ca-ba6da78adaf4" providerId="ADAL" clId="{EDB61E4C-5A40-476B-82B2-DFFC2DF7BB04}" dt="2020-12-22T19:04:59.903" v="1809" actId="20577"/>
        <pc:sldMkLst>
          <pc:docMk/>
          <pc:sldMk cId="319595573" sldId="276"/>
        </pc:sldMkLst>
        <pc:spChg chg="mod">
          <ac:chgData name="Umberto Castellani" userId="c30ffb9c-964f-4ebf-a4ca-ba6da78adaf4" providerId="ADAL" clId="{EDB61E4C-5A40-476B-82B2-DFFC2DF7BB04}" dt="2020-12-22T19:03:45.105" v="1690" actId="5793"/>
          <ac:spMkLst>
            <pc:docMk/>
            <pc:sldMk cId="319595573" sldId="276"/>
            <ac:spMk id="2" creationId="{00000000-0000-0000-0000-000000000000}"/>
          </ac:spMkLst>
        </pc:spChg>
        <pc:spChg chg="mod">
          <ac:chgData name="Umberto Castellani" userId="c30ffb9c-964f-4ebf-a4ca-ba6da78adaf4" providerId="ADAL" clId="{EDB61E4C-5A40-476B-82B2-DFFC2DF7BB04}" dt="2020-12-22T19:04:59.903" v="1809" actId="20577"/>
          <ac:spMkLst>
            <pc:docMk/>
            <pc:sldMk cId="319595573" sldId="276"/>
            <ac:spMk id="9219" creationId="{00000000-0000-0000-0000-000000000000}"/>
          </ac:spMkLst>
        </pc:spChg>
      </pc:sldChg>
      <pc:sldChg chg="modSp mod">
        <pc:chgData name="Umberto Castellani" userId="c30ffb9c-964f-4ebf-a4ca-ba6da78adaf4" providerId="ADAL" clId="{EDB61E4C-5A40-476B-82B2-DFFC2DF7BB04}" dt="2020-12-22T19:05:44.731" v="1890" actId="14100"/>
        <pc:sldMkLst>
          <pc:docMk/>
          <pc:sldMk cId="378317986" sldId="277"/>
        </pc:sldMkLst>
        <pc:spChg chg="mod">
          <ac:chgData name="Umberto Castellani" userId="c30ffb9c-964f-4ebf-a4ca-ba6da78adaf4" providerId="ADAL" clId="{EDB61E4C-5A40-476B-82B2-DFFC2DF7BB04}" dt="2020-12-22T19:05:28.824" v="1888" actId="20577"/>
          <ac:spMkLst>
            <pc:docMk/>
            <pc:sldMk cId="378317986" sldId="277"/>
            <ac:spMk id="3" creationId="{00000000-0000-0000-0000-000000000000}"/>
          </ac:spMkLst>
        </pc:spChg>
        <pc:picChg chg="mod">
          <ac:chgData name="Umberto Castellani" userId="c30ffb9c-964f-4ebf-a4ca-ba6da78adaf4" providerId="ADAL" clId="{EDB61E4C-5A40-476B-82B2-DFFC2DF7BB04}" dt="2020-12-22T19:05:44.731" v="1890" actId="14100"/>
          <ac:picMkLst>
            <pc:docMk/>
            <pc:sldMk cId="378317986" sldId="277"/>
            <ac:picMk id="10242" creationId="{00000000-0000-0000-0000-000000000000}"/>
          </ac:picMkLst>
        </pc:picChg>
      </pc:sldChg>
      <pc:sldChg chg="modSp mod">
        <pc:chgData name="Umberto Castellani" userId="c30ffb9c-964f-4ebf-a4ca-ba6da78adaf4" providerId="ADAL" clId="{EDB61E4C-5A40-476B-82B2-DFFC2DF7BB04}" dt="2020-12-22T19:06:04.953" v="1891"/>
        <pc:sldMkLst>
          <pc:docMk/>
          <pc:sldMk cId="3233098360" sldId="278"/>
        </pc:sldMkLst>
        <pc:spChg chg="mod">
          <ac:chgData name="Umberto Castellani" userId="c30ffb9c-964f-4ebf-a4ca-ba6da78adaf4" providerId="ADAL" clId="{EDB61E4C-5A40-476B-82B2-DFFC2DF7BB04}" dt="2020-12-22T19:06:04.953" v="1891"/>
          <ac:spMkLst>
            <pc:docMk/>
            <pc:sldMk cId="3233098360" sldId="278"/>
            <ac:spMk id="3" creationId="{00000000-0000-0000-0000-000000000000}"/>
          </ac:spMkLst>
        </pc:spChg>
      </pc:sldChg>
    </pc:docChg>
  </pc:docChgLst>
  <pc:docChgLst>
    <pc:chgData name="Umberto Castellani" userId="c30ffb9c-964f-4ebf-a4ca-ba6da78adaf4" providerId="ADAL" clId="{F80B4CBB-ED22-4B8A-854F-3C28CC11E75B}"/>
    <pc:docChg chg="modSld">
      <pc:chgData name="Umberto Castellani" userId="c30ffb9c-964f-4ebf-a4ca-ba6da78adaf4" providerId="ADAL" clId="{F80B4CBB-ED22-4B8A-854F-3C28CC11E75B}" dt="2021-01-10T11:18:26.570" v="22" actId="113"/>
      <pc:docMkLst>
        <pc:docMk/>
      </pc:docMkLst>
      <pc:sldChg chg="modSp mod">
        <pc:chgData name="Umberto Castellani" userId="c30ffb9c-964f-4ebf-a4ca-ba6da78adaf4" providerId="ADAL" clId="{F80B4CBB-ED22-4B8A-854F-3C28CC11E75B}" dt="2021-01-10T11:17:39.168" v="13" actId="20577"/>
        <pc:sldMkLst>
          <pc:docMk/>
          <pc:sldMk cId="1805943205" sldId="259"/>
        </pc:sldMkLst>
        <pc:spChg chg="mod">
          <ac:chgData name="Umberto Castellani" userId="c30ffb9c-964f-4ebf-a4ca-ba6da78adaf4" providerId="ADAL" clId="{F80B4CBB-ED22-4B8A-854F-3C28CC11E75B}" dt="2021-01-10T11:17:39.168" v="13" actId="20577"/>
          <ac:spMkLst>
            <pc:docMk/>
            <pc:sldMk cId="1805943205" sldId="259"/>
            <ac:spMk id="5" creationId="{00000000-0000-0000-0000-000000000000}"/>
          </ac:spMkLst>
        </pc:spChg>
      </pc:sldChg>
      <pc:sldChg chg="modSp mod">
        <pc:chgData name="Umberto Castellani" userId="c30ffb9c-964f-4ebf-a4ca-ba6da78adaf4" providerId="ADAL" clId="{F80B4CBB-ED22-4B8A-854F-3C28CC11E75B}" dt="2021-01-10T11:18:26.570" v="22" actId="113"/>
        <pc:sldMkLst>
          <pc:docMk/>
          <pc:sldMk cId="363369126" sldId="264"/>
        </pc:sldMkLst>
        <pc:spChg chg="mod">
          <ac:chgData name="Umberto Castellani" userId="c30ffb9c-964f-4ebf-a4ca-ba6da78adaf4" providerId="ADAL" clId="{F80B4CBB-ED22-4B8A-854F-3C28CC11E75B}" dt="2021-01-10T11:18:26.570" v="22" actId="113"/>
          <ac:spMkLst>
            <pc:docMk/>
            <pc:sldMk cId="363369126" sldId="264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A79D7-1DD9-4F67-A0C1-2488A6EF1C45}" type="datetimeFigureOut">
              <a:rPr lang="en-GB" smtClean="0"/>
              <a:t>10/01/2021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6D1AA-781A-4747-89D0-CC243A8545D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813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Notare che nella scena ci sono strutture con scale intrinseche diverse (es:</a:t>
            </a:r>
            <a:r>
              <a:rPr lang="it-IT" baseline="0" dirty="0"/>
              <a:t> la cornetta del telefono, la tastiera, i singoli tasti, etc.). Dunque un’oggetto può apparire in maniera diversa a seconda della scala in cui è osservato. Per questo si adotta </a:t>
            </a:r>
            <a:r>
              <a:rPr lang="it-IT" baseline="0" dirty="0" err="1"/>
              <a:t>un’approccio</a:t>
            </a:r>
            <a:r>
              <a:rPr lang="it-IT" baseline="0" dirty="0"/>
              <a:t> </a:t>
            </a:r>
            <a:r>
              <a:rPr lang="it-IT" baseline="0" dirty="0" err="1"/>
              <a:t>multiscala</a:t>
            </a:r>
            <a:r>
              <a:rPr lang="it-IT" baseline="0" dirty="0"/>
              <a:t>.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6D1AA-781A-4747-89D0-CC243A8545D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450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6D1AA-781A-4747-89D0-CC243A8545D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204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I punti salienti (blob) sono quelli estremanti (massimi o minimi) locali del laplaciano! Poi i laplaciano</a:t>
            </a:r>
            <a:r>
              <a:rPr lang="it-IT" baseline="0" dirty="0"/>
              <a:t> per l’associatività della convoluzione con la gaussiana diventa laplaciano di Gaussiane, che viene approssimato da differenze di gaussiane!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aseline="0" dirty="0"/>
              <a:t>Si dimostra che in questo modo il punto saliente trovato è invariante alla scala! Inoltre il laplaciano è invariante alla rotazione per cui si ottiene la </a:t>
            </a:r>
            <a:r>
              <a:rPr lang="it-IT" baseline="0" dirty="0" err="1"/>
              <a:t>detection</a:t>
            </a:r>
            <a:r>
              <a:rPr lang="it-IT" baseline="0" dirty="0"/>
              <a:t> invariante alla rotazione!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aseline="0" dirty="0"/>
              <a:t>SIFT rende più efficiente il metodo di </a:t>
            </a:r>
            <a:r>
              <a:rPr lang="it-IT" baseline="0" dirty="0" err="1"/>
              <a:t>Lindemberg</a:t>
            </a:r>
            <a:r>
              <a:rPr lang="it-IT" baseline="0" dirty="0"/>
              <a:t> creando lo spazio scala con dei ‘gradoni’ costituiti dal </a:t>
            </a:r>
            <a:r>
              <a:rPr lang="it-IT" baseline="0" dirty="0" err="1"/>
              <a:t>ricampionamento</a:t>
            </a:r>
            <a:r>
              <a:rPr lang="it-IT" baseline="0" dirty="0"/>
              <a:t> dell’immagine (ottava).</a:t>
            </a:r>
            <a:endParaRPr lang="en-GB" dirty="0"/>
          </a:p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6D1AA-781A-4747-89D0-CC243A8545DE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894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6D1AA-781A-4747-89D0-CC243A8545DE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966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10/01/2021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10/01/2021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10/01/2021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10/01/2021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10/01/2021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10/01/2021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10/01/2021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10/01/2021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10/01/2021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10/01/2021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10/01/2021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9D355-16BD-4E45-BD9A-5EA878CF7CBD}" type="datetimeFigureOut">
              <a:rPr lang="it-IT" smtClean="0"/>
              <a:t>10/01/2021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SIFT</a:t>
            </a:r>
            <a:endParaRPr lang="en-GB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Computer Vision</a:t>
            </a:r>
          </a:p>
          <a:p>
            <a:r>
              <a:rPr lang="it-IT" dirty="0"/>
              <a:t>Umberto Castellani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2395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Scale </a:t>
            </a:r>
            <a:r>
              <a:rPr lang="it-IT" dirty="0" err="1"/>
              <a:t>Invariant</a:t>
            </a:r>
            <a:r>
              <a:rPr lang="it-IT" dirty="0"/>
              <a:t> </a:t>
            </a:r>
            <a:r>
              <a:rPr lang="it-IT" dirty="0" err="1"/>
              <a:t>Feature</a:t>
            </a:r>
            <a:r>
              <a:rPr lang="it-IT" dirty="0"/>
              <a:t> </a:t>
            </a:r>
            <a:r>
              <a:rPr lang="it-IT" dirty="0" err="1"/>
              <a:t>Transform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metod</a:t>
            </a:r>
            <a:r>
              <a:rPr lang="fr-FR" dirty="0"/>
              <a:t> must </a:t>
            </a:r>
            <a:r>
              <a:rPr lang="fr-FR" dirty="0" err="1"/>
              <a:t>be</a:t>
            </a:r>
            <a:r>
              <a:rPr lang="fr-FR" dirty="0"/>
              <a:t> invariant to:</a:t>
            </a:r>
          </a:p>
          <a:p>
            <a:pPr lvl="1"/>
            <a:r>
              <a:rPr lang="fr-FR" dirty="0" err="1"/>
              <a:t>Scale</a:t>
            </a:r>
            <a:r>
              <a:rPr lang="fr-FR" dirty="0"/>
              <a:t>,</a:t>
            </a:r>
          </a:p>
          <a:p>
            <a:pPr lvl="1"/>
            <a:r>
              <a:rPr lang="fr-FR" dirty="0"/>
              <a:t>Rotation,</a:t>
            </a:r>
          </a:p>
          <a:p>
            <a:pPr lvl="1"/>
            <a:r>
              <a:rPr lang="fr-FR" dirty="0"/>
              <a:t>Illumination,</a:t>
            </a:r>
          </a:p>
          <a:p>
            <a:pPr lvl="1"/>
            <a:r>
              <a:rPr lang="fr-FR" b="1" dirty="0"/>
              <a:t>Point of </a:t>
            </a:r>
            <a:r>
              <a:rPr lang="fr-FR" b="1" dirty="0" err="1"/>
              <a:t>view</a:t>
            </a:r>
            <a:r>
              <a:rPr lang="fr-FR" b="1" dirty="0"/>
              <a:t> </a:t>
            </a:r>
            <a:r>
              <a:rPr lang="fr-FR" dirty="0"/>
              <a:t>(affine).</a:t>
            </a: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9" descr="PICT02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86400" y="2362200"/>
            <a:ext cx="2895600" cy="21955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" name="Picture 10" descr="PICT029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86400" y="4514850"/>
            <a:ext cx="2895600" cy="22288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4597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b="1" dirty="0" err="1"/>
              <a:t>Obiective</a:t>
            </a:r>
            <a:r>
              <a:rPr lang="en-US" altLang="zh-CN" sz="2800" dirty="0"/>
              <a:t>: identify </a:t>
            </a:r>
            <a:r>
              <a:rPr lang="en-US" altLang="zh-CN" sz="2800" b="1" dirty="0"/>
              <a:t>location</a:t>
            </a:r>
            <a:r>
              <a:rPr lang="en-US" altLang="zh-CN" sz="2800" dirty="0"/>
              <a:t> and </a:t>
            </a:r>
            <a:r>
              <a:rPr lang="en-US" altLang="zh-CN" sz="2800" b="1" dirty="0"/>
              <a:t>scale</a:t>
            </a:r>
            <a:r>
              <a:rPr lang="en-US" altLang="zh-CN" sz="2800" dirty="0"/>
              <a:t> of </a:t>
            </a:r>
            <a:r>
              <a:rPr lang="en-US" altLang="zh-CN" sz="2800" i="1" dirty="0"/>
              <a:t>stable</a:t>
            </a:r>
            <a:r>
              <a:rPr lang="en-US" altLang="zh-CN" sz="2800" dirty="0"/>
              <a:t> points or regions.  Two ideas: </a:t>
            </a:r>
            <a:r>
              <a:rPr lang="en-US" altLang="zh-CN" sz="2800" b="1" dirty="0"/>
              <a:t>Scale space </a:t>
            </a:r>
            <a:r>
              <a:rPr lang="en-US" altLang="zh-CN" sz="2800" dirty="0"/>
              <a:t>and </a:t>
            </a:r>
            <a:r>
              <a:rPr lang="en-US" altLang="zh-CN" sz="2800" b="1" dirty="0"/>
              <a:t>Image Pyramid</a:t>
            </a:r>
          </a:p>
          <a:p>
            <a:pPr marL="0" indent="0">
              <a:buNone/>
            </a:pPr>
            <a:r>
              <a:rPr lang="en-US" altLang="zh-CN" sz="2800" dirty="0"/>
              <a:t> </a:t>
            </a: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The </a:t>
            </a:r>
            <a:r>
              <a:rPr lang="en-US" altLang="zh-CN" sz="2800" b="1" dirty="0"/>
              <a:t>Scale Space </a:t>
            </a:r>
            <a:r>
              <a:rPr lang="en-US" altLang="zh-CN" sz="2800" dirty="0"/>
              <a:t>of an image is a function </a:t>
            </a:r>
            <a:r>
              <a:rPr lang="en-US" altLang="zh-CN" sz="2800" i="1" dirty="0">
                <a:latin typeface="Arial Narrow" panose="020B0606020202030204" pitchFamily="34" charset="0"/>
              </a:rPr>
              <a:t>L(</a:t>
            </a:r>
            <a:r>
              <a:rPr lang="en-US" altLang="zh-CN" sz="2800" i="1" dirty="0" err="1">
                <a:latin typeface="Arial Narrow" panose="020B0606020202030204" pitchFamily="34" charset="0"/>
              </a:rPr>
              <a:t>x,y</a:t>
            </a:r>
            <a:r>
              <a:rPr lang="en-US" altLang="zh-CN" sz="2800" i="1" dirty="0">
                <a:latin typeface="Arial Narrow" panose="020B0606020202030204" pitchFamily="34" charset="0"/>
              </a:rPr>
              <a:t>,</a:t>
            </a:r>
            <a:r>
              <a:rPr lang="en-US" altLang="zh-CN" sz="2800" i="1" dirty="0">
                <a:latin typeface="Arial Narrow" panose="020B0606020202030204" pitchFamily="34" charset="0"/>
                <a:sym typeface="Symbol" pitchFamily="18" charset="2"/>
              </a:rPr>
              <a:t>)</a:t>
            </a:r>
            <a:r>
              <a:rPr lang="en-US" altLang="zh-CN" sz="2800" dirty="0">
                <a:sym typeface="Symbol" pitchFamily="18" charset="2"/>
              </a:rPr>
              <a:t> that is obtained by a </a:t>
            </a:r>
            <a:r>
              <a:rPr lang="en-US" altLang="zh-CN" sz="2800" b="1" dirty="0">
                <a:sym typeface="Symbol" pitchFamily="18" charset="2"/>
              </a:rPr>
              <a:t>convolution</a:t>
            </a:r>
            <a:r>
              <a:rPr lang="en-US" altLang="zh-CN" sz="2800" dirty="0">
                <a:sym typeface="Symbol" pitchFamily="18" charset="2"/>
              </a:rPr>
              <a:t> of a Gaussian kernel (at different scales) with the input image:</a:t>
            </a:r>
          </a:p>
        </p:txBody>
      </p:sp>
      <p:sp>
        <p:nvSpPr>
          <p:cNvPr id="4" name="Freccia in giù 3"/>
          <p:cNvSpPr/>
          <p:nvPr/>
        </p:nvSpPr>
        <p:spPr>
          <a:xfrm>
            <a:off x="3779912" y="3212976"/>
            <a:ext cx="1224136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olo 1"/>
          <p:cNvSpPr txBox="1">
            <a:spLocks/>
          </p:cNvSpPr>
          <p:nvPr/>
        </p:nvSpPr>
        <p:spPr>
          <a:xfrm>
            <a:off x="539552" y="2606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Scale </a:t>
            </a:r>
            <a:r>
              <a:rPr lang="it-IT" dirty="0" err="1"/>
              <a:t>Invariant</a:t>
            </a:r>
            <a:r>
              <a:rPr lang="it-IT" dirty="0"/>
              <a:t> </a:t>
            </a:r>
            <a:r>
              <a:rPr lang="it-IT" dirty="0" err="1"/>
              <a:t>Feature</a:t>
            </a:r>
            <a:r>
              <a:rPr lang="it-IT" dirty="0"/>
              <a:t> </a:t>
            </a:r>
            <a:r>
              <a:rPr lang="it-IT" dirty="0" err="1"/>
              <a:t>Transform</a:t>
            </a:r>
            <a:endParaRPr lang="en-GB" dirty="0"/>
          </a:p>
        </p:txBody>
      </p:sp>
      <p:graphicFrame>
        <p:nvGraphicFramePr>
          <p:cNvPr id="7" name="Ogget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6815086"/>
              </p:ext>
            </p:extLst>
          </p:nvPr>
        </p:nvGraphicFramePr>
        <p:xfrm>
          <a:off x="2772371" y="5517232"/>
          <a:ext cx="376396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81200" imgH="254000" progId="Equation.DSMT4">
                  <p:embed/>
                </p:oleObj>
              </mc:Choice>
              <mc:Fallback>
                <p:oleObj name="Equation" r:id="rId2" imgW="1981200" imgH="254000" progId="Equation.DSMT4">
                  <p:embed/>
                  <p:pic>
                    <p:nvPicPr>
                      <p:cNvPr id="7" name="Oggetto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2371" y="5517232"/>
                        <a:ext cx="3763962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369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Scale Space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098" name="Picture 2" descr="figure6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281" y="1412776"/>
            <a:ext cx="6840760" cy="4928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940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magine correla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988" y="4797152"/>
            <a:ext cx="2857500" cy="1992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b="1" dirty="0" err="1"/>
              <a:t>Obiective</a:t>
            </a:r>
            <a:r>
              <a:rPr lang="en-US" altLang="zh-CN" sz="2800"/>
              <a:t>: identify </a:t>
            </a:r>
            <a:r>
              <a:rPr lang="en-US" altLang="zh-CN" sz="2800" b="1" dirty="0"/>
              <a:t>location</a:t>
            </a:r>
            <a:r>
              <a:rPr lang="en-US" altLang="zh-CN" sz="2800" dirty="0"/>
              <a:t> and </a:t>
            </a:r>
            <a:r>
              <a:rPr lang="en-US" altLang="zh-CN" sz="2800" b="1" dirty="0"/>
              <a:t>scale</a:t>
            </a:r>
            <a:r>
              <a:rPr lang="en-US" altLang="zh-CN" sz="2800" dirty="0"/>
              <a:t> of </a:t>
            </a:r>
            <a:r>
              <a:rPr lang="en-US" altLang="zh-CN" sz="2800" i="1" dirty="0"/>
              <a:t>stable</a:t>
            </a:r>
            <a:r>
              <a:rPr lang="en-US" altLang="zh-CN" sz="2800" dirty="0"/>
              <a:t> points or regions.  Two ideas: </a:t>
            </a:r>
            <a:r>
              <a:rPr lang="en-US" altLang="zh-CN" sz="2800" b="1" dirty="0"/>
              <a:t>Scale space </a:t>
            </a:r>
            <a:r>
              <a:rPr lang="en-US" altLang="zh-CN" sz="2800" dirty="0"/>
              <a:t>e </a:t>
            </a:r>
            <a:r>
              <a:rPr lang="en-US" altLang="zh-CN" sz="2800" b="1" dirty="0"/>
              <a:t>Image Pyramid</a:t>
            </a: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</a:t>
            </a:r>
          </a:p>
          <a:p>
            <a:pPr marL="0" indent="0">
              <a:buNone/>
            </a:pPr>
            <a:r>
              <a:rPr lang="en-US" sz="2800" b="1" dirty="0">
                <a:sym typeface="Symbol" pitchFamily="18" charset="2"/>
              </a:rPr>
              <a:t>Image Pyramid</a:t>
            </a:r>
            <a:r>
              <a:rPr lang="en-US" sz="2800" dirty="0">
                <a:sym typeface="Symbol" pitchFamily="18" charset="2"/>
              </a:rPr>
              <a:t>: it is a set of resampled images at different descendent levels (octave) :</a:t>
            </a:r>
            <a:endParaRPr lang="en-GB" sz="2800" dirty="0"/>
          </a:p>
        </p:txBody>
      </p:sp>
      <p:sp>
        <p:nvSpPr>
          <p:cNvPr id="4" name="Freccia in giù 3"/>
          <p:cNvSpPr/>
          <p:nvPr/>
        </p:nvSpPr>
        <p:spPr>
          <a:xfrm>
            <a:off x="3774531" y="3212976"/>
            <a:ext cx="1224136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olo 1"/>
          <p:cNvSpPr txBox="1">
            <a:spLocks/>
          </p:cNvSpPr>
          <p:nvPr/>
        </p:nvSpPr>
        <p:spPr>
          <a:xfrm>
            <a:off x="539552" y="2606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Scale </a:t>
            </a:r>
            <a:r>
              <a:rPr lang="it-IT" dirty="0" err="1"/>
              <a:t>Invariant</a:t>
            </a:r>
            <a:r>
              <a:rPr lang="it-IT" dirty="0"/>
              <a:t> </a:t>
            </a:r>
            <a:r>
              <a:rPr lang="it-IT" dirty="0" err="1"/>
              <a:t>Feature</a:t>
            </a:r>
            <a:r>
              <a:rPr lang="it-IT" dirty="0"/>
              <a:t> </a:t>
            </a:r>
            <a:r>
              <a:rPr lang="it-IT" dirty="0" err="1"/>
              <a:t>Transform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8427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Scale Space+ </a:t>
            </a:r>
            <a:r>
              <a:rPr lang="it-IT" dirty="0" err="1"/>
              <a:t>Pyramids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148" name="Picture 4" descr="Immagine correl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340768"/>
            <a:ext cx="5184576" cy="529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617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Scale Space+ </a:t>
            </a:r>
            <a:r>
              <a:rPr lang="it-IT" dirty="0" err="1"/>
              <a:t>Pyramids</a:t>
            </a:r>
            <a:endParaRPr lang="en-GB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40767"/>
            <a:ext cx="7300123" cy="5040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7966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/>
              <a:t>The </a:t>
            </a:r>
            <a:r>
              <a:rPr lang="en-US" altLang="zh-CN" sz="2800" b="1" dirty="0"/>
              <a:t>Difference of Gaussian </a:t>
            </a:r>
            <a:r>
              <a:rPr lang="en-US" altLang="zh-CN" sz="2800" dirty="0"/>
              <a:t>filter is used to approximate the </a:t>
            </a:r>
            <a:r>
              <a:rPr lang="en-US" altLang="zh-CN" sz="2800" b="1" dirty="0"/>
              <a:t>Laplacian of Gaussian </a:t>
            </a:r>
            <a:r>
              <a:rPr lang="en-US" altLang="zh-CN" sz="2800" dirty="0"/>
              <a:t>filter:</a:t>
            </a:r>
          </a:p>
          <a:p>
            <a:pPr marL="0" indent="0">
              <a:buNone/>
            </a:pPr>
            <a:endParaRPr lang="en-US" altLang="zh-CN" sz="2800" dirty="0"/>
          </a:p>
        </p:txBody>
      </p:sp>
      <p:sp>
        <p:nvSpPr>
          <p:cNvPr id="6" name="Titolo 1"/>
          <p:cNvSpPr txBox="1">
            <a:spLocks/>
          </p:cNvSpPr>
          <p:nvPr/>
        </p:nvSpPr>
        <p:spPr>
          <a:xfrm>
            <a:off x="539552" y="2606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Scale </a:t>
            </a:r>
            <a:r>
              <a:rPr lang="it-IT" dirty="0" err="1"/>
              <a:t>Invariant</a:t>
            </a:r>
            <a:r>
              <a:rPr lang="it-IT" dirty="0"/>
              <a:t> </a:t>
            </a:r>
            <a:r>
              <a:rPr lang="it-IT" dirty="0" err="1"/>
              <a:t>Feature</a:t>
            </a:r>
            <a:r>
              <a:rPr lang="it-IT" dirty="0"/>
              <a:t> </a:t>
            </a:r>
            <a:r>
              <a:rPr lang="it-IT" dirty="0" err="1"/>
              <a:t>Transform</a:t>
            </a:r>
            <a:endParaRPr lang="en-GB" dirty="0"/>
          </a:p>
        </p:txBody>
      </p:sp>
      <p:graphicFrame>
        <p:nvGraphicFramePr>
          <p:cNvPr id="2" name="Ogget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5688590"/>
              </p:ext>
            </p:extLst>
          </p:nvPr>
        </p:nvGraphicFramePr>
        <p:xfrm>
          <a:off x="539552" y="3068960"/>
          <a:ext cx="5621338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959100" imgH="533400" progId="Equation.DSMT4">
                  <p:embed/>
                </p:oleObj>
              </mc:Choice>
              <mc:Fallback>
                <p:oleObj name="Equation" r:id="rId3" imgW="2959100" imgH="533400" progId="Equation.DSMT4">
                  <p:embed/>
                  <p:pic>
                    <p:nvPicPr>
                      <p:cNvPr id="2" name="Oggetto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068960"/>
                        <a:ext cx="5621338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13" descr="laplac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732" y="2924944"/>
            <a:ext cx="20701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sellaDiTesto 4"/>
          <p:cNvSpPr txBox="1"/>
          <p:nvPr/>
        </p:nvSpPr>
        <p:spPr>
          <a:xfrm>
            <a:off x="539552" y="5373216"/>
            <a:ext cx="8229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/>
              <a:t>Salent</a:t>
            </a:r>
            <a:r>
              <a:rPr lang="it-IT" sz="2800" dirty="0"/>
              <a:t> points (blob) are </a:t>
            </a:r>
            <a:r>
              <a:rPr lang="it-IT" sz="2800" dirty="0" err="1"/>
              <a:t>extremants</a:t>
            </a:r>
            <a:r>
              <a:rPr lang="it-IT" sz="2800" dirty="0"/>
              <a:t> (min or max) for </a:t>
            </a:r>
            <a:r>
              <a:rPr lang="it-IT" sz="2800" dirty="0" err="1"/>
              <a:t>both</a:t>
            </a:r>
            <a:r>
              <a:rPr lang="it-IT" sz="2800" dirty="0"/>
              <a:t> </a:t>
            </a:r>
            <a:r>
              <a:rPr lang="it-IT" sz="2800" dirty="0" err="1"/>
              <a:t>space</a:t>
            </a:r>
            <a:r>
              <a:rPr lang="it-IT" sz="2800" dirty="0"/>
              <a:t> and scale (a 3x3x3 window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used</a:t>
            </a:r>
            <a:r>
              <a:rPr lang="it-IT" sz="2800" dirty="0"/>
              <a:t> on the scale </a:t>
            </a:r>
            <a:r>
              <a:rPr lang="it-IT" sz="2800" dirty="0" err="1"/>
              <a:t>space</a:t>
            </a:r>
            <a:r>
              <a:rPr lang="it-IT" sz="2800" dirty="0"/>
              <a:t>) !</a:t>
            </a:r>
            <a:endParaRPr lang="en-GB" sz="2800" dirty="0"/>
          </a:p>
        </p:txBody>
      </p:sp>
      <p:sp>
        <p:nvSpPr>
          <p:cNvPr id="8" name="Freccia in giù 7"/>
          <p:cNvSpPr/>
          <p:nvPr/>
        </p:nvSpPr>
        <p:spPr>
          <a:xfrm>
            <a:off x="3779912" y="4581128"/>
            <a:ext cx="874440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472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/>
          <p:cNvSpPr txBox="1">
            <a:spLocks/>
          </p:cNvSpPr>
          <p:nvPr/>
        </p:nvSpPr>
        <p:spPr>
          <a:xfrm>
            <a:off x="539552" y="2606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Scale </a:t>
            </a:r>
            <a:r>
              <a:rPr lang="it-IT" dirty="0" err="1"/>
              <a:t>Invariant</a:t>
            </a:r>
            <a:r>
              <a:rPr lang="it-IT" dirty="0"/>
              <a:t> </a:t>
            </a:r>
            <a:r>
              <a:rPr lang="it-IT" dirty="0" err="1"/>
              <a:t>Feature</a:t>
            </a:r>
            <a:r>
              <a:rPr lang="it-IT" dirty="0"/>
              <a:t> </a:t>
            </a:r>
            <a:r>
              <a:rPr lang="it-IT" dirty="0" err="1"/>
              <a:t>Transform</a:t>
            </a:r>
            <a:endParaRPr lang="en-GB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12011" y="2060848"/>
            <a:ext cx="3096493" cy="2665839"/>
          </a:xfrm>
          <a:prstGeom prst="rect">
            <a:avLst/>
          </a:prstGeom>
          <a:noFill/>
          <a:ln/>
        </p:spPr>
      </p:pic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6110989" y="4869160"/>
            <a:ext cx="28803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dirty="0"/>
              <a:t>Maxima and minima in a </a:t>
            </a:r>
          </a:p>
          <a:p>
            <a:pPr algn="ctr"/>
            <a:r>
              <a:rPr lang="en-US" altLang="en-US" dirty="0"/>
              <a:t>3*3*3 neighborhood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500874"/>
            <a:ext cx="5626577" cy="4448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Freccia a destra 10"/>
          <p:cNvSpPr/>
          <p:nvPr/>
        </p:nvSpPr>
        <p:spPr>
          <a:xfrm>
            <a:off x="5580112" y="3140968"/>
            <a:ext cx="431899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2773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199" y="1600200"/>
            <a:ext cx="8431907" cy="4525963"/>
          </a:xfrm>
        </p:spPr>
        <p:txBody>
          <a:bodyPr>
            <a:normAutofit/>
          </a:bodyPr>
          <a:lstStyle/>
          <a:p>
            <a:r>
              <a:rPr lang="it-IT" sz="2800" b="1" dirty="0" err="1"/>
              <a:t>Orientaton</a:t>
            </a:r>
            <a:r>
              <a:rPr lang="it-IT" sz="2800" dirty="0"/>
              <a:t>:  </a:t>
            </a:r>
            <a:r>
              <a:rPr lang="it-IT" sz="2800" dirty="0" err="1"/>
              <a:t>it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estimated</a:t>
            </a:r>
            <a:r>
              <a:rPr lang="it-IT" sz="2800" dirty="0"/>
              <a:t> from the </a:t>
            </a:r>
            <a:r>
              <a:rPr lang="it-IT" sz="2800" dirty="0" err="1"/>
              <a:t>histogram</a:t>
            </a:r>
            <a:r>
              <a:rPr lang="it-IT" sz="2800" dirty="0"/>
              <a:t> of </a:t>
            </a:r>
            <a:r>
              <a:rPr lang="it-IT" sz="2800" dirty="0" err="1"/>
              <a:t>gradients</a:t>
            </a:r>
            <a:r>
              <a:rPr lang="it-IT" sz="2800" dirty="0"/>
              <a:t> on a </a:t>
            </a:r>
            <a:r>
              <a:rPr lang="it-IT" sz="2800" dirty="0" err="1"/>
              <a:t>local</a:t>
            </a:r>
            <a:r>
              <a:rPr lang="it-IT" sz="2800" dirty="0"/>
              <a:t> </a:t>
            </a:r>
            <a:r>
              <a:rPr lang="it-IT" sz="2800" dirty="0" err="1"/>
              <a:t>region</a:t>
            </a:r>
            <a:r>
              <a:rPr lang="it-IT" sz="2800" dirty="0"/>
              <a:t> of 16x16 pixels on the </a:t>
            </a:r>
            <a:r>
              <a:rPr lang="it-IT" sz="2800" dirty="0" err="1"/>
              <a:t>Gaussian</a:t>
            </a:r>
            <a:r>
              <a:rPr lang="it-IT" sz="2800" dirty="0"/>
              <a:t> </a:t>
            </a:r>
            <a:r>
              <a:rPr lang="it-IT" sz="2800" dirty="0" err="1"/>
              <a:t>pyramid</a:t>
            </a:r>
            <a:r>
              <a:rPr lang="it-IT" sz="2800" dirty="0"/>
              <a:t> </a:t>
            </a:r>
            <a:r>
              <a:rPr lang="it-IT" sz="2800" dirty="0" err="1"/>
              <a:t>level</a:t>
            </a:r>
            <a:r>
              <a:rPr lang="it-IT" sz="2800" dirty="0"/>
              <a:t> (scale) </a:t>
            </a:r>
            <a:r>
              <a:rPr lang="it-IT" sz="2800" dirty="0" err="1"/>
              <a:t>where</a:t>
            </a:r>
            <a:r>
              <a:rPr lang="it-IT" sz="2800" dirty="0"/>
              <a:t> the </a:t>
            </a:r>
            <a:r>
              <a:rPr lang="it-IT" sz="2800" dirty="0" err="1"/>
              <a:t>salient</a:t>
            </a:r>
            <a:r>
              <a:rPr lang="it-IT" sz="2800" dirty="0"/>
              <a:t> point </a:t>
            </a:r>
            <a:r>
              <a:rPr lang="it-IT" sz="2800" dirty="0" err="1"/>
              <a:t>has</a:t>
            </a:r>
            <a:r>
              <a:rPr lang="it-IT" sz="2800" dirty="0"/>
              <a:t> </a:t>
            </a:r>
            <a:r>
              <a:rPr lang="it-IT" sz="2800" dirty="0" err="1"/>
              <a:t>been</a:t>
            </a:r>
            <a:r>
              <a:rPr lang="it-IT" sz="2800" dirty="0"/>
              <a:t> </a:t>
            </a:r>
            <a:r>
              <a:rPr lang="it-IT" sz="2800" dirty="0" err="1"/>
              <a:t>detected</a:t>
            </a:r>
            <a:r>
              <a:rPr lang="it-IT" sz="2800" dirty="0"/>
              <a:t>.</a:t>
            </a:r>
            <a:endParaRPr lang="en-GB" sz="2800" dirty="0"/>
          </a:p>
        </p:txBody>
      </p:sp>
      <p:pic>
        <p:nvPicPr>
          <p:cNvPr id="8194" name="Picture 2" descr="http://aishack.in/static/img/tut/sift-orientation-windo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645024"/>
            <a:ext cx="4029075" cy="26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023939"/>
            <a:ext cx="283845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reccia a destra 4"/>
          <p:cNvSpPr/>
          <p:nvPr/>
        </p:nvSpPr>
        <p:spPr>
          <a:xfrm>
            <a:off x="4587711" y="4375686"/>
            <a:ext cx="1080120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itolo 1"/>
          <p:cNvSpPr txBox="1">
            <a:spLocks/>
          </p:cNvSpPr>
          <p:nvPr/>
        </p:nvSpPr>
        <p:spPr>
          <a:xfrm>
            <a:off x="539552" y="2606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Scale </a:t>
            </a:r>
            <a:r>
              <a:rPr lang="it-IT" dirty="0" err="1"/>
              <a:t>Invariant</a:t>
            </a:r>
            <a:r>
              <a:rPr lang="it-IT" dirty="0"/>
              <a:t> </a:t>
            </a:r>
            <a:r>
              <a:rPr lang="it-IT" dirty="0" err="1"/>
              <a:t>Feature</a:t>
            </a:r>
            <a:r>
              <a:rPr lang="it-IT" dirty="0"/>
              <a:t> </a:t>
            </a:r>
            <a:r>
              <a:rPr lang="it-IT" dirty="0" err="1"/>
              <a:t>Transform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8832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268760"/>
            <a:ext cx="4873300" cy="4806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olo 1"/>
          <p:cNvSpPr txBox="1">
            <a:spLocks/>
          </p:cNvSpPr>
          <p:nvPr/>
        </p:nvSpPr>
        <p:spPr>
          <a:xfrm>
            <a:off x="539552" y="2606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Scale </a:t>
            </a:r>
            <a:r>
              <a:rPr lang="it-IT" dirty="0" err="1"/>
              <a:t>Invariant</a:t>
            </a:r>
            <a:r>
              <a:rPr lang="it-IT" dirty="0"/>
              <a:t> </a:t>
            </a:r>
            <a:r>
              <a:rPr lang="it-IT" dirty="0" err="1"/>
              <a:t>Feature</a:t>
            </a:r>
            <a:r>
              <a:rPr lang="it-IT" dirty="0"/>
              <a:t> </a:t>
            </a:r>
            <a:r>
              <a:rPr lang="it-IT" dirty="0" err="1"/>
              <a:t>Transform</a:t>
            </a:r>
            <a:endParaRPr lang="en-GB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679669" y="6248682"/>
            <a:ext cx="8445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SIFT point </a:t>
            </a:r>
            <a:r>
              <a:rPr lang="it-IT" sz="2400" b="1" dirty="0" err="1"/>
              <a:t>detection</a:t>
            </a:r>
            <a:r>
              <a:rPr lang="it-IT" sz="2400" dirty="0"/>
              <a:t>: </a:t>
            </a:r>
            <a:r>
              <a:rPr lang="it-IT" sz="2400" dirty="0" err="1"/>
              <a:t>arrows</a:t>
            </a:r>
            <a:r>
              <a:rPr lang="it-IT" sz="2400" dirty="0"/>
              <a:t> </a:t>
            </a:r>
            <a:r>
              <a:rPr lang="it-IT" sz="2400" dirty="0" err="1"/>
              <a:t>represent</a:t>
            </a:r>
            <a:r>
              <a:rPr lang="it-IT" sz="2400" dirty="0"/>
              <a:t> </a:t>
            </a:r>
            <a:r>
              <a:rPr lang="it-IT" sz="2400" dirty="0" err="1"/>
              <a:t>orientation</a:t>
            </a:r>
            <a:r>
              <a:rPr lang="it-IT" sz="2400" dirty="0"/>
              <a:t> and </a:t>
            </a:r>
            <a:r>
              <a:rPr lang="it-IT" sz="2400" dirty="0" err="1"/>
              <a:t>lenght</a:t>
            </a:r>
            <a:r>
              <a:rPr lang="it-IT" sz="2400" dirty="0"/>
              <a:t>.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621016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Convolution</a:t>
            </a:r>
            <a:endParaRPr lang="en-GB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428" y="4673128"/>
            <a:ext cx="5667601" cy="1780208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317" y="2935065"/>
            <a:ext cx="5706350" cy="1646063"/>
          </a:xfrm>
          <a:prstGeom prst="rect">
            <a:avLst/>
          </a:prstGeom>
        </p:spPr>
      </p:pic>
      <p:sp>
        <p:nvSpPr>
          <p:cNvPr id="6" name="AutoShape 2" descr="{\displaystyle (f*g)(t)=\int _{0}^{t}f(\tau )g(t-\tau )\,d\tau {\text{ for }}f,g:[0,\infty ]\to \mathbb {R} 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180" y="1484784"/>
            <a:ext cx="6400169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ccia in giù 6"/>
          <p:cNvSpPr/>
          <p:nvPr/>
        </p:nvSpPr>
        <p:spPr>
          <a:xfrm>
            <a:off x="4211960" y="2348880"/>
            <a:ext cx="792088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5044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/>
          <p:cNvSpPr txBox="1">
            <a:spLocks/>
          </p:cNvSpPr>
          <p:nvPr/>
        </p:nvSpPr>
        <p:spPr>
          <a:xfrm>
            <a:off x="539552" y="2606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Scale </a:t>
            </a:r>
            <a:r>
              <a:rPr lang="it-IT" dirty="0" err="1"/>
              <a:t>Invariant</a:t>
            </a:r>
            <a:r>
              <a:rPr lang="it-IT" dirty="0"/>
              <a:t> </a:t>
            </a:r>
            <a:r>
              <a:rPr lang="it-IT" dirty="0" err="1"/>
              <a:t>Feature</a:t>
            </a:r>
            <a:r>
              <a:rPr lang="it-IT" dirty="0"/>
              <a:t> </a:t>
            </a:r>
            <a:r>
              <a:rPr lang="it-IT" dirty="0" err="1"/>
              <a:t>Transform</a:t>
            </a:r>
            <a:endParaRPr lang="en-GB" dirty="0"/>
          </a:p>
        </p:txBody>
      </p:sp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486954" y="1657101"/>
            <a:ext cx="8229600" cy="4525963"/>
          </a:xfrm>
        </p:spPr>
        <p:txBody>
          <a:bodyPr/>
          <a:lstStyle/>
          <a:p>
            <a:r>
              <a:rPr lang="it-IT" b="1" dirty="0"/>
              <a:t>Point </a:t>
            </a:r>
            <a:r>
              <a:rPr lang="it-IT" b="1" dirty="0" err="1"/>
              <a:t>Descriptor</a:t>
            </a:r>
            <a:r>
              <a:rPr lang="it-IT" dirty="0"/>
              <a:t>:</a:t>
            </a:r>
            <a:endParaRPr lang="en-GB" dirty="0"/>
          </a:p>
        </p:txBody>
      </p:sp>
      <p:grpSp>
        <p:nvGrpSpPr>
          <p:cNvPr id="16" name="Group 56"/>
          <p:cNvGrpSpPr>
            <a:grpSpLocks/>
          </p:cNvGrpSpPr>
          <p:nvPr/>
        </p:nvGrpSpPr>
        <p:grpSpPr bwMode="auto">
          <a:xfrm rot="1582699">
            <a:off x="486275" y="3185077"/>
            <a:ext cx="2286000" cy="2286000"/>
            <a:chOff x="304800" y="3657600"/>
            <a:chExt cx="2286000" cy="2286000"/>
          </a:xfrm>
        </p:grpSpPr>
        <p:pic>
          <p:nvPicPr>
            <p:cNvPr id="17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17" t="34755" r="53918" b="20660"/>
            <a:stretch>
              <a:fillRect/>
            </a:stretch>
          </p:blipFill>
          <p:spPr bwMode="auto">
            <a:xfrm>
              <a:off x="304800" y="3657600"/>
              <a:ext cx="2286000" cy="228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Oval 8"/>
            <p:cNvSpPr>
              <a:spLocks noChangeArrowheads="1"/>
            </p:cNvSpPr>
            <p:nvPr/>
          </p:nvSpPr>
          <p:spPr bwMode="auto">
            <a:xfrm>
              <a:off x="381000" y="3772819"/>
              <a:ext cx="2133600" cy="2094581"/>
            </a:xfrm>
            <a:prstGeom prst="ellipse">
              <a:avLst/>
            </a:prstGeom>
            <a:gradFill rotWithShape="1">
              <a:gsLst>
                <a:gs pos="0">
                  <a:srgbClr val="4545FF">
                    <a:alpha val="43999"/>
                  </a:srgbClr>
                </a:gs>
                <a:gs pos="100000">
                  <a:srgbClr val="0000FF">
                    <a:alpha val="10999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>
                <a:latin typeface="Georgia" pitchFamily="18" charset="0"/>
              </a:endParaRPr>
            </a:p>
          </p:txBody>
        </p:sp>
      </p:grpSp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76" t="36241" r="9261" b="22147"/>
          <a:stretch>
            <a:fillRect/>
          </a:stretch>
        </p:blipFill>
        <p:spPr bwMode="auto">
          <a:xfrm>
            <a:off x="3347864" y="3157637"/>
            <a:ext cx="20574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Straight Arrow Connector 42"/>
          <p:cNvCxnSpPr/>
          <p:nvPr/>
        </p:nvCxnSpPr>
        <p:spPr>
          <a:xfrm rot="5400000" flipH="1" flipV="1">
            <a:off x="1357536" y="3445768"/>
            <a:ext cx="1143000" cy="533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8"/>
          <p:cNvGrpSpPr>
            <a:grpSpLocks/>
          </p:cNvGrpSpPr>
          <p:nvPr/>
        </p:nvGrpSpPr>
        <p:grpSpPr bwMode="auto">
          <a:xfrm>
            <a:off x="6090096" y="3016795"/>
            <a:ext cx="2946400" cy="2284413"/>
            <a:chOff x="3138" y="1862"/>
            <a:chExt cx="1856" cy="1439"/>
          </a:xfrm>
        </p:grpSpPr>
        <p:sp>
          <p:nvSpPr>
            <p:cNvPr id="22" name="Rectangle 9"/>
            <p:cNvSpPr>
              <a:spLocks noChangeArrowheads="1"/>
            </p:cNvSpPr>
            <p:nvPr/>
          </p:nvSpPr>
          <p:spPr bwMode="auto">
            <a:xfrm>
              <a:off x="3138" y="2309"/>
              <a:ext cx="156" cy="800"/>
            </a:xfrm>
            <a:prstGeom prst="rect">
              <a:avLst/>
            </a:prstGeom>
            <a:solidFill>
              <a:srgbClr val="0000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>
                <a:latin typeface="Georgia" pitchFamily="18" charset="0"/>
              </a:endParaRPr>
            </a:p>
          </p:txBody>
        </p:sp>
        <p:sp>
          <p:nvSpPr>
            <p:cNvPr id="23" name="Rectangle 10"/>
            <p:cNvSpPr>
              <a:spLocks noChangeArrowheads="1"/>
            </p:cNvSpPr>
            <p:nvPr/>
          </p:nvSpPr>
          <p:spPr bwMode="auto">
            <a:xfrm>
              <a:off x="3380" y="2037"/>
              <a:ext cx="156" cy="1072"/>
            </a:xfrm>
            <a:prstGeom prst="rect">
              <a:avLst/>
            </a:prstGeom>
            <a:solidFill>
              <a:srgbClr val="0000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>
                <a:latin typeface="Georgia" pitchFamily="18" charset="0"/>
              </a:endParaRPr>
            </a:p>
          </p:txBody>
        </p:sp>
        <p:sp>
          <p:nvSpPr>
            <p:cNvPr id="24" name="Rectangle 11"/>
            <p:cNvSpPr>
              <a:spLocks noChangeArrowheads="1"/>
            </p:cNvSpPr>
            <p:nvPr/>
          </p:nvSpPr>
          <p:spPr bwMode="auto">
            <a:xfrm>
              <a:off x="3623" y="2580"/>
              <a:ext cx="156" cy="529"/>
            </a:xfrm>
            <a:prstGeom prst="rect">
              <a:avLst/>
            </a:prstGeom>
            <a:solidFill>
              <a:srgbClr val="0000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>
                <a:latin typeface="Georgia" pitchFamily="18" charset="0"/>
              </a:endParaRPr>
            </a:p>
          </p:txBody>
        </p:sp>
        <p:sp>
          <p:nvSpPr>
            <p:cNvPr id="25" name="Rectangle 12"/>
            <p:cNvSpPr>
              <a:spLocks noChangeArrowheads="1"/>
            </p:cNvSpPr>
            <p:nvPr/>
          </p:nvSpPr>
          <p:spPr bwMode="auto">
            <a:xfrm>
              <a:off x="3866" y="2431"/>
              <a:ext cx="156" cy="678"/>
            </a:xfrm>
            <a:prstGeom prst="rect">
              <a:avLst/>
            </a:prstGeom>
            <a:solidFill>
              <a:srgbClr val="0000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>
                <a:latin typeface="Georgia" pitchFamily="18" charset="0"/>
              </a:endParaRPr>
            </a:p>
          </p:txBody>
        </p:sp>
        <p:sp>
          <p:nvSpPr>
            <p:cNvPr id="26" name="Rectangle 13"/>
            <p:cNvSpPr>
              <a:spLocks noChangeArrowheads="1"/>
            </p:cNvSpPr>
            <p:nvPr/>
          </p:nvSpPr>
          <p:spPr bwMode="auto">
            <a:xfrm>
              <a:off x="4109" y="1862"/>
              <a:ext cx="156" cy="1247"/>
            </a:xfrm>
            <a:prstGeom prst="rect">
              <a:avLst/>
            </a:prstGeom>
            <a:solidFill>
              <a:srgbClr val="0000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>
                <a:latin typeface="Georgia" pitchFamily="18" charset="0"/>
              </a:endParaRPr>
            </a:p>
          </p:txBody>
        </p:sp>
        <p:sp>
          <p:nvSpPr>
            <p:cNvPr id="27" name="Rectangle 14"/>
            <p:cNvSpPr>
              <a:spLocks noChangeArrowheads="1"/>
            </p:cNvSpPr>
            <p:nvPr/>
          </p:nvSpPr>
          <p:spPr bwMode="auto">
            <a:xfrm>
              <a:off x="4352" y="2763"/>
              <a:ext cx="156" cy="346"/>
            </a:xfrm>
            <a:prstGeom prst="rect">
              <a:avLst/>
            </a:prstGeom>
            <a:solidFill>
              <a:srgbClr val="0000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>
                <a:latin typeface="Georgia" pitchFamily="18" charset="0"/>
              </a:endParaRPr>
            </a:p>
          </p:txBody>
        </p:sp>
        <p:sp>
          <p:nvSpPr>
            <p:cNvPr id="28" name="Rectangle 15"/>
            <p:cNvSpPr>
              <a:spLocks noChangeArrowheads="1"/>
            </p:cNvSpPr>
            <p:nvPr/>
          </p:nvSpPr>
          <p:spPr bwMode="auto">
            <a:xfrm>
              <a:off x="4595" y="2770"/>
              <a:ext cx="156" cy="339"/>
            </a:xfrm>
            <a:prstGeom prst="rect">
              <a:avLst/>
            </a:prstGeom>
            <a:solidFill>
              <a:srgbClr val="0000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>
                <a:latin typeface="Georgia" pitchFamily="18" charset="0"/>
              </a:endParaRPr>
            </a:p>
          </p:txBody>
        </p:sp>
        <p:sp>
          <p:nvSpPr>
            <p:cNvPr id="29" name="Rectangle 16"/>
            <p:cNvSpPr>
              <a:spLocks noChangeArrowheads="1"/>
            </p:cNvSpPr>
            <p:nvPr/>
          </p:nvSpPr>
          <p:spPr bwMode="auto">
            <a:xfrm>
              <a:off x="4838" y="2160"/>
              <a:ext cx="156" cy="949"/>
            </a:xfrm>
            <a:prstGeom prst="rect">
              <a:avLst/>
            </a:prstGeom>
            <a:solidFill>
              <a:srgbClr val="0000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>
                <a:latin typeface="Georgia" pitchFamily="18" charset="0"/>
              </a:endParaRPr>
            </a:p>
          </p:txBody>
        </p:sp>
        <p:sp>
          <p:nvSpPr>
            <p:cNvPr id="30" name="Line 17"/>
            <p:cNvSpPr>
              <a:spLocks noChangeShapeType="1"/>
            </p:cNvSpPr>
            <p:nvPr/>
          </p:nvSpPr>
          <p:spPr bwMode="auto">
            <a:xfrm>
              <a:off x="3151" y="3226"/>
              <a:ext cx="12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" name="Line 18"/>
            <p:cNvSpPr>
              <a:spLocks noChangeShapeType="1"/>
            </p:cNvSpPr>
            <p:nvPr/>
          </p:nvSpPr>
          <p:spPr bwMode="auto">
            <a:xfrm flipV="1">
              <a:off x="3395" y="3182"/>
              <a:ext cx="112" cy="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2" name="Line 19"/>
            <p:cNvSpPr>
              <a:spLocks noChangeShapeType="1"/>
            </p:cNvSpPr>
            <p:nvPr/>
          </p:nvSpPr>
          <p:spPr bwMode="auto">
            <a:xfrm rot="-5400000">
              <a:off x="3652" y="3226"/>
              <a:ext cx="12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3" name="Line 20"/>
            <p:cNvSpPr>
              <a:spLocks noChangeShapeType="1"/>
            </p:cNvSpPr>
            <p:nvPr/>
          </p:nvSpPr>
          <p:spPr bwMode="auto">
            <a:xfrm rot="16200000" flipV="1">
              <a:off x="3883" y="3182"/>
              <a:ext cx="112" cy="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" name="Line 21"/>
            <p:cNvSpPr>
              <a:spLocks noChangeShapeType="1"/>
            </p:cNvSpPr>
            <p:nvPr/>
          </p:nvSpPr>
          <p:spPr bwMode="auto">
            <a:xfrm flipH="1" flipV="1">
              <a:off x="4133" y="3240"/>
              <a:ext cx="12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5" name="Line 22"/>
            <p:cNvSpPr>
              <a:spLocks noChangeShapeType="1"/>
            </p:cNvSpPr>
            <p:nvPr/>
          </p:nvSpPr>
          <p:spPr bwMode="auto">
            <a:xfrm flipH="1">
              <a:off x="4377" y="3196"/>
              <a:ext cx="112" cy="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6" name="Line 23"/>
            <p:cNvSpPr>
              <a:spLocks noChangeShapeType="1"/>
            </p:cNvSpPr>
            <p:nvPr/>
          </p:nvSpPr>
          <p:spPr bwMode="auto">
            <a:xfrm rot="5400000" flipV="1">
              <a:off x="4634" y="3240"/>
              <a:ext cx="12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7" name="Line 24"/>
            <p:cNvSpPr>
              <a:spLocks noChangeShapeType="1"/>
            </p:cNvSpPr>
            <p:nvPr/>
          </p:nvSpPr>
          <p:spPr bwMode="auto">
            <a:xfrm rot="16200000" flipH="1">
              <a:off x="4865" y="3196"/>
              <a:ext cx="112" cy="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3" name="Freccia a destra 2"/>
          <p:cNvSpPr/>
          <p:nvPr/>
        </p:nvSpPr>
        <p:spPr>
          <a:xfrm>
            <a:off x="2995021" y="3936702"/>
            <a:ext cx="272570" cy="5754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ttangolo 3"/>
          <p:cNvSpPr/>
          <p:nvPr/>
        </p:nvSpPr>
        <p:spPr>
          <a:xfrm>
            <a:off x="4860032" y="3294608"/>
            <a:ext cx="360040" cy="4318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16" name="Freccia a sinistra 9215"/>
          <p:cNvSpPr/>
          <p:nvPr/>
        </p:nvSpPr>
        <p:spPr>
          <a:xfrm>
            <a:off x="5436096" y="3296195"/>
            <a:ext cx="288032" cy="4302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19" name="CasellaDiTesto 9218"/>
          <p:cNvSpPr txBox="1"/>
          <p:nvPr/>
        </p:nvSpPr>
        <p:spPr>
          <a:xfrm>
            <a:off x="539552" y="5859899"/>
            <a:ext cx="8329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The point </a:t>
            </a:r>
            <a:r>
              <a:rPr lang="it-IT" sz="2400" dirty="0" err="1"/>
              <a:t>descriptor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a 128-vector </a:t>
            </a:r>
            <a:r>
              <a:rPr lang="it-IT" sz="2400" dirty="0" err="1"/>
              <a:t>obtained</a:t>
            </a:r>
            <a:r>
              <a:rPr lang="it-IT" sz="2400" dirty="0"/>
              <a:t> from the </a:t>
            </a:r>
            <a:r>
              <a:rPr lang="it-IT" sz="2400" dirty="0" err="1"/>
              <a:t>concatenation</a:t>
            </a:r>
            <a:r>
              <a:rPr lang="it-IT" sz="2400" dirty="0"/>
              <a:t> of the 16 </a:t>
            </a:r>
            <a:r>
              <a:rPr lang="it-IT" sz="2400" dirty="0" err="1"/>
              <a:t>histograms</a:t>
            </a:r>
            <a:r>
              <a:rPr lang="it-IT" sz="2400" dirty="0"/>
              <a:t> (8 bin </a:t>
            </a:r>
            <a:r>
              <a:rPr lang="it-IT" sz="2400" dirty="0" err="1"/>
              <a:t>each</a:t>
            </a:r>
            <a:r>
              <a:rPr lang="it-IT" sz="2400" dirty="0"/>
              <a:t>)!</a:t>
            </a:r>
            <a:endParaRPr lang="en-GB" sz="2400" dirty="0"/>
          </a:p>
        </p:txBody>
      </p:sp>
      <p:sp>
        <p:nvSpPr>
          <p:cNvPr id="9220" name="Rettangolo 9219"/>
          <p:cNvSpPr/>
          <p:nvPr/>
        </p:nvSpPr>
        <p:spPr>
          <a:xfrm rot="1416428">
            <a:off x="2288237" y="3793106"/>
            <a:ext cx="495791" cy="47307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21" name="Rettangolo 9220"/>
          <p:cNvSpPr/>
          <p:nvPr/>
        </p:nvSpPr>
        <p:spPr>
          <a:xfrm>
            <a:off x="5930414" y="2796255"/>
            <a:ext cx="3213586" cy="272097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595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The point matching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obtained</a:t>
            </a:r>
            <a:r>
              <a:rPr lang="it-IT" dirty="0"/>
              <a:t> from the </a:t>
            </a:r>
            <a:r>
              <a:rPr lang="it-IT" dirty="0" err="1"/>
              <a:t>comparison</a:t>
            </a:r>
            <a:r>
              <a:rPr lang="it-IT" dirty="0"/>
              <a:t> of </a:t>
            </a:r>
            <a:r>
              <a:rPr lang="it-IT" dirty="0" err="1"/>
              <a:t>descriptors</a:t>
            </a:r>
            <a:endParaRPr lang="en-GB" dirty="0"/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539552" y="2606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Scale </a:t>
            </a:r>
            <a:r>
              <a:rPr lang="it-IT" dirty="0" err="1"/>
              <a:t>Invariant</a:t>
            </a:r>
            <a:r>
              <a:rPr lang="it-IT" dirty="0"/>
              <a:t> </a:t>
            </a:r>
            <a:r>
              <a:rPr lang="it-IT" dirty="0" err="1"/>
              <a:t>Feature</a:t>
            </a:r>
            <a:r>
              <a:rPr lang="it-IT" dirty="0"/>
              <a:t> </a:t>
            </a:r>
            <a:r>
              <a:rPr lang="it-IT" dirty="0" err="1"/>
              <a:t>Transform</a:t>
            </a:r>
            <a:endParaRPr lang="en-GB" dirty="0"/>
          </a:p>
        </p:txBody>
      </p:sp>
      <p:pic>
        <p:nvPicPr>
          <p:cNvPr id="10242" name="Picture 2" descr="http://www.vlfeat.org/demo/sift_match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940" y="3592589"/>
            <a:ext cx="7416824" cy="278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317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The point matching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obtained</a:t>
            </a:r>
            <a:r>
              <a:rPr lang="it-IT" dirty="0"/>
              <a:t> from the </a:t>
            </a:r>
            <a:r>
              <a:rPr lang="it-IT" dirty="0" err="1"/>
              <a:t>comparison</a:t>
            </a:r>
            <a:r>
              <a:rPr lang="it-IT" dirty="0"/>
              <a:t> of </a:t>
            </a:r>
            <a:r>
              <a:rPr lang="it-IT" dirty="0" err="1"/>
              <a:t>descriptors</a:t>
            </a:r>
            <a:endParaRPr lang="en-GB" dirty="0"/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539552" y="2606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Scale </a:t>
            </a:r>
            <a:r>
              <a:rPr lang="it-IT" dirty="0" err="1"/>
              <a:t>Invariant</a:t>
            </a:r>
            <a:r>
              <a:rPr lang="it-IT" dirty="0"/>
              <a:t> </a:t>
            </a:r>
            <a:r>
              <a:rPr lang="it-IT" dirty="0" err="1"/>
              <a:t>Feature</a:t>
            </a:r>
            <a:r>
              <a:rPr lang="it-IT" dirty="0"/>
              <a:t> </a:t>
            </a:r>
            <a:r>
              <a:rPr lang="it-IT" dirty="0" err="1"/>
              <a:t>Transform</a:t>
            </a:r>
            <a:endParaRPr lang="en-GB" dirty="0"/>
          </a:p>
        </p:txBody>
      </p:sp>
      <p:pic>
        <p:nvPicPr>
          <p:cNvPr id="10242" name="Picture 2" descr="http://www.vlfeat.org/demo/sift_match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940" y="3592589"/>
            <a:ext cx="7416824" cy="278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http://www.vlfeat.org/demo/sift_match_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940" y="3626681"/>
            <a:ext cx="7416824" cy="278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0983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gget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575307"/>
              </p:ext>
            </p:extLst>
          </p:nvPr>
        </p:nvGraphicFramePr>
        <p:xfrm>
          <a:off x="1331640" y="1544970"/>
          <a:ext cx="6417568" cy="5313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877745" imgH="4866667" progId="PBrush">
                  <p:embed/>
                </p:oleObj>
              </mc:Choice>
              <mc:Fallback>
                <p:oleObj name="Bitmap Image" r:id="rId2" imgW="5877745" imgH="4866667" progId="PBrush">
                  <p:embed/>
                  <p:pic>
                    <p:nvPicPr>
                      <p:cNvPr id="4" name="Oggetto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1544970"/>
                        <a:ext cx="6417568" cy="53130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olo 1"/>
          <p:cNvSpPr txBox="1">
            <a:spLocks/>
          </p:cNvSpPr>
          <p:nvPr/>
        </p:nvSpPr>
        <p:spPr>
          <a:xfrm>
            <a:off x="539552" y="2606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Scale </a:t>
            </a:r>
            <a:r>
              <a:rPr lang="it-IT" dirty="0" err="1"/>
              <a:t>Invariant</a:t>
            </a:r>
            <a:r>
              <a:rPr lang="it-IT" dirty="0"/>
              <a:t> </a:t>
            </a:r>
            <a:r>
              <a:rPr lang="it-IT" dirty="0" err="1"/>
              <a:t>Feature</a:t>
            </a:r>
            <a:r>
              <a:rPr lang="it-IT" dirty="0"/>
              <a:t> </a:t>
            </a:r>
            <a:r>
              <a:rPr lang="it-IT" dirty="0" err="1"/>
              <a:t>Transform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19965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 err="1"/>
              <a:t>Matlab</a:t>
            </a:r>
            <a:r>
              <a:rPr lang="it-IT" dirty="0"/>
              <a:t> Intermezzo: 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pPr marL="0" indent="0" algn="ctr">
              <a:buNone/>
            </a:pPr>
            <a:endParaRPr lang="en-GB" dirty="0">
              <a:latin typeface="Arial Narrow" panose="020B0606020202030204" pitchFamily="34" charset="0"/>
            </a:endParaRPr>
          </a:p>
          <a:p>
            <a:pPr marL="0" indent="0" algn="ctr">
              <a:buNone/>
            </a:pPr>
            <a:endParaRPr lang="en-GB" dirty="0">
              <a:latin typeface="Arial Narrow" panose="020B0606020202030204" pitchFamily="34" charset="0"/>
            </a:endParaRPr>
          </a:p>
          <a:p>
            <a:pPr marL="0" indent="0" algn="ctr">
              <a:buNone/>
            </a:pPr>
            <a:r>
              <a:rPr lang="en-GB" dirty="0">
                <a:latin typeface="Arial Narrow" panose="020B0606020202030204" pitchFamily="34" charset="0"/>
              </a:rPr>
              <a:t>http://www.vlfeat.org/overview/sift.html#tut.sift.match</a:t>
            </a:r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539552" y="2606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Scale </a:t>
            </a:r>
            <a:r>
              <a:rPr lang="it-IT" dirty="0" err="1"/>
              <a:t>Invariant</a:t>
            </a:r>
            <a:r>
              <a:rPr lang="it-IT" dirty="0"/>
              <a:t> </a:t>
            </a:r>
            <a:r>
              <a:rPr lang="it-IT" dirty="0" err="1"/>
              <a:t>Feature</a:t>
            </a:r>
            <a:r>
              <a:rPr lang="it-IT" dirty="0"/>
              <a:t> </a:t>
            </a:r>
            <a:r>
              <a:rPr lang="it-IT" dirty="0" err="1"/>
              <a:t>Transform</a:t>
            </a:r>
            <a:endParaRPr lang="en-GB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325" y="2420888"/>
            <a:ext cx="3638326" cy="2608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0283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Image </a:t>
            </a:r>
            <a:r>
              <a:rPr lang="it-IT" dirty="0" err="1"/>
              <a:t>convolution</a:t>
            </a:r>
            <a:endParaRPr lang="en-GB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785937"/>
            <a:ext cx="4233639" cy="3745142"/>
          </a:xfrm>
          <a:prstGeom prst="rect">
            <a:avLst/>
          </a:prstGeom>
        </p:spPr>
      </p:pic>
      <p:pic>
        <p:nvPicPr>
          <p:cNvPr id="3074" name="Picture 2" descr="Vd-Ori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02" y="2924944"/>
            <a:ext cx="2016734" cy="2016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Vd-Shar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898335"/>
            <a:ext cx="2016734" cy="2016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/>
          <p:cNvSpPr txBox="1"/>
          <p:nvPr/>
        </p:nvSpPr>
        <p:spPr>
          <a:xfrm>
            <a:off x="1187369" y="5949280"/>
            <a:ext cx="6552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err="1"/>
              <a:t>Sharpening</a:t>
            </a:r>
            <a:r>
              <a:rPr lang="it-IT" sz="2400" b="1" dirty="0"/>
              <a:t> filter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1805943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519704"/>
            <a:ext cx="3190875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Corresponding</a:t>
            </a:r>
            <a:r>
              <a:rPr lang="it-IT" dirty="0"/>
              <a:t> point </a:t>
            </a:r>
            <a:r>
              <a:rPr lang="it-IT" dirty="0" err="1"/>
              <a:t>computation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 err="1"/>
              <a:t>Convolution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crucial</a:t>
            </a:r>
            <a:r>
              <a:rPr lang="it-IT" dirty="0"/>
              <a:t> to build image filters for the </a:t>
            </a:r>
            <a:r>
              <a:rPr lang="it-IT" dirty="0" err="1"/>
              <a:t>estimation</a:t>
            </a:r>
            <a:r>
              <a:rPr lang="it-IT" dirty="0"/>
              <a:t> of </a:t>
            </a:r>
            <a:r>
              <a:rPr lang="it-IT" dirty="0" err="1"/>
              <a:t>corresponding</a:t>
            </a:r>
            <a:r>
              <a:rPr lang="it-IT" dirty="0"/>
              <a:t> points</a:t>
            </a:r>
            <a:endParaRPr lang="en-GB" dirty="0"/>
          </a:p>
        </p:txBody>
      </p:sp>
      <p:pic>
        <p:nvPicPr>
          <p:cNvPr id="4098" name="Picture 2" descr="Immagine correla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106857"/>
            <a:ext cx="25527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641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Corresponding</a:t>
            </a:r>
            <a:r>
              <a:rPr lang="it-IT" dirty="0"/>
              <a:t> point </a:t>
            </a:r>
            <a:r>
              <a:rPr lang="it-IT" dirty="0" err="1"/>
              <a:t>computation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/>
          <a:lstStyle/>
          <a:p>
            <a:r>
              <a:rPr lang="it-IT" sz="2800" dirty="0"/>
              <a:t>The idea </a:t>
            </a:r>
            <a:r>
              <a:rPr lang="it-IT" sz="2800" dirty="0" err="1"/>
              <a:t>consists</a:t>
            </a:r>
            <a:r>
              <a:rPr lang="it-IT" sz="2800" dirty="0"/>
              <a:t> to </a:t>
            </a:r>
            <a:r>
              <a:rPr lang="it-IT" sz="2800" dirty="0" err="1"/>
              <a:t>identify</a:t>
            </a:r>
            <a:r>
              <a:rPr lang="it-IT" sz="2800" dirty="0"/>
              <a:t> a limited set of </a:t>
            </a:r>
            <a:r>
              <a:rPr lang="it-IT" sz="2800" b="1" dirty="0" err="1"/>
              <a:t>salient</a:t>
            </a:r>
            <a:r>
              <a:rPr lang="it-IT" sz="2800" b="1" dirty="0"/>
              <a:t> points </a:t>
            </a:r>
            <a:r>
              <a:rPr lang="it-IT" sz="2800" dirty="0"/>
              <a:t>(or feature point) to be </a:t>
            </a:r>
            <a:r>
              <a:rPr lang="it-IT" sz="2800" dirty="0" err="1"/>
              <a:t>used</a:t>
            </a:r>
            <a:r>
              <a:rPr lang="it-IT" sz="2800" dirty="0"/>
              <a:t> for matching </a:t>
            </a:r>
            <a:r>
              <a:rPr lang="it-IT" sz="2800" dirty="0" err="1"/>
              <a:t>purposes</a:t>
            </a:r>
            <a:r>
              <a:rPr lang="it-IT" sz="2800" dirty="0"/>
              <a:t>. </a:t>
            </a:r>
          </a:p>
          <a:p>
            <a:r>
              <a:rPr lang="it-IT" sz="2800" dirty="0"/>
              <a:t>Three </a:t>
            </a:r>
            <a:r>
              <a:rPr lang="it-IT" sz="2800" dirty="0" err="1"/>
              <a:t>phases</a:t>
            </a:r>
            <a:r>
              <a:rPr lang="it-IT" sz="2800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it-IT" dirty="0" err="1"/>
              <a:t>Salient</a:t>
            </a:r>
            <a:r>
              <a:rPr lang="it-IT" dirty="0"/>
              <a:t> </a:t>
            </a:r>
            <a:r>
              <a:rPr lang="it-IT" dirty="0" err="1"/>
              <a:t>point</a:t>
            </a:r>
            <a:r>
              <a:rPr lang="it-IT" dirty="0"/>
              <a:t> </a:t>
            </a:r>
            <a:r>
              <a:rPr lang="it-IT" dirty="0" err="1"/>
              <a:t>detection</a:t>
            </a:r>
            <a:r>
              <a:rPr lang="it-IT" dirty="0"/>
              <a:t>,</a:t>
            </a:r>
          </a:p>
          <a:p>
            <a:pPr marL="971550" lvl="1" indent="-514350">
              <a:buFont typeface="+mj-lt"/>
              <a:buAutoNum type="arabicPeriod"/>
            </a:pPr>
            <a:r>
              <a:rPr lang="it-IT" dirty="0" err="1"/>
              <a:t>Salient</a:t>
            </a:r>
            <a:r>
              <a:rPr lang="it-IT" dirty="0"/>
              <a:t> </a:t>
            </a:r>
            <a:r>
              <a:rPr lang="it-IT" dirty="0" err="1"/>
              <a:t>point</a:t>
            </a:r>
            <a:r>
              <a:rPr lang="it-IT" dirty="0"/>
              <a:t> </a:t>
            </a:r>
            <a:r>
              <a:rPr lang="it-IT" dirty="0" err="1"/>
              <a:t>description</a:t>
            </a:r>
            <a:r>
              <a:rPr lang="it-IT" dirty="0"/>
              <a:t>,</a:t>
            </a:r>
          </a:p>
          <a:p>
            <a:pPr marL="971550" lvl="1" indent="-514350">
              <a:buFont typeface="+mj-lt"/>
              <a:buAutoNum type="arabicPeriod"/>
            </a:pPr>
            <a:r>
              <a:rPr lang="it-IT" dirty="0" err="1"/>
              <a:t>Salient</a:t>
            </a:r>
            <a:r>
              <a:rPr lang="it-IT" dirty="0"/>
              <a:t> </a:t>
            </a:r>
            <a:r>
              <a:rPr lang="it-IT" dirty="0" err="1"/>
              <a:t>point</a:t>
            </a:r>
            <a:r>
              <a:rPr lang="it-IT" dirty="0"/>
              <a:t> </a:t>
            </a:r>
            <a:r>
              <a:rPr lang="it-IT" dirty="0" err="1"/>
              <a:t>matching</a:t>
            </a:r>
            <a:r>
              <a:rPr lang="it-IT" dirty="0"/>
              <a:t>.</a:t>
            </a:r>
          </a:p>
          <a:p>
            <a:pPr lvl="1"/>
            <a:endParaRPr lang="en-GB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059586" y="3268514"/>
            <a:ext cx="4209403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1681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Scale </a:t>
            </a:r>
            <a:r>
              <a:rPr lang="it-IT" dirty="0" err="1"/>
              <a:t>Invariant</a:t>
            </a:r>
            <a:r>
              <a:rPr lang="it-IT" dirty="0"/>
              <a:t> </a:t>
            </a:r>
            <a:r>
              <a:rPr lang="it-IT" dirty="0" err="1"/>
              <a:t>Feature</a:t>
            </a:r>
            <a:r>
              <a:rPr lang="it-IT" dirty="0"/>
              <a:t> </a:t>
            </a:r>
            <a:r>
              <a:rPr lang="it-IT" dirty="0" err="1"/>
              <a:t>Transform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The </a:t>
            </a:r>
            <a:r>
              <a:rPr lang="it-IT" sz="2800" dirty="0" err="1"/>
              <a:t>method</a:t>
            </a:r>
            <a:r>
              <a:rPr lang="it-IT" sz="2800" dirty="0"/>
              <a:t> Scale </a:t>
            </a:r>
            <a:r>
              <a:rPr lang="it-IT" sz="2800" dirty="0" err="1"/>
              <a:t>Invariant</a:t>
            </a:r>
            <a:r>
              <a:rPr lang="it-IT" sz="2800" dirty="0"/>
              <a:t> Feature </a:t>
            </a:r>
            <a:r>
              <a:rPr lang="it-IT" sz="2800" dirty="0" err="1"/>
              <a:t>Transform</a:t>
            </a:r>
            <a:r>
              <a:rPr lang="it-IT" sz="2800" dirty="0"/>
              <a:t> (SIFT) </a:t>
            </a:r>
            <a:r>
              <a:rPr lang="it-IT" sz="2800" dirty="0" err="1"/>
              <a:t>detects</a:t>
            </a:r>
            <a:r>
              <a:rPr lang="it-IT" sz="2800" dirty="0"/>
              <a:t> </a:t>
            </a:r>
            <a:r>
              <a:rPr lang="it-IT" sz="2800" b="1" dirty="0" err="1"/>
              <a:t>salient</a:t>
            </a:r>
            <a:r>
              <a:rPr lang="it-IT" sz="2800" b="1" dirty="0"/>
              <a:t> points </a:t>
            </a:r>
            <a:r>
              <a:rPr lang="it-IT" sz="2800" dirty="0"/>
              <a:t>(i.e., points with </a:t>
            </a:r>
            <a:r>
              <a:rPr lang="it-IT" sz="2800" dirty="0" err="1"/>
              <a:t>hight</a:t>
            </a:r>
            <a:r>
              <a:rPr lang="it-IT" sz="2800" dirty="0"/>
              <a:t> </a:t>
            </a:r>
            <a:r>
              <a:rPr lang="it-IT" sz="2800" dirty="0" err="1"/>
              <a:t>contrast</a:t>
            </a:r>
            <a:r>
              <a:rPr lang="it-IT" sz="2800" dirty="0"/>
              <a:t>) </a:t>
            </a:r>
            <a:r>
              <a:rPr lang="it-IT" sz="2800" dirty="0" err="1"/>
              <a:t>using</a:t>
            </a:r>
            <a:r>
              <a:rPr lang="it-IT" sz="2800" dirty="0"/>
              <a:t> a </a:t>
            </a:r>
            <a:r>
              <a:rPr lang="it-IT" sz="2800" b="1" dirty="0" err="1"/>
              <a:t>Laplacian</a:t>
            </a:r>
            <a:r>
              <a:rPr lang="it-IT" sz="2800" b="1" dirty="0"/>
              <a:t> of </a:t>
            </a:r>
            <a:r>
              <a:rPr lang="it-IT" sz="2800" b="1" dirty="0" err="1"/>
              <a:t>Gaussian</a:t>
            </a:r>
            <a:r>
              <a:rPr lang="it-IT" sz="2800" b="1" dirty="0"/>
              <a:t> (</a:t>
            </a:r>
            <a:r>
              <a:rPr lang="it-IT" sz="2800" b="1" dirty="0" err="1"/>
              <a:t>LoG</a:t>
            </a:r>
            <a:r>
              <a:rPr lang="it-IT" sz="2800" b="1" dirty="0"/>
              <a:t>) </a:t>
            </a:r>
            <a:r>
              <a:rPr lang="it-IT" sz="2800" dirty="0"/>
              <a:t>filter to the</a:t>
            </a:r>
            <a:r>
              <a:rPr lang="it-IT" sz="2800" b="1" dirty="0"/>
              <a:t> Scale Space</a:t>
            </a:r>
            <a:r>
              <a:rPr lang="it-IT" sz="2800" dirty="0"/>
              <a:t> :</a:t>
            </a:r>
            <a:endParaRPr lang="en-GB" sz="2800" dirty="0"/>
          </a:p>
        </p:txBody>
      </p:sp>
      <p:pic>
        <p:nvPicPr>
          <p:cNvPr id="4" name="Picture 4" descr="sift-fe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9616" y="3684374"/>
            <a:ext cx="8004175" cy="31384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86295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Scale </a:t>
            </a:r>
            <a:r>
              <a:rPr lang="it-IT" dirty="0" err="1"/>
              <a:t>Invariant</a:t>
            </a:r>
            <a:r>
              <a:rPr lang="it-IT" dirty="0"/>
              <a:t> </a:t>
            </a:r>
            <a:r>
              <a:rPr lang="it-IT" dirty="0" err="1"/>
              <a:t>Feature</a:t>
            </a:r>
            <a:r>
              <a:rPr lang="it-IT" dirty="0"/>
              <a:t> </a:t>
            </a:r>
            <a:r>
              <a:rPr lang="it-IT" dirty="0" err="1"/>
              <a:t>Transform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metod</a:t>
            </a:r>
            <a:r>
              <a:rPr lang="fr-FR" dirty="0"/>
              <a:t> must </a:t>
            </a:r>
            <a:r>
              <a:rPr lang="fr-FR" dirty="0" err="1"/>
              <a:t>be</a:t>
            </a:r>
            <a:r>
              <a:rPr lang="fr-FR" dirty="0"/>
              <a:t> invariant to:</a:t>
            </a:r>
          </a:p>
          <a:p>
            <a:pPr lvl="1"/>
            <a:r>
              <a:rPr lang="fr-FR" b="1" dirty="0" err="1"/>
              <a:t>Scale</a:t>
            </a:r>
            <a:r>
              <a:rPr lang="fr-FR" dirty="0"/>
              <a:t>,</a:t>
            </a:r>
          </a:p>
          <a:p>
            <a:pPr lvl="1"/>
            <a:r>
              <a:rPr lang="fr-FR" dirty="0"/>
              <a:t>Rotation,</a:t>
            </a:r>
          </a:p>
          <a:p>
            <a:pPr lvl="1"/>
            <a:r>
              <a:rPr lang="fr-FR" dirty="0"/>
              <a:t>Illumination,</a:t>
            </a:r>
          </a:p>
          <a:p>
            <a:pPr lvl="1"/>
            <a:r>
              <a:rPr lang="fr-FR" dirty="0"/>
              <a:t>Point of </a:t>
            </a:r>
            <a:r>
              <a:rPr lang="fr-FR" dirty="0" err="1"/>
              <a:t>view</a:t>
            </a:r>
            <a:r>
              <a:rPr lang="fr-FR" dirty="0"/>
              <a:t> (affine).</a:t>
            </a: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8" descr="PICT017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86400" y="2362200"/>
            <a:ext cx="2819400" cy="21145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9" descr="PICT017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86400" y="4471988"/>
            <a:ext cx="2819400" cy="21145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9501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Scale </a:t>
            </a:r>
            <a:r>
              <a:rPr lang="it-IT" dirty="0" err="1"/>
              <a:t>Invariant</a:t>
            </a:r>
            <a:r>
              <a:rPr lang="it-IT" dirty="0"/>
              <a:t> </a:t>
            </a:r>
            <a:r>
              <a:rPr lang="it-IT" dirty="0" err="1"/>
              <a:t>Feature</a:t>
            </a:r>
            <a:r>
              <a:rPr lang="it-IT" dirty="0"/>
              <a:t> </a:t>
            </a:r>
            <a:r>
              <a:rPr lang="it-IT" dirty="0" err="1"/>
              <a:t>Transform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metod</a:t>
            </a:r>
            <a:r>
              <a:rPr lang="fr-FR" dirty="0"/>
              <a:t> must </a:t>
            </a:r>
            <a:r>
              <a:rPr lang="fr-FR" dirty="0" err="1"/>
              <a:t>be</a:t>
            </a:r>
            <a:r>
              <a:rPr lang="fr-FR" dirty="0"/>
              <a:t> invariant to:</a:t>
            </a:r>
          </a:p>
          <a:p>
            <a:pPr lvl="1"/>
            <a:r>
              <a:rPr lang="fr-FR" dirty="0" err="1"/>
              <a:t>Scale</a:t>
            </a:r>
            <a:r>
              <a:rPr lang="fr-FR" dirty="0"/>
              <a:t>,</a:t>
            </a:r>
          </a:p>
          <a:p>
            <a:pPr lvl="1"/>
            <a:r>
              <a:rPr lang="fr-FR" b="1" dirty="0"/>
              <a:t>Rotation</a:t>
            </a:r>
            <a:r>
              <a:rPr lang="fr-FR" dirty="0"/>
              <a:t>,</a:t>
            </a:r>
          </a:p>
          <a:p>
            <a:pPr lvl="1"/>
            <a:r>
              <a:rPr lang="fr-FR" dirty="0"/>
              <a:t>Illumination,</a:t>
            </a:r>
          </a:p>
          <a:p>
            <a:pPr lvl="1"/>
            <a:r>
              <a:rPr lang="fr-FR" dirty="0"/>
              <a:t>Point of </a:t>
            </a:r>
            <a:r>
              <a:rPr lang="fr-FR" dirty="0" err="1"/>
              <a:t>view</a:t>
            </a:r>
            <a:r>
              <a:rPr lang="fr-FR" dirty="0"/>
              <a:t> (affine).</a:t>
            </a: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10" descr="PICT02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54650" y="2362200"/>
            <a:ext cx="2851150" cy="21383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" name="Picture 11" descr="PICT029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86400" y="4495800"/>
            <a:ext cx="2819400" cy="21145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5118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Scale </a:t>
            </a:r>
            <a:r>
              <a:rPr lang="it-IT" dirty="0" err="1"/>
              <a:t>Invariant</a:t>
            </a:r>
            <a:r>
              <a:rPr lang="it-IT" dirty="0"/>
              <a:t> </a:t>
            </a:r>
            <a:r>
              <a:rPr lang="it-IT" dirty="0" err="1"/>
              <a:t>Feature</a:t>
            </a:r>
            <a:r>
              <a:rPr lang="it-IT" dirty="0"/>
              <a:t> </a:t>
            </a:r>
            <a:r>
              <a:rPr lang="it-IT" dirty="0" err="1"/>
              <a:t>Transform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metod</a:t>
            </a:r>
            <a:r>
              <a:rPr lang="fr-FR" dirty="0"/>
              <a:t> must </a:t>
            </a:r>
            <a:r>
              <a:rPr lang="fr-FR" dirty="0" err="1"/>
              <a:t>be</a:t>
            </a:r>
            <a:r>
              <a:rPr lang="fr-FR" dirty="0"/>
              <a:t> invariant to:</a:t>
            </a:r>
          </a:p>
          <a:p>
            <a:pPr lvl="1"/>
            <a:r>
              <a:rPr lang="fr-FR" dirty="0" err="1"/>
              <a:t>Scale</a:t>
            </a:r>
            <a:r>
              <a:rPr lang="fr-FR" dirty="0"/>
              <a:t>,</a:t>
            </a:r>
          </a:p>
          <a:p>
            <a:pPr lvl="1"/>
            <a:r>
              <a:rPr lang="fr-FR" dirty="0"/>
              <a:t>Rotation,</a:t>
            </a:r>
          </a:p>
          <a:p>
            <a:pPr lvl="1"/>
            <a:r>
              <a:rPr lang="fr-FR" b="1" dirty="0"/>
              <a:t>Illumination</a:t>
            </a:r>
            <a:r>
              <a:rPr lang="fr-FR" dirty="0"/>
              <a:t>,</a:t>
            </a:r>
          </a:p>
          <a:p>
            <a:pPr lvl="1"/>
            <a:r>
              <a:rPr lang="fr-FR" dirty="0"/>
              <a:t>Point of </a:t>
            </a:r>
            <a:r>
              <a:rPr lang="fr-FR" dirty="0" err="1"/>
              <a:t>view</a:t>
            </a:r>
            <a:r>
              <a:rPr lang="fr-FR" dirty="0"/>
              <a:t> (affine).</a:t>
            </a: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8" name="Picture 8" descr="PICT03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86400" y="2286000"/>
            <a:ext cx="2927350" cy="21955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" name="Picture 9" descr="PICT0333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86400" y="4495800"/>
            <a:ext cx="2971800" cy="22288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8597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660</Words>
  <Application>Microsoft Office PowerPoint</Application>
  <PresentationFormat>Presentazione su schermo (4:3)</PresentationFormat>
  <Paragraphs>91</Paragraphs>
  <Slides>24</Slides>
  <Notes>4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2</vt:i4>
      </vt:variant>
      <vt:variant>
        <vt:lpstr>Titoli diapositive</vt:lpstr>
      </vt:variant>
      <vt:variant>
        <vt:i4>24</vt:i4>
      </vt:variant>
    </vt:vector>
  </HeadingPairs>
  <TitlesOfParts>
    <vt:vector size="31" baseType="lpstr">
      <vt:lpstr>Arial</vt:lpstr>
      <vt:lpstr>Arial Narrow</vt:lpstr>
      <vt:lpstr>Calibri</vt:lpstr>
      <vt:lpstr>Georgia</vt:lpstr>
      <vt:lpstr>Tema di Office</vt:lpstr>
      <vt:lpstr>Equation</vt:lpstr>
      <vt:lpstr>Bitmap Image</vt:lpstr>
      <vt:lpstr>SIFT</vt:lpstr>
      <vt:lpstr>Convolution</vt:lpstr>
      <vt:lpstr>Image convolution</vt:lpstr>
      <vt:lpstr>Corresponding point computation</vt:lpstr>
      <vt:lpstr>Corresponding point computation</vt:lpstr>
      <vt:lpstr>Scale Invariant Feature Transform</vt:lpstr>
      <vt:lpstr>Scale Invariant Feature Transform</vt:lpstr>
      <vt:lpstr>Scale Invariant Feature Transform</vt:lpstr>
      <vt:lpstr>Scale Invariant Feature Transform</vt:lpstr>
      <vt:lpstr>Scale Invariant Feature Transform</vt:lpstr>
      <vt:lpstr>Presentazione standard di PowerPoint</vt:lpstr>
      <vt:lpstr>Scale Space</vt:lpstr>
      <vt:lpstr>Presentazione standard di PowerPoint</vt:lpstr>
      <vt:lpstr>Scale Space+ Pyramids</vt:lpstr>
      <vt:lpstr>Scale Space+ Pyramids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Signal processing in  Computer Vision</dc:title>
  <dc:creator>Umberto</dc:creator>
  <cp:lastModifiedBy>Umberto Castellani</cp:lastModifiedBy>
  <cp:revision>55</cp:revision>
  <dcterms:created xsi:type="dcterms:W3CDTF">2017-11-21T14:49:11Z</dcterms:created>
  <dcterms:modified xsi:type="dcterms:W3CDTF">2021-01-10T11:18:28Z</dcterms:modified>
</cp:coreProperties>
</file>