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13716000"/>
  <p:notesSz cx="6858000" cy="9144000"/>
  <p:defaultTextStyle>
    <a:defPPr>
      <a:defRPr lang="es-E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9" userDrawn="1">
          <p15:clr>
            <a:srgbClr val="A4A3A4"/>
          </p15:clr>
        </p15:guide>
        <p15:guide id="2" pos="7722" userDrawn="1">
          <p15:clr>
            <a:srgbClr val="A4A3A4"/>
          </p15:clr>
        </p15:guide>
        <p15:guide id="3" pos="602" userDrawn="1">
          <p15:clr>
            <a:srgbClr val="A4A3A4"/>
          </p15:clr>
        </p15:guide>
        <p15:guide id="4" orient="horz" pos="329" userDrawn="1">
          <p15:clr>
            <a:srgbClr val="A4A3A4"/>
          </p15:clr>
        </p15:guide>
        <p15:guide id="5" orient="horz" pos="1985" userDrawn="1">
          <p15:clr>
            <a:srgbClr val="A4A3A4"/>
          </p15:clr>
        </p15:guide>
        <p15:guide id="6" orient="horz" pos="5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34"/>
    <a:srgbClr val="847770"/>
    <a:srgbClr val="EF4044"/>
    <a:srgbClr val="A9A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218D2-2A34-4032-B4FA-DD9E0077185E}" v="1" dt="2024-04-01T16:28:11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6327"/>
  </p:normalViewPr>
  <p:slideViewPr>
    <p:cSldViewPr snapToGrid="0">
      <p:cViewPr varScale="1">
        <p:scale>
          <a:sx n="48" d="100"/>
          <a:sy n="48" d="100"/>
        </p:scale>
        <p:origin x="1958" y="115"/>
      </p:cViewPr>
      <p:guideLst>
        <p:guide orient="horz" pos="8289"/>
        <p:guide pos="7722"/>
        <p:guide pos="602"/>
        <p:guide orient="horz" pos="329"/>
        <p:guide orient="horz" pos="1985"/>
        <p:guide orient="horz" pos="52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o Martínez Lázaro" userId="40a2716d-298b-429a-a0ab-e42e295773ea" providerId="ADAL" clId="{66C218D2-2A34-4032-B4FA-DD9E0077185E}"/>
    <pc:docChg chg="custSel modSld">
      <pc:chgData name="Bustio Martínez Lázaro" userId="40a2716d-298b-429a-a0ab-e42e295773ea" providerId="ADAL" clId="{66C218D2-2A34-4032-B4FA-DD9E0077185E}" dt="2024-04-01T16:28:19.754" v="108" actId="1076"/>
      <pc:docMkLst>
        <pc:docMk/>
      </pc:docMkLst>
      <pc:sldChg chg="addSp delSp modSp mod">
        <pc:chgData name="Bustio Martínez Lázaro" userId="40a2716d-298b-429a-a0ab-e42e295773ea" providerId="ADAL" clId="{66C218D2-2A34-4032-B4FA-DD9E0077185E}" dt="2024-04-01T16:28:19.754" v="108" actId="1076"/>
        <pc:sldMkLst>
          <pc:docMk/>
          <pc:sldMk cId="2406273178" sldId="256"/>
        </pc:sldMkLst>
        <pc:spChg chg="mod">
          <ac:chgData name="Bustio Martínez Lázaro" userId="40a2716d-298b-429a-a0ab-e42e295773ea" providerId="ADAL" clId="{66C218D2-2A34-4032-B4FA-DD9E0077185E}" dt="2024-04-01T16:23:26.915" v="105" actId="1076"/>
          <ac:spMkLst>
            <pc:docMk/>
            <pc:sldMk cId="2406273178" sldId="256"/>
            <ac:spMk id="14" creationId="{E4B89386-64EE-4EE7-8199-D2676B2B5C63}"/>
          </ac:spMkLst>
        </pc:spChg>
        <pc:spChg chg="mod">
          <ac:chgData name="Bustio Martínez Lázaro" userId="40a2716d-298b-429a-a0ab-e42e295773ea" providerId="ADAL" clId="{66C218D2-2A34-4032-B4FA-DD9E0077185E}" dt="2024-04-01T16:23:21.540" v="104" actId="1076"/>
          <ac:spMkLst>
            <pc:docMk/>
            <pc:sldMk cId="2406273178" sldId="256"/>
            <ac:spMk id="15" creationId="{EA10FCF4-2850-44F0-82C5-09DCA329D8A9}"/>
          </ac:spMkLst>
        </pc:spChg>
        <pc:spChg chg="mod">
          <ac:chgData name="Bustio Martínez Lázaro" userId="40a2716d-298b-429a-a0ab-e42e295773ea" providerId="ADAL" clId="{66C218D2-2A34-4032-B4FA-DD9E0077185E}" dt="2024-04-01T16:23:26.915" v="105" actId="1076"/>
          <ac:spMkLst>
            <pc:docMk/>
            <pc:sldMk cId="2406273178" sldId="256"/>
            <ac:spMk id="18" creationId="{AB3CF0CC-0C66-1C6A-FA6C-90EE8B469B37}"/>
          </ac:spMkLst>
        </pc:spChg>
        <pc:picChg chg="add mod">
          <ac:chgData name="Bustio Martínez Lázaro" userId="40a2716d-298b-429a-a0ab-e42e295773ea" providerId="ADAL" clId="{66C218D2-2A34-4032-B4FA-DD9E0077185E}" dt="2024-04-01T16:28:19.754" v="108" actId="1076"/>
          <ac:picMkLst>
            <pc:docMk/>
            <pc:sldMk cId="2406273178" sldId="256"/>
            <ac:picMk id="2" creationId="{D5C0AD9F-5EB9-A9E5-8C20-45014DBDA225}"/>
          </ac:picMkLst>
        </pc:picChg>
        <pc:picChg chg="add mod">
          <ac:chgData name="Bustio Martínez Lázaro" userId="40a2716d-298b-429a-a0ab-e42e295773ea" providerId="ADAL" clId="{66C218D2-2A34-4032-B4FA-DD9E0077185E}" dt="2024-04-01T16:28:19.754" v="108" actId="1076"/>
          <ac:picMkLst>
            <pc:docMk/>
            <pc:sldMk cId="2406273178" sldId="256"/>
            <ac:picMk id="3" creationId="{75FE7A63-2BC6-E936-000B-9278B33C9A45}"/>
          </ac:picMkLst>
        </pc:picChg>
        <pc:picChg chg="add mod">
          <ac:chgData name="Bustio Martínez Lázaro" userId="40a2716d-298b-429a-a0ab-e42e295773ea" providerId="ADAL" clId="{66C218D2-2A34-4032-B4FA-DD9E0077185E}" dt="2024-04-01T16:28:19.754" v="108" actId="1076"/>
          <ac:picMkLst>
            <pc:docMk/>
            <pc:sldMk cId="2406273178" sldId="256"/>
            <ac:picMk id="8" creationId="{A2F27F8B-2B3D-E0D8-8708-E8B1FF02B46C}"/>
          </ac:picMkLst>
        </pc:picChg>
        <pc:picChg chg="mod">
          <ac:chgData name="Bustio Martínez Lázaro" userId="40a2716d-298b-429a-a0ab-e42e295773ea" providerId="ADAL" clId="{66C218D2-2A34-4032-B4FA-DD9E0077185E}" dt="2024-04-01T16:23:15.163" v="103" actId="1035"/>
          <ac:picMkLst>
            <pc:docMk/>
            <pc:sldMk cId="2406273178" sldId="256"/>
            <ac:picMk id="12" creationId="{37D3E3C6-E37A-4C4B-80E2-DFF0A1515AFB}"/>
          </ac:picMkLst>
        </pc:picChg>
        <pc:picChg chg="del">
          <ac:chgData name="Bustio Martínez Lázaro" userId="40a2716d-298b-429a-a0ab-e42e295773ea" providerId="ADAL" clId="{66C218D2-2A34-4032-B4FA-DD9E0077185E}" dt="2024-04-01T16:28:10.629" v="106" actId="478"/>
          <ac:picMkLst>
            <pc:docMk/>
            <pc:sldMk cId="2406273178" sldId="256"/>
            <ac:picMk id="13" creationId="{9DD025DC-E024-446A-ADBD-8E3BFFBCE9B0}"/>
          </ac:picMkLst>
        </pc:picChg>
        <pc:picChg chg="del">
          <ac:chgData name="Bustio Martínez Lázaro" userId="40a2716d-298b-429a-a0ab-e42e295773ea" providerId="ADAL" clId="{66C218D2-2A34-4032-B4FA-DD9E0077185E}" dt="2024-04-01T16:28:10.629" v="106" actId="478"/>
          <ac:picMkLst>
            <pc:docMk/>
            <pc:sldMk cId="2406273178" sldId="256"/>
            <ac:picMk id="20" creationId="{662BDAE2-22FA-71D6-B4AD-D10D403389B8}"/>
          </ac:picMkLst>
        </pc:picChg>
        <pc:picChg chg="del mod">
          <ac:chgData name="Bustio Martínez Lázaro" userId="40a2716d-298b-429a-a0ab-e42e295773ea" providerId="ADAL" clId="{66C218D2-2A34-4032-B4FA-DD9E0077185E}" dt="2024-04-01T16:28:10.629" v="106" actId="478"/>
          <ac:picMkLst>
            <pc:docMk/>
            <pc:sldMk cId="2406273178" sldId="256"/>
            <ac:picMk id="1026" creationId="{6452DACD-E003-CD76-4A03-377CFD0019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500" y="2244727"/>
            <a:ext cx="10287000" cy="47752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15513" y="730252"/>
            <a:ext cx="2957514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2976" y="730252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5833" y="3419479"/>
            <a:ext cx="1183005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5833" y="9178928"/>
            <a:ext cx="1183005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297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4372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3" y="730252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4763" y="3362327"/>
            <a:ext cx="580251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43726" y="3362327"/>
            <a:ext cx="5831088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42977" y="730252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2977" y="3651251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4297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543427" y="12712702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8692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square with black lines&#10;&#10;Description automatically generated">
            <a:extLst>
              <a:ext uri="{FF2B5EF4-FFF2-40B4-BE49-F238E27FC236}">
                <a16:creationId xmlns:a16="http://schemas.microsoft.com/office/drawing/2014/main" id="{A72C150B-7696-9ADB-7761-AB7EE594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" y="-474914"/>
            <a:ext cx="11750139" cy="32970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B510B7-21EA-B6D7-6CD0-AA74DD67F142}"/>
              </a:ext>
            </a:extLst>
          </p:cNvPr>
          <p:cNvSpPr txBox="1"/>
          <p:nvPr/>
        </p:nvSpPr>
        <p:spPr>
          <a:xfrm>
            <a:off x="818291" y="-41059"/>
            <a:ext cx="11367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1" dirty="0">
                <a:solidFill>
                  <a:srgbClr val="FFFFFF"/>
                </a:solidFill>
                <a:latin typeface="Sitka Heading"/>
                <a:cs typeface="Calibri"/>
              </a:rPr>
              <a:t>El Departamento de Estudios en Ingeniería para la Innovación y la Coordinación de Ciencia de Datos invitan a la comunidad universitaria a la conferencia:</a:t>
            </a:r>
            <a:endParaRPr lang="es-MX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1E6547-4936-F2CC-8BD8-46F794ACB88E}"/>
              </a:ext>
            </a:extLst>
          </p:cNvPr>
          <p:cNvSpPr txBox="1"/>
          <p:nvPr/>
        </p:nvSpPr>
        <p:spPr>
          <a:xfrm>
            <a:off x="809097" y="1423784"/>
            <a:ext cx="1136723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800" b="1" dirty="0">
                <a:solidFill>
                  <a:schemeClr val="bg1"/>
                </a:solidFill>
                <a:latin typeface="Sitka Heading"/>
                <a:cs typeface="Calibri"/>
              </a:rPr>
              <a:t>Ciberseguridad basada en ciencia</a:t>
            </a:r>
            <a:endParaRPr lang="es-ES" sz="58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026245-E260-D097-1A7F-11F94846A4EA}"/>
              </a:ext>
            </a:extLst>
          </p:cNvPr>
          <p:cNvSpPr/>
          <p:nvPr/>
        </p:nvSpPr>
        <p:spPr>
          <a:xfrm>
            <a:off x="-25483" y="-50109"/>
            <a:ext cx="554429" cy="8420997"/>
          </a:xfrm>
          <a:prstGeom prst="rect">
            <a:avLst/>
          </a:prstGeom>
          <a:solidFill>
            <a:srgbClr val="A9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3CF0CC-0C66-1C6A-FA6C-90EE8B469B37}"/>
              </a:ext>
            </a:extLst>
          </p:cNvPr>
          <p:cNvSpPr txBox="1"/>
          <p:nvPr/>
        </p:nvSpPr>
        <p:spPr>
          <a:xfrm>
            <a:off x="7941367" y="8370888"/>
            <a:ext cx="4234962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 dirty="0">
                <a:latin typeface="Sitka Heading"/>
                <a:cs typeface="Calibri"/>
              </a:rPr>
              <a:t>Martes 16 de abril 13:00 a 14:00 horas</a:t>
            </a:r>
          </a:p>
          <a:p>
            <a:endParaRPr lang="es-ES" sz="1400" dirty="0">
              <a:solidFill>
                <a:srgbClr val="847770"/>
              </a:solidFill>
              <a:latin typeface="Lucida Sans"/>
              <a:cs typeface="Calibri"/>
            </a:endParaRPr>
          </a:p>
          <a:p>
            <a:r>
              <a:rPr lang="es-MX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Auditorio Xavier </a:t>
            </a:r>
            <a:r>
              <a:rPr lang="es-MX" sz="2400" dirty="0" err="1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Scheifler</a:t>
            </a:r>
            <a:r>
              <a:rPr lang="es-MX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 y de Amézaga, (edificio S, segundo nivel 2).</a:t>
            </a:r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10FCF4-2850-44F0-82C5-09DCA329D8A9}"/>
              </a:ext>
            </a:extLst>
          </p:cNvPr>
          <p:cNvSpPr txBox="1"/>
          <p:nvPr/>
        </p:nvSpPr>
        <p:spPr>
          <a:xfrm>
            <a:off x="6097895" y="3255987"/>
            <a:ext cx="6181190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b="1" dirty="0">
                <a:latin typeface="Sitka Heading"/>
                <a:cs typeface="Calibri"/>
              </a:rPr>
              <a:t>Ponente</a:t>
            </a:r>
          </a:p>
          <a:p>
            <a:pPr algn="l"/>
            <a:r>
              <a:rPr lang="es-ES" sz="3600" dirty="0">
                <a:latin typeface="Sitka Heading"/>
                <a:cs typeface="Calibri"/>
              </a:rPr>
              <a:t>Dr. Vitali Herrera </a:t>
            </a:r>
            <a:r>
              <a:rPr lang="es-ES" sz="3600" dirty="0" err="1">
                <a:latin typeface="Sitka Heading"/>
                <a:cs typeface="Calibri"/>
              </a:rPr>
              <a:t>Semenets</a:t>
            </a:r>
            <a:endParaRPr lang="es-ES" sz="3600" dirty="0">
              <a:latin typeface="Sitka Heading"/>
              <a:cs typeface="Calibri"/>
            </a:endParaRPr>
          </a:p>
          <a:p>
            <a:pPr algn="l"/>
            <a:r>
              <a:rPr lang="es-ES" sz="3600" dirty="0">
                <a:latin typeface="Sitka Heading"/>
                <a:cs typeface="Calibri"/>
              </a:rPr>
              <a:t>Centro de Aplicaciones de Tecnologías de Avanzada (CENATAV) - Cuba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B89386-64EE-4EE7-8199-D2676B2B5C63}"/>
              </a:ext>
            </a:extLst>
          </p:cNvPr>
          <p:cNvSpPr txBox="1"/>
          <p:nvPr/>
        </p:nvSpPr>
        <p:spPr>
          <a:xfrm>
            <a:off x="879817" y="7367735"/>
            <a:ext cx="648432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 dirty="0">
                <a:latin typeface="Sitka Heading"/>
                <a:cs typeface="Calibri"/>
              </a:rPr>
              <a:t>Objetivo</a:t>
            </a:r>
          </a:p>
          <a:p>
            <a:endParaRPr lang="es-ES" sz="3600" b="1" dirty="0">
              <a:solidFill>
                <a:srgbClr val="847770"/>
              </a:solidFill>
              <a:latin typeface="Sitka Heading"/>
              <a:ea typeface="+mn-lt"/>
              <a:cs typeface="Calibri"/>
            </a:endParaRPr>
          </a:p>
          <a:p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Comprender la Ciberseguridad,</a:t>
            </a:r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 explorar la Ciencia de Datos en la seguridad</a:t>
            </a:r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 e inspirar acciones.</a:t>
            </a:r>
          </a:p>
          <a:p>
            <a:pPr algn="l"/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La Minería y Ciencia de Datos, así como el procesamiento de flujos de datos en tiempo real, aplicado a tareas de Ciberseguridad, representan las principales líneas de investigación desarrolladas por el Dr. Herrera </a:t>
            </a:r>
            <a:r>
              <a:rPr lang="es-MX" dirty="0" err="1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Semenets</a:t>
            </a:r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. </a:t>
            </a:r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Esta conferencia busca promover una mayor conciencia sobre la importancia de la ciberseguridad y cómo la ciencia de datos puede ser nuestra aliada en esta batalla.</a:t>
            </a:r>
            <a:endParaRPr lang="es-ES" sz="1600" dirty="0">
              <a:solidFill>
                <a:srgbClr val="847770"/>
              </a:solidFill>
              <a:latin typeface="Lucida Sans"/>
              <a:cs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7D3E3C6-E37A-4C4B-80E2-DFF0A1515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275" y="2838461"/>
            <a:ext cx="5259653" cy="3487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20">
            <a:extLst>
              <a:ext uri="{FF2B5EF4-FFF2-40B4-BE49-F238E27FC236}">
                <a16:creationId xmlns:a16="http://schemas.microsoft.com/office/drawing/2014/main" id="{D5C0AD9F-5EB9-A9E5-8C20-45014DBDA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381" y="12187369"/>
            <a:ext cx="2656004" cy="11903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FE7A63-2BC6-E936-000B-9278B33C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111" y="12147513"/>
            <a:ext cx="1111854" cy="122957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2F27F8B-2B3D-E0D8-8708-E8B1FF02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7691" y="12187369"/>
            <a:ext cx="1542098" cy="1190307"/>
          </a:xfrm>
          <a:prstGeom prst="rect">
            <a:avLst/>
          </a:prstGeom>
          <a:solidFill>
            <a:srgbClr val="E00034"/>
          </a:solidFill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Comunicaciones-IBERO-80" id="{62A782F8-71FD-F747-8E43-A4BB59346028}" vid="{4A7F017C-1715-244D-ACC6-FC534836D3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466</TotalTime>
  <Words>154</Words>
  <Application>Microsoft Office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Sitka Heading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Cerna Landa Ernesto</dc:creator>
  <cp:lastModifiedBy>Bustio Martínez Lázaro</cp:lastModifiedBy>
  <cp:revision>25</cp:revision>
  <dcterms:created xsi:type="dcterms:W3CDTF">2023-11-13T19:03:50Z</dcterms:created>
  <dcterms:modified xsi:type="dcterms:W3CDTF">2024-04-02T16:52:03Z</dcterms:modified>
</cp:coreProperties>
</file>